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sldIdLst>
    <p:sldId id="256" r:id="rId2"/>
    <p:sldId id="259" r:id="rId3"/>
  </p:sldIdLst>
  <p:sldSz cx="6858000" cy="9907588"/>
  <p:notesSz cx="7315200" cy="9601200"/>
  <p:defaultTextStyle>
    <a:defPPr>
      <a:defRPr lang="en-GB"/>
    </a:defPPr>
    <a:lvl1pPr algn="l" defTabSz="449263"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mn-ea"/>
        <a:cs typeface="+mn-cs"/>
      </a:defRPr>
    </a:lvl1pPr>
    <a:lvl2pPr marL="457200" algn="l" defTabSz="449263"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mn-ea"/>
        <a:cs typeface="+mn-cs"/>
      </a:defRPr>
    </a:lvl2pPr>
    <a:lvl3pPr marL="914400" algn="l" defTabSz="449263"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mn-ea"/>
        <a:cs typeface="+mn-cs"/>
      </a:defRPr>
    </a:lvl3pPr>
    <a:lvl4pPr marL="1371600" algn="l" defTabSz="449263"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mn-ea"/>
        <a:cs typeface="+mn-cs"/>
      </a:defRPr>
    </a:lvl4pPr>
    <a:lvl5pPr marL="1828800" algn="l" defTabSz="449263"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008000"/>
    <a:srgbClr val="1D0C2A"/>
    <a:srgbClr val="00CC00"/>
    <a:srgbClr val="11457B"/>
    <a:srgbClr val="FF99CC"/>
    <a:srgbClr val="FFCCCC"/>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p:cViewPr>
        <p:scale>
          <a:sx n="200" d="100"/>
          <a:sy n="200" d="100"/>
        </p:scale>
        <p:origin x="-474" y="3564"/>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AutoShape 1"/>
          <p:cNvSpPr>
            <a:spLocks noChangeArrowheads="1"/>
          </p:cNvSpPr>
          <p:nvPr/>
        </p:nvSpPr>
        <p:spPr bwMode="auto">
          <a:xfrm>
            <a:off x="0" y="0"/>
            <a:ext cx="7315200" cy="96012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6661" tIns="48331" rIns="96661" bIns="48331"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da-DK" altLang="da-DK"/>
          </a:p>
        </p:txBody>
      </p:sp>
      <p:sp>
        <p:nvSpPr>
          <p:cNvPr id="2050" name="Rectangle 2"/>
          <p:cNvSpPr>
            <a:spLocks noGrp="1" noChangeArrowheads="1"/>
          </p:cNvSpPr>
          <p:nvPr>
            <p:ph type="hdr"/>
          </p:nvPr>
        </p:nvSpPr>
        <p:spPr bwMode="auto">
          <a:xfrm>
            <a:off x="0" y="0"/>
            <a:ext cx="3168650" cy="477838"/>
          </a:xfrm>
          <a:prstGeom prst="rect">
            <a:avLst/>
          </a:prstGeom>
          <a:noFill/>
          <a:ln w="9525">
            <a:noFill/>
            <a:round/>
            <a:headEnd/>
            <a:tailEnd/>
          </a:ln>
          <a:effectLst/>
        </p:spPr>
        <p:txBody>
          <a:bodyPr vert="horz" wrap="square" lIns="95139" tIns="49472" rIns="95139" bIns="49472" numCol="1" anchor="t" anchorCtr="0" compatLnSpc="1">
            <a:prstTxWarp prst="textNoShape">
              <a:avLst/>
            </a:prstTxWarp>
          </a:bodyPr>
          <a:lstStyle>
            <a:lvl1pPr>
              <a:lnSpc>
                <a:spcPct val="100000"/>
              </a:lnSpc>
              <a:buFont typeface="Arial" charset="0"/>
              <a:buNone/>
              <a:tabLst>
                <a:tab pos="0" algn="l"/>
                <a:tab pos="966612" algn="l"/>
                <a:tab pos="1933224" algn="l"/>
                <a:tab pos="2899837" algn="l"/>
                <a:tab pos="3866449" algn="l"/>
                <a:tab pos="4833061" algn="l"/>
                <a:tab pos="5799673" algn="l"/>
                <a:tab pos="6766286" algn="l"/>
                <a:tab pos="7732898" algn="l"/>
                <a:tab pos="8699510" algn="l"/>
                <a:tab pos="9666122" algn="l"/>
                <a:tab pos="10632735" algn="l"/>
              </a:tabLst>
              <a:defRPr sz="1300">
                <a:solidFill>
                  <a:srgbClr val="000000"/>
                </a:solidFill>
                <a:latin typeface="Arial" charset="0"/>
                <a:cs typeface="Lucida Sans Unicode" pitchFamily="34" charset="0"/>
              </a:defRPr>
            </a:lvl1pPr>
          </a:lstStyle>
          <a:p>
            <a:pPr>
              <a:defRPr/>
            </a:pPr>
            <a:endParaRPr lang="en-GB"/>
          </a:p>
        </p:txBody>
      </p:sp>
      <p:sp>
        <p:nvSpPr>
          <p:cNvPr id="2051" name="Rectangle 3"/>
          <p:cNvSpPr>
            <a:spLocks noGrp="1" noChangeArrowheads="1"/>
          </p:cNvSpPr>
          <p:nvPr>
            <p:ph type="dt"/>
          </p:nvPr>
        </p:nvSpPr>
        <p:spPr bwMode="auto">
          <a:xfrm>
            <a:off x="4144963" y="0"/>
            <a:ext cx="3168650" cy="477838"/>
          </a:xfrm>
          <a:prstGeom prst="rect">
            <a:avLst/>
          </a:prstGeom>
          <a:noFill/>
          <a:ln w="9525">
            <a:noFill/>
            <a:round/>
            <a:headEnd/>
            <a:tailEnd/>
          </a:ln>
          <a:effectLst/>
        </p:spPr>
        <p:txBody>
          <a:bodyPr vert="horz" wrap="square" lIns="95139" tIns="49472" rIns="95139" bIns="49472" numCol="1" anchor="t" anchorCtr="0" compatLnSpc="1">
            <a:prstTxWarp prst="textNoShape">
              <a:avLst/>
            </a:prstTxWarp>
          </a:bodyPr>
          <a:lstStyle>
            <a:lvl1pPr algn="r">
              <a:lnSpc>
                <a:spcPct val="100000"/>
              </a:lnSpc>
              <a:buFont typeface="Arial" charset="0"/>
              <a:buNone/>
              <a:tabLst>
                <a:tab pos="0" algn="l"/>
                <a:tab pos="966612" algn="l"/>
                <a:tab pos="1933224" algn="l"/>
                <a:tab pos="2899837" algn="l"/>
                <a:tab pos="3866449" algn="l"/>
                <a:tab pos="4833061" algn="l"/>
                <a:tab pos="5799673" algn="l"/>
                <a:tab pos="6766286" algn="l"/>
                <a:tab pos="7732898" algn="l"/>
                <a:tab pos="8699510" algn="l"/>
                <a:tab pos="9666122" algn="l"/>
                <a:tab pos="10632735" algn="l"/>
              </a:tabLst>
              <a:defRPr sz="1300">
                <a:solidFill>
                  <a:srgbClr val="000000"/>
                </a:solidFill>
                <a:latin typeface="Arial" charset="0"/>
                <a:cs typeface="Lucida Sans Unicode" pitchFamily="34" charset="0"/>
              </a:defRPr>
            </a:lvl1pPr>
          </a:lstStyle>
          <a:p>
            <a:pPr>
              <a:defRPr/>
            </a:pPr>
            <a:endParaRPr lang="en-GB"/>
          </a:p>
        </p:txBody>
      </p:sp>
      <p:sp>
        <p:nvSpPr>
          <p:cNvPr id="4101" name="Rectangle 4"/>
          <p:cNvSpPr>
            <a:spLocks noGrp="1" noRot="1" noChangeAspect="1" noChangeArrowheads="1"/>
          </p:cNvSpPr>
          <p:nvPr>
            <p:ph type="sldImg"/>
          </p:nvPr>
        </p:nvSpPr>
        <p:spPr bwMode="auto">
          <a:xfrm>
            <a:off x="2411413" y="720725"/>
            <a:ext cx="2490787" cy="3598863"/>
          </a:xfrm>
          <a:prstGeom prst="rect">
            <a:avLst/>
          </a:prstGeom>
          <a:solidFill>
            <a:srgbClr val="FFFFFF"/>
          </a:solidFill>
          <a:ln w="9360">
            <a:solidFill>
              <a:srgbClr val="000000"/>
            </a:solidFill>
            <a:miter lim="800000"/>
            <a:headEnd/>
            <a:tailEnd/>
          </a:ln>
        </p:spPr>
      </p:sp>
      <p:sp>
        <p:nvSpPr>
          <p:cNvPr id="2053" name="Rectangle 5"/>
          <p:cNvSpPr>
            <a:spLocks noGrp="1" noChangeArrowheads="1"/>
          </p:cNvSpPr>
          <p:nvPr>
            <p:ph type="body"/>
          </p:nvPr>
        </p:nvSpPr>
        <p:spPr bwMode="auto">
          <a:xfrm>
            <a:off x="974725" y="4560888"/>
            <a:ext cx="5364163" cy="4318000"/>
          </a:xfrm>
          <a:prstGeom prst="rect">
            <a:avLst/>
          </a:prstGeom>
          <a:noFill/>
          <a:ln w="9525">
            <a:noFill/>
            <a:round/>
            <a:headEnd/>
            <a:tailEnd/>
          </a:ln>
          <a:effectLst/>
        </p:spPr>
        <p:txBody>
          <a:bodyPr vert="horz" wrap="square" lIns="95139" tIns="49472" rIns="95139" bIns="49472" numCol="1" anchor="t" anchorCtr="0" compatLnSpc="1">
            <a:prstTxWarp prst="textNoShape">
              <a:avLst/>
            </a:prstTxWarp>
          </a:bodyPr>
          <a:lstStyle/>
          <a:p>
            <a:pPr lvl="0"/>
            <a:endParaRPr lang="da-DK" noProof="0" smtClean="0"/>
          </a:p>
        </p:txBody>
      </p:sp>
      <p:sp>
        <p:nvSpPr>
          <p:cNvPr id="2054" name="Rectangle 6"/>
          <p:cNvSpPr>
            <a:spLocks noGrp="1" noChangeArrowheads="1"/>
          </p:cNvSpPr>
          <p:nvPr>
            <p:ph type="ftr"/>
          </p:nvPr>
        </p:nvSpPr>
        <p:spPr bwMode="auto">
          <a:xfrm>
            <a:off x="0" y="9121775"/>
            <a:ext cx="3168650" cy="477838"/>
          </a:xfrm>
          <a:prstGeom prst="rect">
            <a:avLst/>
          </a:prstGeom>
          <a:noFill/>
          <a:ln w="9525">
            <a:noFill/>
            <a:round/>
            <a:headEnd/>
            <a:tailEnd/>
          </a:ln>
          <a:effectLst/>
        </p:spPr>
        <p:txBody>
          <a:bodyPr vert="horz" wrap="square" lIns="95139" tIns="49472" rIns="95139" bIns="49472" numCol="1" anchor="b" anchorCtr="0" compatLnSpc="1">
            <a:prstTxWarp prst="textNoShape">
              <a:avLst/>
            </a:prstTxWarp>
          </a:bodyPr>
          <a:lstStyle>
            <a:lvl1pPr>
              <a:lnSpc>
                <a:spcPct val="100000"/>
              </a:lnSpc>
              <a:buFont typeface="Arial" charset="0"/>
              <a:buNone/>
              <a:tabLst>
                <a:tab pos="0" algn="l"/>
                <a:tab pos="966612" algn="l"/>
                <a:tab pos="1933224" algn="l"/>
                <a:tab pos="2899837" algn="l"/>
                <a:tab pos="3866449" algn="l"/>
                <a:tab pos="4833061" algn="l"/>
                <a:tab pos="5799673" algn="l"/>
                <a:tab pos="6766286" algn="l"/>
                <a:tab pos="7732898" algn="l"/>
                <a:tab pos="8699510" algn="l"/>
                <a:tab pos="9666122" algn="l"/>
                <a:tab pos="10632735" algn="l"/>
              </a:tabLst>
              <a:defRPr sz="1300">
                <a:solidFill>
                  <a:srgbClr val="000000"/>
                </a:solidFill>
                <a:latin typeface="Arial" charset="0"/>
                <a:cs typeface="Lucida Sans Unicode" pitchFamily="34" charset="0"/>
              </a:defRPr>
            </a:lvl1pPr>
          </a:lstStyle>
          <a:p>
            <a:pPr>
              <a:defRPr/>
            </a:pPr>
            <a:endParaRPr lang="en-GB"/>
          </a:p>
        </p:txBody>
      </p:sp>
      <p:sp>
        <p:nvSpPr>
          <p:cNvPr id="2055" name="Rectangle 7"/>
          <p:cNvSpPr>
            <a:spLocks noGrp="1" noChangeArrowheads="1"/>
          </p:cNvSpPr>
          <p:nvPr>
            <p:ph type="sldNum"/>
          </p:nvPr>
        </p:nvSpPr>
        <p:spPr bwMode="auto">
          <a:xfrm>
            <a:off x="4144963" y="9121775"/>
            <a:ext cx="3168650" cy="477838"/>
          </a:xfrm>
          <a:prstGeom prst="rect">
            <a:avLst/>
          </a:prstGeom>
          <a:noFill/>
          <a:ln w="9525">
            <a:noFill/>
            <a:round/>
            <a:headEnd/>
            <a:tailEnd/>
          </a:ln>
          <a:effectLst/>
        </p:spPr>
        <p:txBody>
          <a:bodyPr vert="horz" wrap="square" lIns="95139" tIns="49472" rIns="95139" bIns="49472" numCol="1" anchor="b" anchorCtr="0" compatLnSpc="1">
            <a:prstTxWarp prst="textNoShape">
              <a:avLst/>
            </a:prstTxWarp>
          </a:bodyPr>
          <a:lstStyle>
            <a:lvl1pPr algn="r">
              <a:lnSpc>
                <a:spcPct val="100000"/>
              </a:lnSpc>
              <a:buFont typeface="Arial" charset="0"/>
              <a:buNone/>
              <a:tabLst>
                <a:tab pos="0" algn="l"/>
                <a:tab pos="966612" algn="l"/>
                <a:tab pos="1933224" algn="l"/>
                <a:tab pos="2899837" algn="l"/>
                <a:tab pos="3866449" algn="l"/>
                <a:tab pos="4833061" algn="l"/>
                <a:tab pos="5799673" algn="l"/>
                <a:tab pos="6766286" algn="l"/>
                <a:tab pos="7732898" algn="l"/>
                <a:tab pos="8699510" algn="l"/>
                <a:tab pos="9666122" algn="l"/>
                <a:tab pos="10632735" algn="l"/>
              </a:tabLst>
              <a:defRPr sz="1300">
                <a:solidFill>
                  <a:srgbClr val="000000"/>
                </a:solidFill>
                <a:latin typeface="Arial" charset="0"/>
                <a:cs typeface="Lucida Sans Unicode" pitchFamily="34" charset="0"/>
              </a:defRPr>
            </a:lvl1pPr>
          </a:lstStyle>
          <a:p>
            <a:pPr>
              <a:defRPr/>
            </a:pPr>
            <a:fld id="{799FC9C1-85B9-4864-AF85-9E17B6D39BEA}" type="slidenum">
              <a:rPr lang="en-GB"/>
              <a:pPr>
                <a:defRPr/>
              </a:pPr>
              <a:t>‹nr.›</a:t>
            </a:fld>
            <a:endParaRPr lang="en-GB"/>
          </a:p>
        </p:txBody>
      </p:sp>
    </p:spTree>
    <p:extLst>
      <p:ext uri="{BB962C8B-B14F-4D97-AF65-F5344CB8AC3E}">
        <p14:creationId xmlns:p14="http://schemas.microsoft.com/office/powerpoint/2010/main" val="1185838086"/>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a:solidFill>
                  <a:schemeClr val="bg1"/>
                </a:solidFill>
                <a:latin typeface="Arial" charset="0"/>
              </a:defRPr>
            </a:lvl1pPr>
            <a:lvl2pPr marL="742950" indent="-285750"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a:solidFill>
                  <a:schemeClr val="bg1"/>
                </a:solidFill>
                <a:latin typeface="Arial" charset="0"/>
              </a:defRPr>
            </a:lvl2pPr>
            <a:lvl3pPr marL="1143000" indent="-228600"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a:solidFill>
                  <a:schemeClr val="bg1"/>
                </a:solidFill>
                <a:latin typeface="Arial" charset="0"/>
              </a:defRPr>
            </a:lvl3pPr>
            <a:lvl4pPr marL="1600200" indent="-228600"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a:solidFill>
                  <a:schemeClr val="bg1"/>
                </a:solidFill>
                <a:latin typeface="Arial" charset="0"/>
              </a:defRPr>
            </a:lvl4pPr>
            <a:lvl5pPr marL="2057400" indent="-228600"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a:solidFill>
                  <a:schemeClr val="bg1"/>
                </a:solidFill>
                <a:latin typeface="Arial" charset="0"/>
              </a:defRPr>
            </a:lvl9pPr>
          </a:lstStyle>
          <a:p>
            <a:pPr eaLnBrk="1" hangingPunct="1"/>
            <a:fld id="{76822327-774D-41E3-98EB-C9B1513F5C8D}" type="slidenum">
              <a:rPr lang="en-GB" altLang="da-DK" smtClean="0">
                <a:solidFill>
                  <a:srgbClr val="000000"/>
                </a:solidFill>
                <a:ea typeface="Lucida Sans Unicode" pitchFamily="34" charset="0"/>
              </a:rPr>
              <a:pPr eaLnBrk="1" hangingPunct="1"/>
              <a:t>1</a:t>
            </a:fld>
            <a:endParaRPr lang="en-GB" altLang="da-DK" smtClean="0">
              <a:solidFill>
                <a:srgbClr val="000000"/>
              </a:solidFill>
              <a:ea typeface="Lucida Sans Unicode" pitchFamily="34" charset="0"/>
            </a:endParaRPr>
          </a:p>
        </p:txBody>
      </p:sp>
      <p:sp>
        <p:nvSpPr>
          <p:cNvPr id="5123" name="Text Box 1"/>
          <p:cNvSpPr txBox="1">
            <a:spLocks noChangeArrowheads="1"/>
          </p:cNvSpPr>
          <p:nvPr/>
        </p:nvSpPr>
        <p:spPr bwMode="auto">
          <a:xfrm>
            <a:off x="2390775" y="720725"/>
            <a:ext cx="2533650" cy="3600450"/>
          </a:xfrm>
          <a:prstGeom prst="rect">
            <a:avLst/>
          </a:prstGeom>
          <a:solidFill>
            <a:srgbClr val="FFFFFF"/>
          </a:solidFill>
          <a:ln w="9525">
            <a:solidFill>
              <a:srgbClr val="000000"/>
            </a:solidFill>
            <a:miter lim="800000"/>
            <a:headEnd/>
            <a:tailEnd/>
          </a:ln>
        </p:spPr>
        <p:txBody>
          <a:bodyPr wrap="none" lIns="96661" tIns="48331" rIns="96661" bIns="48331"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da-DK" altLang="da-DK"/>
          </a:p>
        </p:txBody>
      </p:sp>
      <p:sp>
        <p:nvSpPr>
          <p:cNvPr id="5124" name="Rectangle 2"/>
          <p:cNvSpPr>
            <a:spLocks noGrp="1" noChangeArrowheads="1"/>
          </p:cNvSpPr>
          <p:nvPr>
            <p:ph type="body"/>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da-DK" altLang="da-DK"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7"/>
          <p:cNvSpPr txBox="1">
            <a:spLocks noGrp="1" noChangeArrowheads="1"/>
          </p:cNvSpPr>
          <p:nvPr/>
        </p:nvSpPr>
        <p:spPr bwMode="auto">
          <a:xfrm>
            <a:off x="4144963" y="9121775"/>
            <a:ext cx="316865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9" tIns="49472" rIns="95139" bIns="49472" anchor="b"/>
          <a:lstStyle>
            <a:lvl1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a:solidFill>
                  <a:schemeClr val="bg1"/>
                </a:solidFill>
                <a:latin typeface="Arial" charset="0"/>
              </a:defRPr>
            </a:lvl1pPr>
            <a:lvl2pPr marL="742950" indent="-285750"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a:solidFill>
                  <a:schemeClr val="bg1"/>
                </a:solidFill>
                <a:latin typeface="Arial" charset="0"/>
              </a:defRPr>
            </a:lvl2pPr>
            <a:lvl3pPr marL="1143000" indent="-228600"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a:solidFill>
                  <a:schemeClr val="bg1"/>
                </a:solidFill>
                <a:latin typeface="Arial" charset="0"/>
              </a:defRPr>
            </a:lvl3pPr>
            <a:lvl4pPr marL="1600200" indent="-228600"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a:solidFill>
                  <a:schemeClr val="bg1"/>
                </a:solidFill>
                <a:latin typeface="Arial" charset="0"/>
              </a:defRPr>
            </a:lvl4pPr>
            <a:lvl5pPr marL="2057400" indent="-228600"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a:solidFill>
                  <a:schemeClr val="bg1"/>
                </a:solidFill>
                <a:latin typeface="Arial" charset="0"/>
              </a:defRPr>
            </a:lvl9pPr>
          </a:lstStyle>
          <a:p>
            <a:pPr algn="r" eaLnBrk="1" hangingPunct="1">
              <a:lnSpc>
                <a:spcPct val="100000"/>
              </a:lnSpc>
            </a:pPr>
            <a:fld id="{69F12772-878C-4CDB-8B5D-7635B57F20EA}" type="slidenum">
              <a:rPr lang="en-GB" altLang="da-DK" sz="1300">
                <a:solidFill>
                  <a:srgbClr val="000000"/>
                </a:solidFill>
                <a:ea typeface="Lucida Sans Unicode" pitchFamily="34" charset="0"/>
                <a:cs typeface="Lucida Sans Unicode" pitchFamily="34" charset="0"/>
              </a:rPr>
              <a:pPr algn="r" eaLnBrk="1" hangingPunct="1">
                <a:lnSpc>
                  <a:spcPct val="100000"/>
                </a:lnSpc>
              </a:pPr>
              <a:t>2</a:t>
            </a:fld>
            <a:endParaRPr lang="en-GB" altLang="da-DK" sz="1300">
              <a:solidFill>
                <a:srgbClr val="000000"/>
              </a:solidFill>
              <a:ea typeface="Lucida Sans Unicode" pitchFamily="34" charset="0"/>
              <a:cs typeface="Lucida Sans Unicode" pitchFamily="34" charset="0"/>
            </a:endParaRPr>
          </a:p>
        </p:txBody>
      </p:sp>
      <p:sp>
        <p:nvSpPr>
          <p:cNvPr id="6147" name="Text Box 2"/>
          <p:cNvSpPr txBox="1">
            <a:spLocks noChangeArrowheads="1"/>
          </p:cNvSpPr>
          <p:nvPr/>
        </p:nvSpPr>
        <p:spPr bwMode="auto">
          <a:xfrm>
            <a:off x="2390775" y="720725"/>
            <a:ext cx="2533650" cy="3600450"/>
          </a:xfrm>
          <a:prstGeom prst="rect">
            <a:avLst/>
          </a:prstGeom>
          <a:solidFill>
            <a:srgbClr val="FFFFFF"/>
          </a:solidFill>
          <a:ln w="9525">
            <a:solidFill>
              <a:srgbClr val="000000"/>
            </a:solidFill>
            <a:miter lim="800000"/>
            <a:headEnd/>
            <a:tailEnd/>
          </a:ln>
        </p:spPr>
        <p:txBody>
          <a:bodyPr wrap="none" lIns="96661" tIns="48331" rIns="96661" bIns="48331"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da-DK" altLang="da-DK"/>
          </a:p>
        </p:txBody>
      </p:sp>
      <p:sp>
        <p:nvSpPr>
          <p:cNvPr id="6148" name="Rectangle 3"/>
          <p:cNvSpPr>
            <a:spLocks noGrp="1" noChangeArrowheads="1"/>
          </p:cNvSpPr>
          <p:nvPr>
            <p:ph type="body"/>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da-DK" altLang="da-DK"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8163"/>
            <a:ext cx="5829300" cy="212407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028700" y="5614988"/>
            <a:ext cx="4800600" cy="2530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undertiteltypografien i masteren</a:t>
            </a:r>
            <a:endParaRPr lang="da-DK"/>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E0413E6C-A4C7-42EC-B71B-AFB492C560EA}" type="slidenum">
              <a:rPr lang="en-GB"/>
              <a:pPr>
                <a:defRPr/>
              </a:pPr>
              <a:t>‹nr.›</a:t>
            </a:fld>
            <a:endParaRPr lang="en-GB"/>
          </a:p>
        </p:txBody>
      </p:sp>
    </p:spTree>
    <p:extLst>
      <p:ext uri="{BB962C8B-B14F-4D97-AF65-F5344CB8AC3E}">
        <p14:creationId xmlns:p14="http://schemas.microsoft.com/office/powerpoint/2010/main" val="216253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7F2F7B4C-4C3A-4E6E-8FFD-118AB686DFB3}" type="slidenum">
              <a:rPr lang="en-GB"/>
              <a:pPr>
                <a:defRPr/>
              </a:pPr>
              <a:t>‹nr.›</a:t>
            </a:fld>
            <a:endParaRPr lang="en-GB"/>
          </a:p>
        </p:txBody>
      </p:sp>
    </p:spTree>
    <p:extLst>
      <p:ext uri="{BB962C8B-B14F-4D97-AF65-F5344CB8AC3E}">
        <p14:creationId xmlns:p14="http://schemas.microsoft.com/office/powerpoint/2010/main" val="812933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4972050" y="396875"/>
            <a:ext cx="1541463" cy="8450263"/>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342900" y="396875"/>
            <a:ext cx="4476750" cy="8450263"/>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D1044546-DC08-4EAD-8221-E3A56F4D7A06}" type="slidenum">
              <a:rPr lang="en-GB"/>
              <a:pPr>
                <a:defRPr/>
              </a:pPr>
              <a:t>‹nr.›</a:t>
            </a:fld>
            <a:endParaRPr lang="en-GB"/>
          </a:p>
        </p:txBody>
      </p:sp>
    </p:spTree>
    <p:extLst>
      <p:ext uri="{BB962C8B-B14F-4D97-AF65-F5344CB8AC3E}">
        <p14:creationId xmlns:p14="http://schemas.microsoft.com/office/powerpoint/2010/main" val="1853316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690AE7D8-1077-40A1-92C1-6E86268ECC6A}" type="slidenum">
              <a:rPr lang="en-GB"/>
              <a:pPr>
                <a:defRPr/>
              </a:pPr>
              <a:t>‹nr.›</a:t>
            </a:fld>
            <a:endParaRPr lang="en-GB"/>
          </a:p>
        </p:txBody>
      </p:sp>
    </p:spTree>
    <p:extLst>
      <p:ext uri="{BB962C8B-B14F-4D97-AF65-F5344CB8AC3E}">
        <p14:creationId xmlns:p14="http://schemas.microsoft.com/office/powerpoint/2010/main" val="129874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6365875"/>
            <a:ext cx="5829300" cy="1968500"/>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7F5B5AEE-9561-4DEB-B74D-9B6AC3A2224A}" type="slidenum">
              <a:rPr lang="en-GB"/>
              <a:pPr>
                <a:defRPr/>
              </a:pPr>
              <a:t>‹nr.›</a:t>
            </a:fld>
            <a:endParaRPr lang="en-GB"/>
          </a:p>
        </p:txBody>
      </p:sp>
    </p:spTree>
    <p:extLst>
      <p:ext uri="{BB962C8B-B14F-4D97-AF65-F5344CB8AC3E}">
        <p14:creationId xmlns:p14="http://schemas.microsoft.com/office/powerpoint/2010/main" val="1023645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342900" y="2311400"/>
            <a:ext cx="3008313" cy="6535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3503613" y="2311400"/>
            <a:ext cx="3009900" cy="6535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C3868963-3A4D-4380-A32E-D5EA77FA6508}" type="slidenum">
              <a:rPr lang="en-GB"/>
              <a:pPr>
                <a:defRPr/>
              </a:pPr>
              <a:t>‹nr.›</a:t>
            </a:fld>
            <a:endParaRPr lang="en-GB"/>
          </a:p>
        </p:txBody>
      </p:sp>
    </p:spTree>
    <p:extLst>
      <p:ext uri="{BB962C8B-B14F-4D97-AF65-F5344CB8AC3E}">
        <p14:creationId xmlns:p14="http://schemas.microsoft.com/office/powerpoint/2010/main" val="1221812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342900" y="396875"/>
            <a:ext cx="6172200" cy="1651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342900" y="3141663"/>
            <a:ext cx="3030538" cy="57086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3484563" y="3141663"/>
            <a:ext cx="3030537" cy="57086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Rectangle 3"/>
          <p:cNvSpPr>
            <a:spLocks noGrp="1" noChangeArrowheads="1"/>
          </p:cNvSpPr>
          <p:nvPr>
            <p:ph type="dt" idx="10"/>
          </p:nvPr>
        </p:nvSpPr>
        <p:spPr>
          <a:ln/>
        </p:spPr>
        <p:txBody>
          <a:bodyPr/>
          <a:lstStyle>
            <a:lvl1pPr>
              <a:defRPr/>
            </a:lvl1pPr>
          </a:lstStyle>
          <a:p>
            <a:pPr>
              <a:defRPr/>
            </a:pPr>
            <a:endParaRPr lang="en-GB"/>
          </a:p>
        </p:txBody>
      </p:sp>
      <p:sp>
        <p:nvSpPr>
          <p:cNvPr id="8" name="Rectangle 4"/>
          <p:cNvSpPr>
            <a:spLocks noGrp="1" noChangeArrowheads="1"/>
          </p:cNvSpPr>
          <p:nvPr>
            <p:ph type="ftr" idx="11"/>
          </p:nvPr>
        </p:nvSpPr>
        <p:spPr>
          <a:ln/>
        </p:spPr>
        <p:txBody>
          <a:bodyPr/>
          <a:lstStyle>
            <a:lvl1pPr>
              <a:defRPr/>
            </a:lvl1pPr>
          </a:lstStyle>
          <a:p>
            <a:pPr>
              <a:defRPr/>
            </a:pPr>
            <a:endParaRPr lang="en-GB"/>
          </a:p>
        </p:txBody>
      </p:sp>
      <p:sp>
        <p:nvSpPr>
          <p:cNvPr id="9" name="Rectangle 5"/>
          <p:cNvSpPr>
            <a:spLocks noGrp="1" noChangeArrowheads="1"/>
          </p:cNvSpPr>
          <p:nvPr>
            <p:ph type="sldNum" idx="12"/>
          </p:nvPr>
        </p:nvSpPr>
        <p:spPr>
          <a:ln/>
        </p:spPr>
        <p:txBody>
          <a:bodyPr/>
          <a:lstStyle>
            <a:lvl1pPr>
              <a:defRPr/>
            </a:lvl1pPr>
          </a:lstStyle>
          <a:p>
            <a:pPr>
              <a:defRPr/>
            </a:pPr>
            <a:fld id="{B333D463-CBF7-4A90-B80D-FF350496D7E6}" type="slidenum">
              <a:rPr lang="en-GB"/>
              <a:pPr>
                <a:defRPr/>
              </a:pPr>
              <a:t>‹nr.›</a:t>
            </a:fld>
            <a:endParaRPr lang="en-GB"/>
          </a:p>
        </p:txBody>
      </p:sp>
    </p:spTree>
    <p:extLst>
      <p:ext uri="{BB962C8B-B14F-4D97-AF65-F5344CB8AC3E}">
        <p14:creationId xmlns:p14="http://schemas.microsoft.com/office/powerpoint/2010/main" val="2453921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Rectangle 3"/>
          <p:cNvSpPr>
            <a:spLocks noGrp="1" noChangeArrowheads="1"/>
          </p:cNvSpPr>
          <p:nvPr>
            <p:ph type="dt" idx="10"/>
          </p:nvPr>
        </p:nvSpPr>
        <p:spPr>
          <a:ln/>
        </p:spPr>
        <p:txBody>
          <a:bodyPr/>
          <a:lstStyle>
            <a:lvl1pPr>
              <a:defRPr/>
            </a:lvl1pPr>
          </a:lstStyle>
          <a:p>
            <a:pPr>
              <a:defRPr/>
            </a:pPr>
            <a:endParaRPr lang="en-GB"/>
          </a:p>
        </p:txBody>
      </p:sp>
      <p:sp>
        <p:nvSpPr>
          <p:cNvPr id="4" name="Rectangle 4"/>
          <p:cNvSpPr>
            <a:spLocks noGrp="1" noChangeArrowheads="1"/>
          </p:cNvSpPr>
          <p:nvPr>
            <p:ph type="ftr" idx="11"/>
          </p:nvPr>
        </p:nvSpPr>
        <p:spPr>
          <a:ln/>
        </p:spPr>
        <p:txBody>
          <a:bodyPr/>
          <a:lstStyle>
            <a:lvl1pPr>
              <a:defRPr/>
            </a:lvl1pPr>
          </a:lstStyle>
          <a:p>
            <a:pPr>
              <a:defRPr/>
            </a:pPr>
            <a:endParaRPr lang="en-GB"/>
          </a:p>
        </p:txBody>
      </p:sp>
      <p:sp>
        <p:nvSpPr>
          <p:cNvPr id="5" name="Rectangle 5"/>
          <p:cNvSpPr>
            <a:spLocks noGrp="1" noChangeArrowheads="1"/>
          </p:cNvSpPr>
          <p:nvPr>
            <p:ph type="sldNum" idx="12"/>
          </p:nvPr>
        </p:nvSpPr>
        <p:spPr>
          <a:ln/>
        </p:spPr>
        <p:txBody>
          <a:bodyPr/>
          <a:lstStyle>
            <a:lvl1pPr>
              <a:defRPr/>
            </a:lvl1pPr>
          </a:lstStyle>
          <a:p>
            <a:pPr>
              <a:defRPr/>
            </a:pPr>
            <a:fld id="{FD7FE695-7F4C-4DFF-8E01-B2FE07D8BE48}" type="slidenum">
              <a:rPr lang="en-GB"/>
              <a:pPr>
                <a:defRPr/>
              </a:pPr>
              <a:t>‹nr.›</a:t>
            </a:fld>
            <a:endParaRPr lang="en-GB"/>
          </a:p>
        </p:txBody>
      </p:sp>
    </p:spTree>
    <p:extLst>
      <p:ext uri="{BB962C8B-B14F-4D97-AF65-F5344CB8AC3E}">
        <p14:creationId xmlns:p14="http://schemas.microsoft.com/office/powerpoint/2010/main" val="3293974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GB"/>
          </a:p>
        </p:txBody>
      </p:sp>
      <p:sp>
        <p:nvSpPr>
          <p:cNvPr id="3" name="Rectangle 4"/>
          <p:cNvSpPr>
            <a:spLocks noGrp="1" noChangeArrowheads="1"/>
          </p:cNvSpPr>
          <p:nvPr>
            <p:ph type="ftr" idx="11"/>
          </p:nvPr>
        </p:nvSpPr>
        <p:spPr>
          <a:ln/>
        </p:spPr>
        <p:txBody>
          <a:bodyPr/>
          <a:lstStyle>
            <a:lvl1pPr>
              <a:defRPr/>
            </a:lvl1pPr>
          </a:lstStyle>
          <a:p>
            <a:pPr>
              <a:defRPr/>
            </a:pPr>
            <a:endParaRPr lang="en-GB"/>
          </a:p>
        </p:txBody>
      </p:sp>
      <p:sp>
        <p:nvSpPr>
          <p:cNvPr id="4" name="Rectangle 5"/>
          <p:cNvSpPr>
            <a:spLocks noGrp="1" noChangeArrowheads="1"/>
          </p:cNvSpPr>
          <p:nvPr>
            <p:ph type="sldNum" idx="12"/>
          </p:nvPr>
        </p:nvSpPr>
        <p:spPr>
          <a:ln/>
        </p:spPr>
        <p:txBody>
          <a:bodyPr/>
          <a:lstStyle>
            <a:lvl1pPr>
              <a:defRPr/>
            </a:lvl1pPr>
          </a:lstStyle>
          <a:p>
            <a:pPr>
              <a:defRPr/>
            </a:pPr>
            <a:fld id="{1CCEE4E2-39C5-4BC0-B6BA-8966ED97847E}" type="slidenum">
              <a:rPr lang="en-GB"/>
              <a:pPr>
                <a:defRPr/>
              </a:pPr>
              <a:t>‹nr.›</a:t>
            </a:fld>
            <a:endParaRPr lang="en-GB"/>
          </a:p>
        </p:txBody>
      </p:sp>
    </p:spTree>
    <p:extLst>
      <p:ext uri="{BB962C8B-B14F-4D97-AF65-F5344CB8AC3E}">
        <p14:creationId xmlns:p14="http://schemas.microsoft.com/office/powerpoint/2010/main" val="199175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342900" y="393700"/>
            <a:ext cx="2255838" cy="1679575"/>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2681288" y="393700"/>
            <a:ext cx="3833812" cy="84566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342900" y="2073275"/>
            <a:ext cx="2255838" cy="67770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72228B77-6B98-4F17-ABB4-D5B0E29DA861}" type="slidenum">
              <a:rPr lang="en-GB"/>
              <a:pPr>
                <a:defRPr/>
              </a:pPr>
              <a:t>‹nr.›</a:t>
            </a:fld>
            <a:endParaRPr lang="en-GB"/>
          </a:p>
        </p:txBody>
      </p:sp>
    </p:spTree>
    <p:extLst>
      <p:ext uri="{BB962C8B-B14F-4D97-AF65-F5344CB8AC3E}">
        <p14:creationId xmlns:p14="http://schemas.microsoft.com/office/powerpoint/2010/main" val="2973329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344613" y="6935788"/>
            <a:ext cx="4114800" cy="817562"/>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smtClean="0"/>
          </a:p>
        </p:txBody>
      </p:sp>
      <p:sp>
        <p:nvSpPr>
          <p:cNvPr id="4" name="Pladsholder til tekst 3"/>
          <p:cNvSpPr>
            <a:spLocks noGrp="1"/>
          </p:cNvSpPr>
          <p:nvPr>
            <p:ph type="body" sz="half" idx="2"/>
          </p:nvPr>
        </p:nvSpPr>
        <p:spPr>
          <a:xfrm>
            <a:off x="1344613" y="7753350"/>
            <a:ext cx="4114800" cy="11636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27E2766C-475F-4BF1-B690-F23508D74178}" type="slidenum">
              <a:rPr lang="en-GB"/>
              <a:pPr>
                <a:defRPr/>
              </a:pPr>
              <a:t>‹nr.›</a:t>
            </a:fld>
            <a:endParaRPr lang="en-GB"/>
          </a:p>
        </p:txBody>
      </p:sp>
    </p:spTree>
    <p:extLst>
      <p:ext uri="{BB962C8B-B14F-4D97-AF65-F5344CB8AC3E}">
        <p14:creationId xmlns:p14="http://schemas.microsoft.com/office/powerpoint/2010/main" val="2069173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342900" y="396875"/>
            <a:ext cx="6170613" cy="164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da-DK" smtClean="0"/>
              <a:t>Click to edit Master title style</a:t>
            </a:r>
          </a:p>
        </p:txBody>
      </p:sp>
      <p:sp>
        <p:nvSpPr>
          <p:cNvPr id="1027" name="Rectangle 2"/>
          <p:cNvSpPr>
            <a:spLocks noGrp="1" noChangeArrowheads="1"/>
          </p:cNvSpPr>
          <p:nvPr>
            <p:ph type="body" idx="1"/>
          </p:nvPr>
        </p:nvSpPr>
        <p:spPr bwMode="auto">
          <a:xfrm>
            <a:off x="342900" y="2311400"/>
            <a:ext cx="6170613" cy="653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da-DK" smtClean="0"/>
              <a:t>Click to edit Master text styles</a:t>
            </a:r>
          </a:p>
          <a:p>
            <a:pPr lvl="1"/>
            <a:r>
              <a:rPr lang="en-GB" altLang="da-DK" smtClean="0"/>
              <a:t>Second level</a:t>
            </a:r>
          </a:p>
          <a:p>
            <a:pPr lvl="2"/>
            <a:r>
              <a:rPr lang="en-GB" altLang="da-DK" smtClean="0"/>
              <a:t>Third level</a:t>
            </a:r>
          </a:p>
          <a:p>
            <a:pPr lvl="3"/>
            <a:r>
              <a:rPr lang="en-GB" altLang="da-DK" smtClean="0"/>
              <a:t>Fourth level</a:t>
            </a:r>
          </a:p>
          <a:p>
            <a:pPr lvl="4"/>
            <a:r>
              <a:rPr lang="en-GB" altLang="da-DK" smtClean="0"/>
              <a:t>Fifth level</a:t>
            </a:r>
          </a:p>
        </p:txBody>
      </p:sp>
      <p:sp>
        <p:nvSpPr>
          <p:cNvPr id="2" name="Rectangle 3"/>
          <p:cNvSpPr>
            <a:spLocks noGrp="1" noChangeArrowheads="1"/>
          </p:cNvSpPr>
          <p:nvPr>
            <p:ph type="dt"/>
          </p:nvPr>
        </p:nvSpPr>
        <p:spPr bwMode="auto">
          <a:xfrm>
            <a:off x="342900" y="9020175"/>
            <a:ext cx="1598613" cy="6873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100000"/>
              </a:lnSpc>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cs typeface="Lucida Sans Unicode" pitchFamily="34" charset="0"/>
              </a:defRPr>
            </a:lvl1pPr>
          </a:lstStyle>
          <a:p>
            <a:pPr>
              <a:defRPr/>
            </a:pPr>
            <a:endParaRPr lang="en-GB"/>
          </a:p>
        </p:txBody>
      </p:sp>
      <p:sp>
        <p:nvSpPr>
          <p:cNvPr id="1028" name="Rectangle 4"/>
          <p:cNvSpPr>
            <a:spLocks noGrp="1" noChangeArrowheads="1"/>
          </p:cNvSpPr>
          <p:nvPr>
            <p:ph type="ftr"/>
          </p:nvPr>
        </p:nvSpPr>
        <p:spPr bwMode="auto">
          <a:xfrm>
            <a:off x="2343150" y="9020175"/>
            <a:ext cx="2170113" cy="6873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lnSpc>
                <a:spcPct val="100000"/>
              </a:lnSpc>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cs typeface="Lucida Sans Unicode" pitchFamily="34" charset="0"/>
              </a:defRPr>
            </a:lvl1pPr>
          </a:lstStyle>
          <a:p>
            <a:pPr>
              <a:defRPr/>
            </a:pPr>
            <a:endParaRPr lang="en-GB"/>
          </a:p>
        </p:txBody>
      </p:sp>
      <p:sp>
        <p:nvSpPr>
          <p:cNvPr id="1029" name="Rectangle 5"/>
          <p:cNvSpPr>
            <a:spLocks noGrp="1" noChangeArrowheads="1"/>
          </p:cNvSpPr>
          <p:nvPr>
            <p:ph type="sldNum"/>
          </p:nvPr>
        </p:nvSpPr>
        <p:spPr bwMode="auto">
          <a:xfrm>
            <a:off x="4914900" y="9020175"/>
            <a:ext cx="1598613" cy="6873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100000"/>
              </a:lnSpc>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cs typeface="Lucida Sans Unicode" pitchFamily="34" charset="0"/>
              </a:defRPr>
            </a:lvl1pPr>
          </a:lstStyle>
          <a:p>
            <a:pPr>
              <a:defRPr/>
            </a:pPr>
            <a:fld id="{5CB4E7A1-C701-4B62-84B5-AE717AF4DCC4}" type="slidenum">
              <a:rPr lang="en-GB"/>
              <a:pPr>
                <a:defRPr/>
              </a:pPr>
              <a:t>‹nr.›</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lnSpc>
          <a:spcPct val="93000"/>
        </a:lnSpc>
        <a:spcBef>
          <a:spcPct val="0"/>
        </a:spcBef>
        <a:spcAft>
          <a:spcPct val="0"/>
        </a:spcAft>
        <a:buClr>
          <a:srgbClr val="000000"/>
        </a:buClr>
        <a:buSzPct val="100000"/>
        <a:buFont typeface="Arial" charset="0"/>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Arial" charset="0"/>
        <a:defRPr sz="4400">
          <a:solidFill>
            <a:srgbClr val="000000"/>
          </a:solidFill>
          <a:latin typeface="Arial" charset="0"/>
        </a:defRPr>
      </a:lvl2pPr>
      <a:lvl3pPr algn="ctr" defTabSz="449263" rtl="0" eaLnBrk="0" fontAlgn="base" hangingPunct="0">
        <a:lnSpc>
          <a:spcPct val="93000"/>
        </a:lnSpc>
        <a:spcBef>
          <a:spcPct val="0"/>
        </a:spcBef>
        <a:spcAft>
          <a:spcPct val="0"/>
        </a:spcAft>
        <a:buClr>
          <a:srgbClr val="000000"/>
        </a:buClr>
        <a:buSzPct val="100000"/>
        <a:buFont typeface="Arial" charset="0"/>
        <a:defRPr sz="4400">
          <a:solidFill>
            <a:srgbClr val="000000"/>
          </a:solidFill>
          <a:latin typeface="Arial" charset="0"/>
        </a:defRPr>
      </a:lvl3pPr>
      <a:lvl4pPr algn="ctr" defTabSz="449263" rtl="0" eaLnBrk="0" fontAlgn="base" hangingPunct="0">
        <a:lnSpc>
          <a:spcPct val="93000"/>
        </a:lnSpc>
        <a:spcBef>
          <a:spcPct val="0"/>
        </a:spcBef>
        <a:spcAft>
          <a:spcPct val="0"/>
        </a:spcAft>
        <a:buClr>
          <a:srgbClr val="000000"/>
        </a:buClr>
        <a:buSzPct val="100000"/>
        <a:buFont typeface="Arial" charset="0"/>
        <a:defRPr sz="4400">
          <a:solidFill>
            <a:srgbClr val="000000"/>
          </a:solidFill>
          <a:latin typeface="Arial" charset="0"/>
        </a:defRPr>
      </a:lvl4pPr>
      <a:lvl5pPr algn="ctr" defTabSz="449263" rtl="0" eaLnBrk="0" fontAlgn="base" hangingPunct="0">
        <a:lnSpc>
          <a:spcPct val="93000"/>
        </a:lnSpc>
        <a:spcBef>
          <a:spcPct val="0"/>
        </a:spcBef>
        <a:spcAft>
          <a:spcPct val="0"/>
        </a:spcAft>
        <a:buClr>
          <a:srgbClr val="000000"/>
        </a:buClr>
        <a:buSzPct val="100000"/>
        <a:buFont typeface="Arial" charset="0"/>
        <a:defRPr sz="4400">
          <a:solidFill>
            <a:srgbClr val="000000"/>
          </a:solidFill>
          <a:latin typeface="Arial" charset="0"/>
        </a:defRPr>
      </a:lvl5pPr>
      <a:lvl6pPr marL="457200" algn="ctr" defTabSz="449263" rtl="0" fontAlgn="base">
        <a:lnSpc>
          <a:spcPct val="93000"/>
        </a:lnSpc>
        <a:spcBef>
          <a:spcPct val="0"/>
        </a:spcBef>
        <a:spcAft>
          <a:spcPct val="0"/>
        </a:spcAft>
        <a:buClr>
          <a:srgbClr val="000000"/>
        </a:buClr>
        <a:buSzPct val="100000"/>
        <a:buFont typeface="Arial" charset="0"/>
        <a:defRPr sz="4400">
          <a:solidFill>
            <a:srgbClr val="000000"/>
          </a:solidFill>
          <a:latin typeface="Arial" charset="0"/>
        </a:defRPr>
      </a:lvl6pPr>
      <a:lvl7pPr marL="914400" algn="ctr" defTabSz="449263" rtl="0" fontAlgn="base">
        <a:lnSpc>
          <a:spcPct val="93000"/>
        </a:lnSpc>
        <a:spcBef>
          <a:spcPct val="0"/>
        </a:spcBef>
        <a:spcAft>
          <a:spcPct val="0"/>
        </a:spcAft>
        <a:buClr>
          <a:srgbClr val="000000"/>
        </a:buClr>
        <a:buSzPct val="100000"/>
        <a:buFont typeface="Arial" charset="0"/>
        <a:defRPr sz="4400">
          <a:solidFill>
            <a:srgbClr val="000000"/>
          </a:solidFill>
          <a:latin typeface="Arial" charset="0"/>
        </a:defRPr>
      </a:lvl7pPr>
      <a:lvl8pPr marL="1371600" algn="ctr" defTabSz="449263" rtl="0" fontAlgn="base">
        <a:lnSpc>
          <a:spcPct val="93000"/>
        </a:lnSpc>
        <a:spcBef>
          <a:spcPct val="0"/>
        </a:spcBef>
        <a:spcAft>
          <a:spcPct val="0"/>
        </a:spcAft>
        <a:buClr>
          <a:srgbClr val="000000"/>
        </a:buClr>
        <a:buSzPct val="100000"/>
        <a:buFont typeface="Arial" charset="0"/>
        <a:defRPr sz="4400">
          <a:solidFill>
            <a:srgbClr val="000000"/>
          </a:solidFill>
          <a:latin typeface="Arial" charset="0"/>
        </a:defRPr>
      </a:lvl8pPr>
      <a:lvl9pPr marL="1828800" algn="ctr" defTabSz="449263" rtl="0" fontAlgn="base">
        <a:lnSpc>
          <a:spcPct val="93000"/>
        </a:lnSpc>
        <a:spcBef>
          <a:spcPct val="0"/>
        </a:spcBef>
        <a:spcAft>
          <a:spcPct val="0"/>
        </a:spcAft>
        <a:buClr>
          <a:srgbClr val="000000"/>
        </a:buClr>
        <a:buSzPct val="100000"/>
        <a:buFont typeface="Arial" charset="0"/>
        <a:defRPr sz="4400">
          <a:solidFill>
            <a:srgbClr val="000000"/>
          </a:solidFill>
          <a:latin typeface="Arial" charset="0"/>
        </a:defRPr>
      </a:lvl9pPr>
    </p:titleStyle>
    <p:bodyStyle>
      <a:lvl1pPr marL="341313" indent="-341313" algn="l" defTabSz="449263" rtl="0" eaLnBrk="0" fontAlgn="base" hangingPunct="0">
        <a:lnSpc>
          <a:spcPct val="93000"/>
        </a:lnSpc>
        <a:spcBef>
          <a:spcPts val="800"/>
        </a:spcBef>
        <a:spcAft>
          <a:spcPct val="0"/>
        </a:spcAft>
        <a:buClr>
          <a:srgbClr val="000000"/>
        </a:buClr>
        <a:buSzPct val="100000"/>
        <a:buFont typeface="Arial" charset="0"/>
        <a:buChar char="•"/>
        <a:defRPr sz="3200">
          <a:solidFill>
            <a:srgbClr val="000000"/>
          </a:solidFill>
          <a:latin typeface="+mn-lt"/>
          <a:ea typeface="+mn-ea"/>
          <a:cs typeface="+mn-cs"/>
        </a:defRPr>
      </a:lvl1pPr>
      <a:lvl2pPr marL="741363" indent="-284163" algn="l" defTabSz="449263" rtl="0" eaLnBrk="0" fontAlgn="base" hangingPunct="0">
        <a:lnSpc>
          <a:spcPct val="93000"/>
        </a:lnSpc>
        <a:spcBef>
          <a:spcPts val="700"/>
        </a:spcBef>
        <a:spcAft>
          <a:spcPct val="0"/>
        </a:spcAft>
        <a:buClr>
          <a:srgbClr val="000000"/>
        </a:buClr>
        <a:buSzPct val="100000"/>
        <a:buFont typeface="Arial" charset="0"/>
        <a:buChar char="–"/>
        <a:defRPr sz="2800">
          <a:solidFill>
            <a:srgbClr val="000000"/>
          </a:solidFill>
          <a:latin typeface="+mn-lt"/>
        </a:defRPr>
      </a:lvl2pPr>
      <a:lvl3pPr marL="1143000" indent="-228600" algn="l" defTabSz="449263" rtl="0" eaLnBrk="0" fontAlgn="base" hangingPunct="0">
        <a:lnSpc>
          <a:spcPct val="93000"/>
        </a:lnSpc>
        <a:spcBef>
          <a:spcPts val="600"/>
        </a:spcBef>
        <a:spcAft>
          <a:spcPct val="0"/>
        </a:spcAft>
        <a:buClr>
          <a:srgbClr val="000000"/>
        </a:buClr>
        <a:buSzPct val="100000"/>
        <a:buFont typeface="Arial" charset="0"/>
        <a:buChar char="•"/>
        <a:defRPr sz="2400">
          <a:solidFill>
            <a:srgbClr val="000000"/>
          </a:solidFill>
          <a:latin typeface="+mn-lt"/>
        </a:defRPr>
      </a:lvl3pPr>
      <a:lvl4pPr marL="16002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defRPr>
      </a:lvl4pPr>
      <a:lvl5pPr marL="20574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defRPr>
      </a:lvl5pPr>
      <a:lvl6pPr marL="25146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defRPr>
      </a:lvl6pPr>
      <a:lvl7pPr marL="29718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defRPr>
      </a:lvl7pPr>
      <a:lvl8pPr marL="34290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defRPr>
      </a:lvl8pPr>
      <a:lvl9pPr marL="38862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107"/>
          <p:cNvGrpSpPr>
            <a:grpSpLocks/>
          </p:cNvGrpSpPr>
          <p:nvPr/>
        </p:nvGrpSpPr>
        <p:grpSpPr bwMode="auto">
          <a:xfrm>
            <a:off x="0" y="8555038"/>
            <a:ext cx="6858000" cy="1352550"/>
            <a:chOff x="0" y="5389"/>
            <a:chExt cx="4320" cy="852"/>
          </a:xfrm>
        </p:grpSpPr>
        <p:sp>
          <p:nvSpPr>
            <p:cNvPr id="2082" name="Rectangle 105"/>
            <p:cNvSpPr>
              <a:spLocks noChangeArrowheads="1"/>
            </p:cNvSpPr>
            <p:nvPr/>
          </p:nvSpPr>
          <p:spPr bwMode="auto">
            <a:xfrm flipV="1">
              <a:off x="0" y="5815"/>
              <a:ext cx="4320" cy="426"/>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da-DK" altLang="da-DK"/>
            </a:p>
          </p:txBody>
        </p:sp>
        <p:sp>
          <p:nvSpPr>
            <p:cNvPr id="2083" name="AutoShape 106"/>
            <p:cNvSpPr>
              <a:spLocks noChangeArrowheads="1"/>
            </p:cNvSpPr>
            <p:nvPr/>
          </p:nvSpPr>
          <p:spPr bwMode="auto">
            <a:xfrm flipH="1" flipV="1">
              <a:off x="0" y="5389"/>
              <a:ext cx="4320" cy="771"/>
            </a:xfrm>
            <a:prstGeom prst="wave">
              <a:avLst>
                <a:gd name="adj1" fmla="val 20644"/>
                <a:gd name="adj2" fmla="val 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da-DK" altLang="da-DK"/>
            </a:p>
          </p:txBody>
        </p:sp>
      </p:grpSp>
      <p:sp>
        <p:nvSpPr>
          <p:cNvPr id="2051" name="Text Box 19"/>
          <p:cNvSpPr txBox="1">
            <a:spLocks noChangeArrowheads="1"/>
          </p:cNvSpPr>
          <p:nvPr/>
        </p:nvSpPr>
        <p:spPr bwMode="auto">
          <a:xfrm>
            <a:off x="3213100" y="9274175"/>
            <a:ext cx="1800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9pPr>
          </a:lstStyle>
          <a:p>
            <a:pPr eaLnBrk="1" hangingPunct="1">
              <a:lnSpc>
                <a:spcPct val="100000"/>
              </a:lnSpc>
              <a:spcBef>
                <a:spcPts val="563"/>
              </a:spcBef>
            </a:pPr>
            <a:r>
              <a:rPr lang="en-GB" altLang="da-DK" sz="900" b="1">
                <a:solidFill>
                  <a:srgbClr val="008000"/>
                </a:solidFill>
              </a:rPr>
              <a:t>Page 1</a:t>
            </a:r>
          </a:p>
        </p:txBody>
      </p:sp>
      <p:sp>
        <p:nvSpPr>
          <p:cNvPr id="2052" name="Rectangle 86"/>
          <p:cNvSpPr>
            <a:spLocks noChangeArrowheads="1"/>
          </p:cNvSpPr>
          <p:nvPr/>
        </p:nvSpPr>
        <p:spPr bwMode="auto">
          <a:xfrm>
            <a:off x="0" y="201613"/>
            <a:ext cx="6858000" cy="792162"/>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da-DK" altLang="da-DK"/>
          </a:p>
        </p:txBody>
      </p:sp>
      <p:pic>
        <p:nvPicPr>
          <p:cNvPr id="2053" name="Picture 85" descr="logoSDU"/>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0350" y="225425"/>
            <a:ext cx="668338"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WordArt 4"/>
          <p:cNvSpPr>
            <a:spLocks noChangeArrowheads="1" noChangeShapeType="1" noTextEdit="1"/>
          </p:cNvSpPr>
          <p:nvPr/>
        </p:nvSpPr>
        <p:spPr bwMode="auto">
          <a:xfrm>
            <a:off x="1052513" y="488950"/>
            <a:ext cx="5091112" cy="430213"/>
          </a:xfrm>
          <a:prstGeom prst="rect">
            <a:avLst/>
          </a:prstGeom>
        </p:spPr>
        <p:txBody>
          <a:bodyPr wrap="none" fromWordArt="1">
            <a:prstTxWarp prst="textPlain">
              <a:avLst>
                <a:gd name="adj" fmla="val 50000"/>
              </a:avLst>
            </a:prstTxWarp>
          </a:bodyPr>
          <a:lstStyle/>
          <a:p>
            <a:pPr algn="ctr"/>
            <a:r>
              <a:rPr lang="da-DK" sz="3600" b="1" kern="10" spc="-181">
                <a:ln w="9525">
                  <a:solidFill>
                    <a:schemeClr val="bg1"/>
                  </a:solidFill>
                  <a:miter lim="800000"/>
                  <a:headEnd/>
                  <a:tailEnd/>
                </a:ln>
                <a:solidFill>
                  <a:srgbClr val="FFFFFF"/>
                </a:solidFill>
                <a:latin typeface="Century Gothic"/>
              </a:rPr>
              <a:t>SDU International Club</a:t>
            </a:r>
          </a:p>
        </p:txBody>
      </p:sp>
      <p:sp>
        <p:nvSpPr>
          <p:cNvPr id="2055" name="Rectangle 99"/>
          <p:cNvSpPr>
            <a:spLocks noChangeArrowheads="1"/>
          </p:cNvSpPr>
          <p:nvPr/>
        </p:nvSpPr>
        <p:spPr bwMode="auto">
          <a:xfrm>
            <a:off x="0" y="1065213"/>
            <a:ext cx="6858000" cy="504825"/>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da-DK" altLang="da-DK"/>
          </a:p>
        </p:txBody>
      </p:sp>
      <p:sp>
        <p:nvSpPr>
          <p:cNvPr id="2056" name="AutoShape 101"/>
          <p:cNvSpPr>
            <a:spLocks noChangeArrowheads="1"/>
          </p:cNvSpPr>
          <p:nvPr/>
        </p:nvSpPr>
        <p:spPr bwMode="auto">
          <a:xfrm flipH="1">
            <a:off x="0" y="1136650"/>
            <a:ext cx="6858000" cy="914400"/>
          </a:xfrm>
          <a:prstGeom prst="wave">
            <a:avLst>
              <a:gd name="adj1" fmla="val 20644"/>
              <a:gd name="adj2" fmla="val 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da-DK" altLang="da-DK"/>
          </a:p>
        </p:txBody>
      </p:sp>
      <p:sp>
        <p:nvSpPr>
          <p:cNvPr id="2057" name="WordArt 6"/>
          <p:cNvSpPr>
            <a:spLocks noChangeArrowheads="1" noChangeShapeType="1" noTextEdit="1"/>
          </p:cNvSpPr>
          <p:nvPr/>
        </p:nvSpPr>
        <p:spPr bwMode="auto">
          <a:xfrm>
            <a:off x="333375" y="1136650"/>
            <a:ext cx="2452688" cy="17303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da-DK" sz="3600" kern="10">
                <a:latin typeface="Times New Roman"/>
                <a:cs typeface="Times New Roman"/>
              </a:rPr>
              <a:t>OFFICIAL NEWSLETTER</a:t>
            </a:r>
          </a:p>
        </p:txBody>
      </p:sp>
      <p:sp>
        <p:nvSpPr>
          <p:cNvPr id="2058" name="WordArt 113"/>
          <p:cNvSpPr>
            <a:spLocks noChangeArrowheads="1" noChangeShapeType="1" noTextEdit="1"/>
          </p:cNvSpPr>
          <p:nvPr/>
        </p:nvSpPr>
        <p:spPr bwMode="auto">
          <a:xfrm>
            <a:off x="209550" y="1612900"/>
            <a:ext cx="2305050" cy="768350"/>
          </a:xfrm>
          <a:prstGeom prst="rect">
            <a:avLst/>
          </a:prstGeom>
        </p:spPr>
        <p:txBody>
          <a:bodyPr wrap="none" fromWordArt="1">
            <a:prstTxWarp prst="textPlain">
              <a:avLst>
                <a:gd name="adj" fmla="val 50000"/>
              </a:avLst>
            </a:prstTxWarp>
          </a:bodyPr>
          <a:lstStyle/>
          <a:p>
            <a:pPr algn="ctr"/>
            <a:r>
              <a:rPr lang="da-DK" sz="3600" b="1" kern="10">
                <a:ln w="9525">
                  <a:solidFill>
                    <a:srgbClr val="000000"/>
                  </a:solidFill>
                  <a:round/>
                  <a:headEnd/>
                  <a:tailEnd/>
                </a:ln>
                <a:solidFill>
                  <a:srgbClr val="008000"/>
                </a:solidFill>
                <a:latin typeface="Verdana"/>
                <a:ea typeface="Verdana"/>
                <a:cs typeface="Verdana"/>
              </a:rPr>
              <a:t>November </a:t>
            </a:r>
          </a:p>
          <a:p>
            <a:pPr algn="ctr"/>
            <a:r>
              <a:rPr lang="da-DK" sz="3600" b="1" kern="10">
                <a:ln w="9525">
                  <a:solidFill>
                    <a:srgbClr val="000000"/>
                  </a:solidFill>
                  <a:round/>
                  <a:headEnd/>
                  <a:tailEnd/>
                </a:ln>
                <a:solidFill>
                  <a:srgbClr val="008000"/>
                </a:solidFill>
                <a:latin typeface="Verdana"/>
                <a:ea typeface="Verdana"/>
                <a:cs typeface="Verdana"/>
              </a:rPr>
              <a:t> Calendar</a:t>
            </a:r>
          </a:p>
        </p:txBody>
      </p:sp>
      <p:sp>
        <p:nvSpPr>
          <p:cNvPr id="2059" name="Text Box 114"/>
          <p:cNvSpPr txBox="1">
            <a:spLocks noChangeArrowheads="1"/>
          </p:cNvSpPr>
          <p:nvPr/>
        </p:nvSpPr>
        <p:spPr bwMode="auto">
          <a:xfrm>
            <a:off x="58738" y="2509838"/>
            <a:ext cx="2592387" cy="699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algn="ctr">
              <a:defRPr/>
            </a:pPr>
            <a:r>
              <a:rPr lang="en-US" sz="1400" dirty="0" smtClean="0">
                <a:solidFill>
                  <a:schemeClr val="tx1"/>
                </a:solidFill>
                <a:latin typeface="Verdana" pitchFamily="34" charset="0"/>
                <a:ea typeface="Verdana" pitchFamily="34" charset="0"/>
                <a:cs typeface="Verdana" pitchFamily="34" charset="0"/>
              </a:rPr>
              <a:t>“Life starts all over again when it gets crisp in the fall” </a:t>
            </a:r>
          </a:p>
          <a:p>
            <a:pPr algn="ctr">
              <a:defRPr/>
            </a:pPr>
            <a:r>
              <a:rPr lang="en-US" sz="800" dirty="0" smtClean="0">
                <a:solidFill>
                  <a:schemeClr val="tx1"/>
                </a:solidFill>
                <a:latin typeface="Verdana" pitchFamily="34" charset="0"/>
                <a:ea typeface="Verdana" pitchFamily="34" charset="0"/>
                <a:cs typeface="Verdana" pitchFamily="34" charset="0"/>
              </a:rPr>
              <a:t>F. Scott Fitzgerald, The Great Gatsby</a:t>
            </a:r>
            <a:endParaRPr lang="en-US" sz="800" b="1" u="sng" dirty="0" smtClean="0">
              <a:solidFill>
                <a:schemeClr val="tx1"/>
              </a:solidFill>
              <a:latin typeface="Verdana" pitchFamily="34" charset="0"/>
              <a:ea typeface="Verdana" pitchFamily="34" charset="0"/>
              <a:cs typeface="Verdana" pitchFamily="34" charset="0"/>
            </a:endParaRPr>
          </a:p>
          <a:p>
            <a:pPr algn="ctr">
              <a:defRPr/>
            </a:pPr>
            <a:endParaRPr lang="en-US" sz="900" b="1" u="sng" dirty="0" smtClean="0">
              <a:solidFill>
                <a:schemeClr val="tx1"/>
              </a:solidFill>
              <a:latin typeface="Verdana" pitchFamily="34" charset="0"/>
              <a:ea typeface="Verdana" pitchFamily="34" charset="0"/>
              <a:cs typeface="Verdana" pitchFamily="34" charset="0"/>
            </a:endParaRPr>
          </a:p>
          <a:p>
            <a:pPr algn="ctr">
              <a:defRPr/>
            </a:pPr>
            <a:endParaRPr lang="en-US" sz="900" b="1" u="sng" dirty="0" smtClean="0">
              <a:solidFill>
                <a:schemeClr val="tx1"/>
              </a:solidFill>
              <a:latin typeface="Verdana" pitchFamily="34" charset="0"/>
              <a:ea typeface="Verdana" pitchFamily="34" charset="0"/>
              <a:cs typeface="Verdana" pitchFamily="34" charset="0"/>
            </a:endParaRPr>
          </a:p>
          <a:p>
            <a:pPr algn="ctr">
              <a:defRPr/>
            </a:pPr>
            <a:r>
              <a:rPr lang="en-US" sz="1200" b="1" u="sng" dirty="0" smtClean="0">
                <a:solidFill>
                  <a:schemeClr val="tx1"/>
                </a:solidFill>
                <a:latin typeface="Verdana" pitchFamily="34" charset="0"/>
                <a:ea typeface="Verdana" pitchFamily="34" charset="0"/>
                <a:cs typeface="Verdana" pitchFamily="34" charset="0"/>
              </a:rPr>
              <a:t>November 6</a:t>
            </a:r>
            <a:r>
              <a:rPr lang="en-US" sz="1200" b="1" u="sng" baseline="30000" dirty="0" smtClean="0">
                <a:solidFill>
                  <a:schemeClr val="tx1"/>
                </a:solidFill>
                <a:latin typeface="Verdana" pitchFamily="34" charset="0"/>
                <a:ea typeface="Verdana" pitchFamily="34" charset="0"/>
                <a:cs typeface="Verdana" pitchFamily="34" charset="0"/>
              </a:rPr>
              <a:t>th</a:t>
            </a:r>
            <a:r>
              <a:rPr lang="en-US" sz="1200" b="1" u="sng" dirty="0" smtClean="0">
                <a:solidFill>
                  <a:schemeClr val="tx1"/>
                </a:solidFill>
                <a:latin typeface="Verdana" pitchFamily="34" charset="0"/>
                <a:ea typeface="Verdana" pitchFamily="34" charset="0"/>
                <a:cs typeface="Verdana" pitchFamily="34" charset="0"/>
              </a:rPr>
              <a:t> @ 19.00</a:t>
            </a:r>
          </a:p>
          <a:p>
            <a:pPr algn="ctr">
              <a:defRPr/>
            </a:pPr>
            <a:r>
              <a:rPr lang="en-US" sz="1200" b="1" dirty="0" smtClean="0">
                <a:solidFill>
                  <a:schemeClr val="tx1"/>
                </a:solidFill>
                <a:latin typeface="Verdana" pitchFamily="34" charset="0"/>
                <a:ea typeface="Verdana" pitchFamily="34" charset="0"/>
                <a:cs typeface="Verdana" pitchFamily="34" charset="0"/>
              </a:rPr>
              <a:t>IC Dinner of the month</a:t>
            </a:r>
            <a:endParaRPr lang="en-US" sz="1200" dirty="0" smtClean="0">
              <a:solidFill>
                <a:schemeClr val="tx1"/>
              </a:solidFill>
              <a:latin typeface="Verdana" pitchFamily="34" charset="0"/>
              <a:ea typeface="Verdana" pitchFamily="34" charset="0"/>
              <a:cs typeface="Verdana" pitchFamily="34" charset="0"/>
            </a:endParaRPr>
          </a:p>
          <a:p>
            <a:pPr algn="ctr">
              <a:defRPr/>
            </a:pPr>
            <a:r>
              <a:rPr lang="en-US" sz="900" dirty="0" smtClean="0">
                <a:solidFill>
                  <a:schemeClr val="tx1"/>
                </a:solidFill>
                <a:latin typeface="Verdana" pitchFamily="34" charset="0"/>
                <a:ea typeface="Verdana" pitchFamily="34" charset="0"/>
                <a:cs typeface="Verdana" pitchFamily="34" charset="0"/>
              </a:rPr>
              <a:t>Meet new people and try new cuisine at our monthly dinner at </a:t>
            </a:r>
            <a:r>
              <a:rPr lang="en-US" sz="900" dirty="0" err="1" smtClean="0">
                <a:solidFill>
                  <a:schemeClr val="tx1"/>
                </a:solidFill>
                <a:latin typeface="Verdana" pitchFamily="34" charset="0"/>
                <a:ea typeface="Verdana" pitchFamily="34" charset="0"/>
                <a:cs typeface="Verdana" pitchFamily="34" charset="0"/>
              </a:rPr>
              <a:t>Simoncini</a:t>
            </a:r>
            <a:r>
              <a:rPr lang="en-US" sz="900" dirty="0" smtClean="0">
                <a:solidFill>
                  <a:schemeClr val="tx1"/>
                </a:solidFill>
                <a:latin typeface="Verdana" pitchFamily="34" charset="0"/>
                <a:ea typeface="Verdana" pitchFamily="34" charset="0"/>
                <a:cs typeface="Verdana" pitchFamily="34" charset="0"/>
              </a:rPr>
              <a:t> Restaurant, </a:t>
            </a:r>
            <a:r>
              <a:rPr lang="en-US" sz="900" dirty="0" err="1" smtClean="0">
                <a:solidFill>
                  <a:schemeClr val="tx1"/>
                </a:solidFill>
                <a:latin typeface="Verdana" pitchFamily="34" charset="0"/>
                <a:ea typeface="Verdana" pitchFamily="34" charset="0"/>
                <a:cs typeface="Verdana" pitchFamily="34" charset="0"/>
              </a:rPr>
              <a:t>Vestergade</a:t>
            </a:r>
            <a:r>
              <a:rPr lang="en-US" sz="900" dirty="0" smtClean="0">
                <a:solidFill>
                  <a:schemeClr val="tx1"/>
                </a:solidFill>
                <a:latin typeface="Verdana" pitchFamily="34" charset="0"/>
                <a:ea typeface="Verdana" pitchFamily="34" charset="0"/>
                <a:cs typeface="Verdana" pitchFamily="34" charset="0"/>
              </a:rPr>
              <a:t> 70, 5000 Odense. C. </a:t>
            </a:r>
            <a:r>
              <a:rPr lang="en-US" sz="900" dirty="0" err="1" smtClean="0">
                <a:solidFill>
                  <a:schemeClr val="tx1"/>
                </a:solidFill>
                <a:latin typeface="Verdana" pitchFamily="34" charset="0"/>
                <a:ea typeface="Verdana" pitchFamily="34" charset="0"/>
                <a:cs typeface="Verdana" pitchFamily="34" charset="0"/>
              </a:rPr>
              <a:t>Simoncini's</a:t>
            </a:r>
            <a:r>
              <a:rPr lang="en-US" sz="900" dirty="0" smtClean="0">
                <a:solidFill>
                  <a:schemeClr val="tx1"/>
                </a:solidFill>
                <a:latin typeface="Verdana" pitchFamily="34" charset="0"/>
                <a:ea typeface="Verdana" pitchFamily="34" charset="0"/>
                <a:cs typeface="Verdana" pitchFamily="34" charset="0"/>
              </a:rPr>
              <a:t> is centrally located in Odense and offers homemade Mediterranean cuisine using organic ingredients. Have dinner with your fellow internationals and make some new friends. Sign up as a soon as possible to enjoy the dinner of the month at </a:t>
            </a:r>
            <a:r>
              <a:rPr lang="en-US" sz="900" b="1" u="sng" dirty="0" smtClean="0">
                <a:solidFill>
                  <a:schemeClr val="accent6"/>
                </a:solidFill>
                <a:latin typeface="Verdana" pitchFamily="34" charset="0"/>
                <a:ea typeface="Verdana" pitchFamily="34" charset="0"/>
                <a:cs typeface="Verdana" pitchFamily="34" charset="0"/>
              </a:rPr>
              <a:t>sgg@sdu.dk</a:t>
            </a:r>
            <a:endParaRPr lang="en-US" sz="900" b="1" dirty="0" smtClean="0">
              <a:solidFill>
                <a:schemeClr val="accent6"/>
              </a:solidFill>
              <a:latin typeface="Verdana" pitchFamily="34" charset="0"/>
              <a:ea typeface="Verdana" pitchFamily="34" charset="0"/>
              <a:cs typeface="Verdana" pitchFamily="34" charset="0"/>
            </a:endParaRPr>
          </a:p>
          <a:p>
            <a:pPr algn="ctr">
              <a:defRPr/>
            </a:pPr>
            <a:r>
              <a:rPr lang="en-US" sz="900" dirty="0" smtClean="0">
                <a:solidFill>
                  <a:schemeClr val="tx1"/>
                </a:solidFill>
                <a:latin typeface="Verdana" pitchFamily="34" charset="0"/>
                <a:ea typeface="Verdana" pitchFamily="34" charset="0"/>
                <a:cs typeface="Verdana" pitchFamily="34" charset="0"/>
              </a:rPr>
              <a:t>Price: 150 kr. </a:t>
            </a:r>
            <a:br>
              <a:rPr lang="en-US" sz="900" dirty="0" smtClean="0">
                <a:solidFill>
                  <a:schemeClr val="tx1"/>
                </a:solidFill>
                <a:latin typeface="Verdana" pitchFamily="34" charset="0"/>
                <a:ea typeface="Verdana" pitchFamily="34" charset="0"/>
                <a:cs typeface="Verdana" pitchFamily="34" charset="0"/>
              </a:rPr>
            </a:br>
            <a:r>
              <a:rPr lang="en-US" sz="900" dirty="0" smtClean="0">
                <a:solidFill>
                  <a:schemeClr val="tx1"/>
                </a:solidFill>
                <a:latin typeface="Verdana" pitchFamily="34" charset="0"/>
                <a:ea typeface="Verdana" pitchFamily="34" charset="0"/>
                <a:cs typeface="Verdana" pitchFamily="34" charset="0"/>
              </a:rPr>
              <a:t>(one course/one glass of wine)</a:t>
            </a:r>
          </a:p>
          <a:p>
            <a:pPr algn="ctr">
              <a:defRPr/>
            </a:pPr>
            <a:endParaRPr lang="en-US" sz="900" dirty="0" smtClean="0">
              <a:solidFill>
                <a:schemeClr val="tx1"/>
              </a:solidFill>
              <a:latin typeface="Verdana" pitchFamily="34" charset="0"/>
              <a:ea typeface="Verdana" pitchFamily="34" charset="0"/>
              <a:cs typeface="Verdana" pitchFamily="34" charset="0"/>
            </a:endParaRPr>
          </a:p>
          <a:p>
            <a:pPr algn="ctr">
              <a:defRPr/>
            </a:pPr>
            <a:r>
              <a:rPr lang="en-US" sz="1200" b="1" u="sng" dirty="0" smtClean="0">
                <a:solidFill>
                  <a:schemeClr val="tx1"/>
                </a:solidFill>
                <a:latin typeface="Verdana" pitchFamily="34" charset="0"/>
                <a:ea typeface="Verdana" pitchFamily="34" charset="0"/>
                <a:cs typeface="Verdana" pitchFamily="34" charset="0"/>
              </a:rPr>
              <a:t>November 16</a:t>
            </a:r>
            <a:r>
              <a:rPr lang="en-US" sz="1200" b="1" u="sng" baseline="30000" dirty="0" smtClean="0">
                <a:solidFill>
                  <a:schemeClr val="tx1"/>
                </a:solidFill>
                <a:latin typeface="Verdana" pitchFamily="34" charset="0"/>
                <a:ea typeface="Verdana" pitchFamily="34" charset="0"/>
                <a:cs typeface="Verdana" pitchFamily="34" charset="0"/>
              </a:rPr>
              <a:t>th</a:t>
            </a:r>
            <a:endParaRPr lang="en-US" sz="1200" dirty="0" smtClean="0">
              <a:solidFill>
                <a:schemeClr val="tx1"/>
              </a:solidFill>
              <a:latin typeface="Verdana" pitchFamily="34" charset="0"/>
              <a:ea typeface="Verdana" pitchFamily="34" charset="0"/>
              <a:cs typeface="Verdana" pitchFamily="34" charset="0"/>
            </a:endParaRPr>
          </a:p>
          <a:p>
            <a:pPr algn="ctr">
              <a:defRPr/>
            </a:pPr>
            <a:r>
              <a:rPr lang="en-US" sz="1200" b="1" dirty="0" err="1" smtClean="0">
                <a:solidFill>
                  <a:schemeClr val="tx1"/>
                </a:solidFill>
                <a:latin typeface="Verdana" pitchFamily="34" charset="0"/>
                <a:ea typeface="Verdana" pitchFamily="34" charset="0"/>
                <a:cs typeface="Verdana" pitchFamily="34" charset="0"/>
              </a:rPr>
              <a:t>Studenterhuset</a:t>
            </a:r>
            <a:r>
              <a:rPr lang="en-US" sz="1200" b="1" dirty="0" smtClean="0">
                <a:solidFill>
                  <a:schemeClr val="tx1"/>
                </a:solidFill>
                <a:latin typeface="Verdana" pitchFamily="34" charset="0"/>
                <a:ea typeface="Verdana" pitchFamily="34" charset="0"/>
                <a:cs typeface="Verdana" pitchFamily="34" charset="0"/>
              </a:rPr>
              <a:t> Potluck</a:t>
            </a:r>
            <a:endParaRPr lang="en-US" sz="1200" dirty="0" smtClean="0">
              <a:solidFill>
                <a:schemeClr val="tx1"/>
              </a:solidFill>
              <a:latin typeface="Verdana" pitchFamily="34" charset="0"/>
              <a:ea typeface="Verdana" pitchFamily="34" charset="0"/>
              <a:cs typeface="Verdana" pitchFamily="34" charset="0"/>
            </a:endParaRPr>
          </a:p>
          <a:p>
            <a:pPr algn="ctr">
              <a:defRPr/>
            </a:pPr>
            <a:r>
              <a:rPr lang="en-US" sz="900" dirty="0" smtClean="0">
                <a:solidFill>
                  <a:schemeClr val="tx1"/>
                </a:solidFill>
                <a:latin typeface="Verdana" pitchFamily="34" charset="0"/>
                <a:ea typeface="Verdana" pitchFamily="34" charset="0"/>
                <a:cs typeface="Verdana" pitchFamily="34" charset="0"/>
              </a:rPr>
              <a:t> Come have fun with other internationals at the new </a:t>
            </a:r>
            <a:r>
              <a:rPr lang="en-US" sz="900" dirty="0" err="1" smtClean="0">
                <a:solidFill>
                  <a:schemeClr val="tx1"/>
                </a:solidFill>
                <a:latin typeface="Verdana" pitchFamily="34" charset="0"/>
                <a:ea typeface="Verdana" pitchFamily="34" charset="0"/>
                <a:cs typeface="Verdana" pitchFamily="34" charset="0"/>
              </a:rPr>
              <a:t>Studenterhuset</a:t>
            </a:r>
            <a:r>
              <a:rPr lang="en-US" sz="900" dirty="0" smtClean="0">
                <a:solidFill>
                  <a:schemeClr val="tx1"/>
                </a:solidFill>
                <a:latin typeface="Verdana" pitchFamily="34" charset="0"/>
                <a:ea typeface="Verdana" pitchFamily="34" charset="0"/>
                <a:cs typeface="Verdana" pitchFamily="34" charset="0"/>
              </a:rPr>
              <a:t> (Students’ House). Bring food to share ‘potluck’ style. The bar will be open. Drinks at student discount! And stay for a </a:t>
            </a:r>
            <a:br>
              <a:rPr lang="en-US" sz="900" dirty="0" smtClean="0">
                <a:solidFill>
                  <a:schemeClr val="tx1"/>
                </a:solidFill>
                <a:latin typeface="Verdana" pitchFamily="34" charset="0"/>
                <a:ea typeface="Verdana" pitchFamily="34" charset="0"/>
                <a:cs typeface="Verdana" pitchFamily="34" charset="0"/>
              </a:rPr>
            </a:br>
            <a:r>
              <a:rPr lang="en-US" sz="1000" b="1" i="1" dirty="0" smtClean="0">
                <a:solidFill>
                  <a:schemeClr val="tx1"/>
                </a:solidFill>
                <a:latin typeface="Verdana" pitchFamily="34" charset="0"/>
                <a:ea typeface="Verdana" pitchFamily="34" charset="0"/>
                <a:cs typeface="Verdana" pitchFamily="34" charset="0"/>
              </a:rPr>
              <a:t>concert afterwards</a:t>
            </a:r>
            <a:r>
              <a:rPr lang="en-US" sz="900" dirty="0" smtClean="0">
                <a:solidFill>
                  <a:schemeClr val="tx1"/>
                </a:solidFill>
                <a:latin typeface="Verdana" pitchFamily="34" charset="0"/>
                <a:ea typeface="Verdana" pitchFamily="34" charset="0"/>
                <a:cs typeface="Verdana" pitchFamily="34" charset="0"/>
              </a:rPr>
              <a:t>. </a:t>
            </a:r>
          </a:p>
          <a:p>
            <a:pPr algn="ctr">
              <a:defRPr/>
            </a:pPr>
            <a:r>
              <a:rPr lang="en-US" sz="900" dirty="0" smtClean="0">
                <a:solidFill>
                  <a:schemeClr val="tx1"/>
                </a:solidFill>
                <a:latin typeface="Verdana" pitchFamily="34" charset="0"/>
                <a:ea typeface="Verdana" pitchFamily="34" charset="0"/>
                <a:cs typeface="Verdana" pitchFamily="34" charset="0"/>
              </a:rPr>
              <a:t>Sign up as soon as possible at </a:t>
            </a:r>
            <a:r>
              <a:rPr lang="en-US" sz="900" b="1" u="sng" dirty="0" smtClean="0">
                <a:solidFill>
                  <a:schemeClr val="accent6"/>
                </a:solidFill>
                <a:latin typeface="Verdana" pitchFamily="34" charset="0"/>
                <a:ea typeface="Verdana" pitchFamily="34" charset="0"/>
                <a:cs typeface="Verdana" pitchFamily="34" charset="0"/>
              </a:rPr>
              <a:t>sgg@sdu.dk</a:t>
            </a:r>
            <a:endParaRPr lang="en-US" sz="900" b="1" dirty="0" smtClean="0">
              <a:solidFill>
                <a:schemeClr val="accent6"/>
              </a:solidFill>
              <a:latin typeface="Verdana" pitchFamily="34" charset="0"/>
              <a:ea typeface="Verdana" pitchFamily="34" charset="0"/>
              <a:cs typeface="Verdana" pitchFamily="34" charset="0"/>
            </a:endParaRPr>
          </a:p>
          <a:p>
            <a:pPr algn="ctr">
              <a:defRPr/>
            </a:pPr>
            <a:r>
              <a:rPr lang="en-US" sz="900" dirty="0" smtClean="0">
                <a:solidFill>
                  <a:schemeClr val="tx1"/>
                </a:solidFill>
                <a:latin typeface="Verdana" pitchFamily="34" charset="0"/>
                <a:ea typeface="Verdana" pitchFamily="34" charset="0"/>
                <a:cs typeface="Verdana" pitchFamily="34" charset="0"/>
              </a:rPr>
              <a:t>More details to come. </a:t>
            </a:r>
          </a:p>
          <a:p>
            <a:pPr algn="ctr">
              <a:defRPr/>
            </a:pPr>
            <a:r>
              <a:rPr lang="en-US" sz="900" dirty="0" smtClean="0">
                <a:solidFill>
                  <a:schemeClr val="tx1"/>
                </a:solidFill>
                <a:latin typeface="Verdana" pitchFamily="34" charset="0"/>
                <a:ea typeface="Verdana" pitchFamily="34" charset="0"/>
                <a:cs typeface="Verdana" pitchFamily="34" charset="0"/>
              </a:rPr>
              <a:t> </a:t>
            </a:r>
          </a:p>
          <a:p>
            <a:pPr algn="ctr">
              <a:defRPr/>
            </a:pPr>
            <a:endParaRPr lang="en-US" sz="900" dirty="0" smtClean="0">
              <a:solidFill>
                <a:schemeClr val="tx1"/>
              </a:solidFill>
              <a:latin typeface="Verdana" pitchFamily="34" charset="0"/>
              <a:ea typeface="Verdana" pitchFamily="34" charset="0"/>
              <a:cs typeface="Verdana" pitchFamily="34" charset="0"/>
            </a:endParaRPr>
          </a:p>
          <a:p>
            <a:pPr algn="ctr">
              <a:defRPr/>
            </a:pPr>
            <a:r>
              <a:rPr lang="en-US" sz="1200" b="1" u="sng" dirty="0" smtClean="0">
                <a:solidFill>
                  <a:schemeClr val="tx1"/>
                </a:solidFill>
                <a:latin typeface="Verdana" pitchFamily="34" charset="0"/>
                <a:ea typeface="Verdana" pitchFamily="34" charset="0"/>
                <a:cs typeface="Verdana" pitchFamily="34" charset="0"/>
              </a:rPr>
              <a:t>November 19</a:t>
            </a:r>
            <a:r>
              <a:rPr lang="en-US" sz="1200" b="1" u="sng" baseline="30000" dirty="0" smtClean="0">
                <a:solidFill>
                  <a:schemeClr val="tx1"/>
                </a:solidFill>
                <a:latin typeface="Verdana" pitchFamily="34" charset="0"/>
                <a:ea typeface="Verdana" pitchFamily="34" charset="0"/>
                <a:cs typeface="Verdana" pitchFamily="34" charset="0"/>
              </a:rPr>
              <a:t>th</a:t>
            </a:r>
            <a:r>
              <a:rPr lang="en-US" sz="1200" b="1" u="sng" dirty="0" smtClean="0">
                <a:solidFill>
                  <a:schemeClr val="tx1"/>
                </a:solidFill>
                <a:latin typeface="Verdana" pitchFamily="34" charset="0"/>
                <a:ea typeface="Verdana" pitchFamily="34" charset="0"/>
                <a:cs typeface="Verdana" pitchFamily="34" charset="0"/>
              </a:rPr>
              <a:t> @ 20.00</a:t>
            </a:r>
            <a:endParaRPr lang="en-US" sz="1200" dirty="0" smtClean="0">
              <a:solidFill>
                <a:schemeClr val="tx1"/>
              </a:solidFill>
              <a:latin typeface="Verdana" pitchFamily="34" charset="0"/>
              <a:ea typeface="Verdana" pitchFamily="34" charset="0"/>
              <a:cs typeface="Verdana" pitchFamily="34" charset="0"/>
            </a:endParaRPr>
          </a:p>
          <a:p>
            <a:pPr algn="ctr">
              <a:defRPr/>
            </a:pPr>
            <a:r>
              <a:rPr lang="en-US" sz="1200" b="1" dirty="0" smtClean="0">
                <a:solidFill>
                  <a:schemeClr val="tx1"/>
                </a:solidFill>
                <a:latin typeface="Verdana" pitchFamily="34" charset="0"/>
                <a:ea typeface="Verdana" pitchFamily="34" charset="0"/>
                <a:cs typeface="Verdana" pitchFamily="34" charset="0"/>
              </a:rPr>
              <a:t>After dinner drinks</a:t>
            </a:r>
            <a:endParaRPr lang="en-US" sz="1200" dirty="0" smtClean="0">
              <a:solidFill>
                <a:schemeClr val="tx1"/>
              </a:solidFill>
              <a:latin typeface="Verdana" pitchFamily="34" charset="0"/>
              <a:ea typeface="Verdana" pitchFamily="34" charset="0"/>
              <a:cs typeface="Verdana" pitchFamily="34" charset="0"/>
            </a:endParaRPr>
          </a:p>
          <a:p>
            <a:pPr algn="ctr">
              <a:defRPr/>
            </a:pPr>
            <a:r>
              <a:rPr lang="en-US" sz="900" dirty="0" err="1" smtClean="0">
                <a:solidFill>
                  <a:schemeClr val="tx1"/>
                </a:solidFill>
                <a:latin typeface="Verdana" pitchFamily="34" charset="0"/>
                <a:ea typeface="Verdana" pitchFamily="34" charset="0"/>
                <a:cs typeface="Verdana" pitchFamily="34" charset="0"/>
              </a:rPr>
              <a:t>Nelle’s</a:t>
            </a:r>
            <a:r>
              <a:rPr lang="en-US" sz="900" dirty="0" smtClean="0">
                <a:solidFill>
                  <a:schemeClr val="tx1"/>
                </a:solidFill>
                <a:latin typeface="Verdana" pitchFamily="34" charset="0"/>
                <a:ea typeface="Verdana" pitchFamily="34" charset="0"/>
                <a:cs typeface="Verdana" pitchFamily="34" charset="0"/>
              </a:rPr>
              <a:t> Coffee &amp; Wine,</a:t>
            </a:r>
          </a:p>
          <a:p>
            <a:pPr algn="ctr">
              <a:defRPr/>
            </a:pPr>
            <a:r>
              <a:rPr lang="en-US" sz="900" dirty="0" err="1" smtClean="0">
                <a:solidFill>
                  <a:schemeClr val="tx1"/>
                </a:solidFill>
                <a:latin typeface="Verdana" pitchFamily="34" charset="0"/>
                <a:ea typeface="Verdana" pitchFamily="34" charset="0"/>
                <a:cs typeface="Verdana" pitchFamily="34" charset="0"/>
              </a:rPr>
              <a:t>Rosenbaek</a:t>
            </a:r>
            <a:r>
              <a:rPr lang="en-US" sz="900" dirty="0" smtClean="0">
                <a:solidFill>
                  <a:schemeClr val="tx1"/>
                </a:solidFill>
                <a:latin typeface="Verdana" pitchFamily="34" charset="0"/>
                <a:ea typeface="Verdana" pitchFamily="34" charset="0"/>
                <a:cs typeface="Verdana" pitchFamily="34" charset="0"/>
              </a:rPr>
              <a:t> </a:t>
            </a:r>
            <a:r>
              <a:rPr lang="en-US" sz="900" dirty="0" err="1" smtClean="0">
                <a:solidFill>
                  <a:schemeClr val="tx1"/>
                </a:solidFill>
                <a:latin typeface="Verdana" pitchFamily="34" charset="0"/>
                <a:ea typeface="Verdana" pitchFamily="34" charset="0"/>
                <a:cs typeface="Verdana" pitchFamily="34" charset="0"/>
              </a:rPr>
              <a:t>Torv</a:t>
            </a:r>
            <a:r>
              <a:rPr lang="en-US" sz="900" dirty="0" smtClean="0">
                <a:solidFill>
                  <a:schemeClr val="tx1"/>
                </a:solidFill>
                <a:latin typeface="Verdana" pitchFamily="34" charset="0"/>
                <a:ea typeface="Verdana" pitchFamily="34" charset="0"/>
                <a:cs typeface="Verdana" pitchFamily="34" charset="0"/>
              </a:rPr>
              <a:t> 1, 5000 Odense. C.</a:t>
            </a:r>
          </a:p>
          <a:p>
            <a:pPr algn="ctr">
              <a:defRPr/>
            </a:pPr>
            <a:r>
              <a:rPr lang="en-US" sz="900" dirty="0" smtClean="0">
                <a:solidFill>
                  <a:schemeClr val="tx1"/>
                </a:solidFill>
                <a:latin typeface="Verdana" pitchFamily="34" charset="0"/>
                <a:ea typeface="Verdana" pitchFamily="34" charset="0"/>
                <a:cs typeface="Verdana" pitchFamily="34" charset="0"/>
              </a:rPr>
              <a:t>What is there to do after dinner? Come join us for after dinner drinks at </a:t>
            </a:r>
            <a:r>
              <a:rPr lang="en-US" sz="900" dirty="0" err="1" smtClean="0">
                <a:solidFill>
                  <a:schemeClr val="tx1"/>
                </a:solidFill>
                <a:latin typeface="Verdana" pitchFamily="34" charset="0"/>
                <a:ea typeface="Verdana" pitchFamily="34" charset="0"/>
                <a:cs typeface="Verdana" pitchFamily="34" charset="0"/>
              </a:rPr>
              <a:t>Nelle’s</a:t>
            </a:r>
            <a:endParaRPr lang="en-US" sz="900" dirty="0" smtClean="0">
              <a:solidFill>
                <a:schemeClr val="tx1"/>
              </a:solidFill>
              <a:latin typeface="Verdana" pitchFamily="34" charset="0"/>
              <a:ea typeface="Verdana" pitchFamily="34" charset="0"/>
              <a:cs typeface="Verdana" pitchFamily="34" charset="0"/>
            </a:endParaRPr>
          </a:p>
          <a:p>
            <a:pPr algn="ctr">
              <a:defRPr/>
            </a:pPr>
            <a:r>
              <a:rPr lang="en-US" sz="900" dirty="0" smtClean="0">
                <a:solidFill>
                  <a:schemeClr val="tx1"/>
                </a:solidFill>
                <a:latin typeface="Verdana" pitchFamily="34" charset="0"/>
                <a:ea typeface="Verdana" pitchFamily="34" charset="0"/>
                <a:cs typeface="Verdana" pitchFamily="34" charset="0"/>
              </a:rPr>
              <a:t>where there is something for everyone. During the day, there is freshly baked bread and juice on offer. However, in the evening they serve simple dishes of great cheeses and charcuterie along with delicious wines from all over the world. Enjoy an evening of sampling in a </a:t>
            </a:r>
            <a:r>
              <a:rPr lang="en-US" sz="900" dirty="0" err="1" smtClean="0">
                <a:solidFill>
                  <a:schemeClr val="tx1"/>
                </a:solidFill>
                <a:latin typeface="Verdana" pitchFamily="34" charset="0"/>
                <a:ea typeface="Verdana" pitchFamily="34" charset="0"/>
                <a:cs typeface="Verdana" pitchFamily="34" charset="0"/>
              </a:rPr>
              <a:t>cosy</a:t>
            </a:r>
            <a:r>
              <a:rPr lang="en-US" sz="900" dirty="0" smtClean="0">
                <a:solidFill>
                  <a:schemeClr val="tx1"/>
                </a:solidFill>
                <a:latin typeface="Verdana" pitchFamily="34" charset="0"/>
                <a:ea typeface="Verdana" pitchFamily="34" charset="0"/>
                <a:cs typeface="Verdana" pitchFamily="34" charset="0"/>
              </a:rPr>
              <a:t> atmosphere.</a:t>
            </a:r>
          </a:p>
          <a:p>
            <a:pPr algn="ctr">
              <a:defRPr/>
            </a:pPr>
            <a:r>
              <a:rPr lang="en-US" sz="900" dirty="0" smtClean="0">
                <a:solidFill>
                  <a:schemeClr val="tx1"/>
                </a:solidFill>
                <a:latin typeface="Verdana" pitchFamily="34" charset="0"/>
                <a:ea typeface="Verdana" pitchFamily="34" charset="0"/>
                <a:cs typeface="Verdana" pitchFamily="34" charset="0"/>
              </a:rPr>
              <a:t> </a:t>
            </a:r>
          </a:p>
        </p:txBody>
      </p:sp>
      <p:sp>
        <p:nvSpPr>
          <p:cNvPr id="2060" name="AutoShape 35" descr="https://mail.google.com/mail/?ui=2&amp;ik=90627b3e38&amp;view=att&amp;th=126d18b646ef0044&amp;attid=0.1&amp;disp=inline&amp;zw"/>
          <p:cNvSpPr>
            <a:spLocks noChangeAspect="1" noChangeArrowheads="1"/>
          </p:cNvSpPr>
          <p:nvPr/>
        </p:nvSpPr>
        <p:spPr bwMode="auto">
          <a:xfrm>
            <a:off x="155575" y="-1333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en-US" altLang="da-DK"/>
          </a:p>
        </p:txBody>
      </p:sp>
      <p:sp>
        <p:nvSpPr>
          <p:cNvPr id="2061" name="Text Box 103"/>
          <p:cNvSpPr txBox="1">
            <a:spLocks noChangeArrowheads="1"/>
          </p:cNvSpPr>
          <p:nvPr/>
        </p:nvSpPr>
        <p:spPr bwMode="auto">
          <a:xfrm>
            <a:off x="4357688" y="1166813"/>
            <a:ext cx="21336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r>
              <a:rPr lang="en-US" altLang="da-DK" sz="1400">
                <a:solidFill>
                  <a:srgbClr val="008000"/>
                </a:solidFill>
              </a:rPr>
              <a:t>No.76 – November 2013</a:t>
            </a:r>
          </a:p>
        </p:txBody>
      </p:sp>
      <p:sp>
        <p:nvSpPr>
          <p:cNvPr id="2062" name="AutoShape 29" descr="https://mail.google.com/mail/?attid=0.1&amp;disp=emb&amp;view=att&amp;th=130db104428bbf49"/>
          <p:cNvSpPr>
            <a:spLocks noChangeAspect="1" noChangeArrowheads="1"/>
          </p:cNvSpPr>
          <p:nvPr/>
        </p:nvSpPr>
        <p:spPr bwMode="auto">
          <a:xfrm>
            <a:off x="63500" y="-127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en-US" altLang="da-DK"/>
          </a:p>
        </p:txBody>
      </p:sp>
      <p:sp>
        <p:nvSpPr>
          <p:cNvPr id="2063" name="AutoShape 31" descr="https://mail.google.com/mail/?attid=0.1&amp;disp=emb&amp;view=att&amp;th=130db104428bbf49"/>
          <p:cNvSpPr>
            <a:spLocks noChangeAspect="1" noChangeArrowheads="1"/>
          </p:cNvSpPr>
          <p:nvPr/>
        </p:nvSpPr>
        <p:spPr bwMode="auto">
          <a:xfrm>
            <a:off x="63500" y="-127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en-US" altLang="da-DK"/>
          </a:p>
        </p:txBody>
      </p:sp>
      <p:sp>
        <p:nvSpPr>
          <p:cNvPr id="2064" name="Line 104"/>
          <p:cNvSpPr>
            <a:spLocks noChangeShapeType="1"/>
          </p:cNvSpPr>
          <p:nvPr/>
        </p:nvSpPr>
        <p:spPr bwMode="auto">
          <a:xfrm>
            <a:off x="2636838" y="1666875"/>
            <a:ext cx="0" cy="7591425"/>
          </a:xfrm>
          <a:prstGeom prst="line">
            <a:avLst/>
          </a:prstGeom>
          <a:noFill/>
          <a:ln w="15875">
            <a:solidFill>
              <a:srgbClr val="008000"/>
            </a:solidFill>
            <a:round/>
            <a:headEnd/>
            <a:tailEnd/>
          </a:ln>
          <a:extLst>
            <a:ext uri="{909E8E84-426E-40DD-AFC4-6F175D3DCCD1}">
              <a14:hiddenFill xmlns:a14="http://schemas.microsoft.com/office/drawing/2010/main">
                <a:noFill/>
              </a14:hiddenFill>
            </a:ext>
          </a:extLst>
        </p:spPr>
        <p:txBody>
          <a:bodyPr/>
          <a:lstStyle/>
          <a:p>
            <a:endParaRPr lang="da-DK"/>
          </a:p>
        </p:txBody>
      </p:sp>
      <p:grpSp>
        <p:nvGrpSpPr>
          <p:cNvPr id="2065" name="Group 12"/>
          <p:cNvGrpSpPr>
            <a:grpSpLocks/>
          </p:cNvGrpSpPr>
          <p:nvPr/>
        </p:nvGrpSpPr>
        <p:grpSpPr bwMode="auto">
          <a:xfrm>
            <a:off x="5834063" y="8913813"/>
            <a:ext cx="908050" cy="920750"/>
            <a:chOff x="1824" y="633"/>
            <a:chExt cx="2834" cy="2849"/>
          </a:xfrm>
        </p:grpSpPr>
        <p:sp>
          <p:nvSpPr>
            <p:cNvPr id="2078" name="Puzzle3"/>
            <p:cNvSpPr>
              <a:spLocks noEditPoints="1" noChangeArrowheads="1"/>
            </p:cNvSpPr>
            <p:nvPr/>
          </p:nvSpPr>
          <p:spPr bwMode="auto">
            <a:xfrm>
              <a:off x="3204" y="633"/>
              <a:ext cx="1114" cy="15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00CC00"/>
            </a:solidFill>
            <a:ln w="28575">
              <a:solidFill>
                <a:srgbClr val="000000"/>
              </a:solidFill>
              <a:miter lim="800000"/>
              <a:headEnd/>
              <a:tailEnd/>
            </a:ln>
          </p:spPr>
          <p:txBody>
            <a:bodyPr/>
            <a:lstStyle/>
            <a:p>
              <a:endParaRPr lang="da-DK"/>
            </a:p>
          </p:txBody>
        </p:sp>
        <p:sp>
          <p:nvSpPr>
            <p:cNvPr id="2079" name="Puzzle2"/>
            <p:cNvSpPr>
              <a:spLocks noEditPoints="1" noChangeArrowheads="1"/>
            </p:cNvSpPr>
            <p:nvPr/>
          </p:nvSpPr>
          <p:spPr bwMode="auto">
            <a:xfrm>
              <a:off x="2880" y="1736"/>
              <a:ext cx="1778" cy="13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008000"/>
            </a:solidFill>
            <a:ln w="28575">
              <a:solidFill>
                <a:srgbClr val="000000"/>
              </a:solidFill>
              <a:miter lim="800000"/>
              <a:headEnd/>
              <a:tailEnd/>
            </a:ln>
          </p:spPr>
          <p:txBody>
            <a:bodyPr/>
            <a:lstStyle/>
            <a:p>
              <a:endParaRPr lang="da-DK"/>
            </a:p>
          </p:txBody>
        </p:sp>
        <p:sp>
          <p:nvSpPr>
            <p:cNvPr id="2080" name="Puzzle4"/>
            <p:cNvSpPr>
              <a:spLocks noEditPoints="1" noChangeArrowheads="1"/>
            </p:cNvSpPr>
            <p:nvPr/>
          </p:nvSpPr>
          <p:spPr bwMode="auto">
            <a:xfrm>
              <a:off x="2192" y="1719"/>
              <a:ext cx="1072" cy="176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da-DK"/>
            </a:p>
          </p:txBody>
        </p:sp>
        <p:sp>
          <p:nvSpPr>
            <p:cNvPr id="2081" name="Puzzle1"/>
            <p:cNvSpPr>
              <a:spLocks noEditPoints="1" noChangeArrowheads="1"/>
            </p:cNvSpPr>
            <p:nvPr/>
          </p:nvSpPr>
          <p:spPr bwMode="auto">
            <a:xfrm>
              <a:off x="1824" y="1091"/>
              <a:ext cx="1800" cy="105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99FF33"/>
            </a:solidFill>
            <a:ln w="28575">
              <a:solidFill>
                <a:srgbClr val="000000"/>
              </a:solidFill>
              <a:miter lim="800000"/>
              <a:headEnd/>
              <a:tailEnd/>
            </a:ln>
          </p:spPr>
          <p:txBody>
            <a:bodyPr/>
            <a:lstStyle/>
            <a:p>
              <a:endParaRPr lang="da-DK"/>
            </a:p>
          </p:txBody>
        </p:sp>
      </p:grpSp>
      <p:sp>
        <p:nvSpPr>
          <p:cNvPr id="2066" name="TextBox 2"/>
          <p:cNvSpPr txBox="1">
            <a:spLocks noChangeArrowheads="1"/>
          </p:cNvSpPr>
          <p:nvPr/>
        </p:nvSpPr>
        <p:spPr bwMode="auto">
          <a:xfrm>
            <a:off x="877888" y="2508250"/>
            <a:ext cx="18415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en-US" altLang="da-DK"/>
          </a:p>
        </p:txBody>
      </p:sp>
      <p:sp>
        <p:nvSpPr>
          <p:cNvPr id="2067" name="AutoShape 33" descr="https://mail-attachment.googleusercontent.com/attachment/u/0/?ui=2&amp;ik=90627b3e38&amp;view=att&amp;th=1387f97b5ae7eddf&amp;attid=0.1&amp;disp=inline&amp;realattid=f_h4l1jx030&amp;safe=1&amp;zw&amp;saduie=AG9B_P_MbGPLeqG-2b_cgm3cnZG6&amp;sadet=1343212897446&amp;sads=12V0-iQw3_ey1gGDxb2AGwJOJe4"/>
          <p:cNvSpPr>
            <a:spLocks noChangeAspect="1" noChangeArrowheads="1"/>
          </p:cNvSpPr>
          <p:nvPr/>
        </p:nvSpPr>
        <p:spPr bwMode="auto">
          <a:xfrm>
            <a:off x="155575" y="-2820988"/>
            <a:ext cx="8953500" cy="632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en-US" altLang="da-DK"/>
          </a:p>
        </p:txBody>
      </p:sp>
      <p:sp>
        <p:nvSpPr>
          <p:cNvPr id="2068" name="AutoShape 35" descr="https://mail-attachment.googleusercontent.com/attachment/u/0/?ui=2&amp;ik=90627b3e38&amp;view=att&amp;th=1387f97b5ae7eddf&amp;attid=0.1&amp;disp=inline&amp;realattid=f_h4l1jx030&amp;safe=1&amp;zw&amp;saduie=AG9B_P_MbGPLeqG-2b_cgm3cnZG6&amp;sadet=1343212897446&amp;sads=12V0-iQw3_ey1gGDxb2AGwJOJe4"/>
          <p:cNvSpPr>
            <a:spLocks noChangeAspect="1" noChangeArrowheads="1"/>
          </p:cNvSpPr>
          <p:nvPr/>
        </p:nvSpPr>
        <p:spPr bwMode="auto">
          <a:xfrm>
            <a:off x="307975" y="-2668588"/>
            <a:ext cx="8953500" cy="632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en-US" altLang="da-DK"/>
          </a:p>
        </p:txBody>
      </p:sp>
      <p:sp>
        <p:nvSpPr>
          <p:cNvPr id="2069" name="AutoShape 36" descr="https://mail-attachment.googleusercontent.com/attachment/u/0/?ui=2&amp;ik=90627b3e38&amp;view=att&amp;th=13945fc9f9720f8e&amp;attid=0.1&amp;disp=inline&amp;realattid=f_h643a6m90&amp;safe=1&amp;zw&amp;saduie=AG9B_P_MbGPLeqG-2b_cgm3cnZG6&amp;sadet=1346421891511&amp;sads=ixVoKQLXuna-UsEdVfhFhGwNSMg"/>
          <p:cNvSpPr>
            <a:spLocks noChangeAspect="1" noChangeArrowheads="1"/>
          </p:cNvSpPr>
          <p:nvPr/>
        </p:nvSpPr>
        <p:spPr bwMode="auto">
          <a:xfrm>
            <a:off x="307975" y="-2668588"/>
            <a:ext cx="4419600" cy="632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en-US" altLang="da-DK"/>
          </a:p>
        </p:txBody>
      </p:sp>
      <p:sp>
        <p:nvSpPr>
          <p:cNvPr id="2070" name="TextBox 1"/>
          <p:cNvSpPr txBox="1">
            <a:spLocks noChangeArrowheads="1"/>
          </p:cNvSpPr>
          <p:nvPr/>
        </p:nvSpPr>
        <p:spPr bwMode="auto">
          <a:xfrm>
            <a:off x="2825750" y="3802063"/>
            <a:ext cx="3846513" cy="481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algn="just"/>
            <a:r>
              <a:rPr lang="en-US" altLang="da-DK" sz="1000">
                <a:solidFill>
                  <a:schemeClr val="tx1"/>
                </a:solidFill>
                <a:latin typeface="Verdana" pitchFamily="34" charset="0"/>
                <a:ea typeface="Verdana" pitchFamily="34" charset="0"/>
                <a:cs typeface="Verdana" pitchFamily="34" charset="0"/>
              </a:rPr>
              <a:t>	Life hits you. And when it does, it usually doesn’t hesitate.</a:t>
            </a:r>
          </a:p>
          <a:p>
            <a:pPr algn="just"/>
            <a:r>
              <a:rPr lang="en-US" altLang="da-DK" sz="1000">
                <a:solidFill>
                  <a:schemeClr val="tx1"/>
                </a:solidFill>
                <a:latin typeface="Verdana" pitchFamily="34" charset="0"/>
                <a:ea typeface="Verdana" pitchFamily="34" charset="0"/>
                <a:cs typeface="Verdana" pitchFamily="34" charset="0"/>
              </a:rPr>
              <a:t>	And it hits you not once, and not even from only one direction. Perhaps that’s why it’s said, what doesn’t break you, makes you stronger. Or perhaps it’s all just your attitude. I sometimes feel that maturity is actually just a bitter disappointment and sarcasm in many ways is just a mask for a fragile soul. The question in this story is, can that be cured? Can we wake up healed and continue life as brave new people with no fear of falling over, starting again or disclosing something so well hidden just because that makes the world a happier place? Never bitter, always better.</a:t>
            </a:r>
          </a:p>
          <a:p>
            <a:pPr algn="just"/>
            <a:r>
              <a:rPr lang="en-US" altLang="da-DK" sz="1000">
                <a:solidFill>
                  <a:schemeClr val="tx1"/>
                </a:solidFill>
                <a:latin typeface="Verdana" pitchFamily="34" charset="0"/>
                <a:ea typeface="Verdana" pitchFamily="34" charset="0"/>
                <a:cs typeface="Verdana" pitchFamily="34" charset="0"/>
              </a:rPr>
              <a:t>	Since when did this world became so open and closed at the same time? People don’t know open and closed snakes, as the Little Prince teaches us. You can find countless friends on social networks, but who would be the first person you would call for help? You can see the daily routines of random strangers, but you are afraid to admit you are having a bad day. It seems that the best quality to have these days is an impeccable filter for things that are good for you. And really good for you, not like an over-sized burger in a shiny ad or an overly sugared fizzy drink, but really REALLY good for you.</a:t>
            </a:r>
          </a:p>
          <a:p>
            <a:pPr algn="just"/>
            <a:r>
              <a:rPr lang="en-US" altLang="da-DK" sz="1000">
                <a:solidFill>
                  <a:schemeClr val="tx1"/>
                </a:solidFill>
                <a:latin typeface="Verdana" pitchFamily="34" charset="0"/>
                <a:ea typeface="Verdana" pitchFamily="34" charset="0"/>
                <a:cs typeface="Verdana" pitchFamily="34" charset="0"/>
              </a:rPr>
              <a:t>	And it seems being different is not a problem anymore (despite the persistence of xenophobia). Yes,  being different adds instant value or instant validation. I would like to aim not to be different but to be unapologetically unique. Look as if it’s a miracle (and it really is!), wake up feeling lucky to be you and share that with no fear, because in the end of the day we see things how we are and not how they are!</a:t>
            </a:r>
          </a:p>
        </p:txBody>
      </p:sp>
      <p:sp>
        <p:nvSpPr>
          <p:cNvPr id="2071" name="TextBox 1"/>
          <p:cNvSpPr txBox="1">
            <a:spLocks noChangeArrowheads="1"/>
          </p:cNvSpPr>
          <p:nvPr/>
        </p:nvSpPr>
        <p:spPr bwMode="auto">
          <a:xfrm>
            <a:off x="5265738" y="3370263"/>
            <a:ext cx="1476375"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r>
              <a:rPr lang="en-US" altLang="da-DK" sz="800" i="1">
                <a:solidFill>
                  <a:schemeClr val="tx1"/>
                </a:solidFill>
                <a:latin typeface="Verdana" pitchFamily="34" charset="0"/>
                <a:ea typeface="Verdana" pitchFamily="34" charset="0"/>
                <a:cs typeface="Verdana" pitchFamily="34" charset="0"/>
              </a:rPr>
              <a:t>by Evelina Kvartunaite</a:t>
            </a:r>
          </a:p>
        </p:txBody>
      </p:sp>
      <p:sp>
        <p:nvSpPr>
          <p:cNvPr id="2072" name="AutoShape 31" descr="data:image/jpeg;base64,/9j/4AAQSkZJRgABAQAAAQABAAD/2wCEAAkGBxQHBhQUExQWFBUXGBsbGRgWFxogGRwdGhgYGh0cIBkdHCkgGyAlGx4YITEnJiorLi4uGiA1ODMsNyotLisBCgoKDg0OGxAQGzUmICY4LC8uNDQvLDQsNDQ0LCwvNDQ0LTUsNC8vNDcsNC80NzQyLCwvLywsLCwsLCwsLCwsNP/AABEIAMIBAwMBEQACEQEDEQH/xAAbAAEAAgMBAQAAAAAAAAAAAAAABQYDBAcCAf/EADgQAAEDAgUCBAUCBAYDAAAAAAEAAhEDBAUGEiExQVETYXGBIjKRobHB0RVS4fAUI0JykvFiosL/xAAaAQEAAgMBAAAAAAAAAAAAAAAABAUCAwYB/8QAMhEAAgICAAUCBAUFAAMBAAAAAAECAwQRBRIhMUETUWFxgfAiMpGhwRSx0eHxIzNCFf/aAAwDAQACEQMRAD8A7igCAIAgCAIAgCAIAgCAIAgCAIAgCAIAgCAIAgCAIAgCAIAgCAIAgCAIAgCAIAgCAIAgCAIAgCAIAgCAIAgCAIAgCAIAgCAIAgCAIAgCAIAgCAIAgCAIAgCAIAgCAIAgCAIAgCAjcSx2hhroqPGr+Ubn+ii35tNPSb6+3k31Y1tvWKI6hnS2qviXt8y3b8qNHi2O3p7X0JEuHXxXYn7eu25pBzCHNPUKxhOM1zRe0QZRcXpntzgxskgDzXraXc8MdO4ZVMNc0nyIK8jOMuzPXFrujKsjwIAgCAIAgCAIAgCAIAgCAIAgCAIAgCAIAgCAIAgCAIAgNHG7s2WGPcOeB5T19hJUXMudVMprubqK+exROXU6RxC+Ae+NR3cZIHmuTrj6k0pPW/LOlk/Sh+FdvBnxjCmYfWAa/XIk8bbn9FIy6I0tKL2acbIlam5LRLZVxN2H0ak7t07DzER9At3D8p0qfla/cjZ1EbJR13ZE3d3Xxu95c4nhoO304GyjSsvyp+7fjwS4VU48P5NavaVcNrQ6Wu2OxWNtM6ZafRmcLK7ltdUX3JuMOxCgWPMubwTyRtMn6fVX3C8uV0XGfdFJn4yqluPZlkVqQAgCAIAgCAIAgCAIAgCAIAgCAIAgCAIAgCAIAgCAjsaxhmEW8u3J4Hf9lEy8uGPHcu/hG/Hx5XS1Eo13nW5qu+HSweQn8qinxXIk+jS+/iXMOGUr822ZaGan3lI064DmuHzRBkbjjbnp17he/wD6M5xdd3VPz5MJYCg+ep9UaN3hrqL9og7tE7kHtsNQ9P6KHbjzh1f0+PyJNeTGS6/Uwss31HAaSJ/vYck+S1wrn4RnK6teSz0ctGlgjpnWd4jcCCDsOvWP/EdVcLhsljyb/N/H3/BVyzea5PwVWmX2VeRLXDqP0PmqaMp1yUo9Gi2ahbHT6pnq5uX39aXEucdlnO2dstze2eQrhUunRFtyjTbhto59VzWauJIHqfMcfdXPDIxpg7LHrfbZUZ03bPlgt6LHbYlSuj8FRjj2BE/RW1eRVZ+SSf1IEqpx/MtG0txrCAIAgCAIAgCAIAgCAIAgCAIAgCAIAgCAIAgCAoWe2udiAniBB8o/fUuZ4vzeut9tL+f9l5wzXI/f7/0R2D39KxouDqQeTw79N+nVaMTLrpTUobfub8midjTjLSIvRrqwOvZQ317EpdF1OoYPag4MxrwHAiYcJ2JJGx8iuvxIaoipexzF036raNyhaU7b5GMZ/taB+ApEYRj+VaNcpyl3ezMsjEir7AaV4T8zJ3OmIJ76XAtnziVDuwabe618v8dv2JFeTOHb7+vchcaw2lgljqbL3HgO0gQPJrRPQQe6rszHpxatpbb6Lev7LWyZj22ZE9N9PqVG3s6uM3ZA3MSZO0KpppsyJ9OrLWdlePD4GK5s34bclpMOb244B56ry6qVU+V90ZV2RujvwzouUcSdiGHnXu5vXuDMb9eD9l0fDciV1X4u6KDNoVVmo9idViQwgCAIAgCAIAgCAIAgCAIAgCAIAgCAIAgCAHYICtZjv7S5olr6rdQ4Ik+xjke6qc63EsXLKXVe3X+xPxa8iL5ox6FWo4cy+rAUiD5Bzd/+ZaZ8t1UQxY2y1XJfz++v5LN5M61+Nft/jZZMHyoKDw6rEfy8k+pjYeQme/RWeNwnllux/T7+/jroV9+e5rUS1cK6K0IAgCAg82Ycb+wkctn6GP1A9pVbxPHlbVuPdEzCu9OzqUBhqWTg4SzsRtPoeq5pSnW+ZdC/ahYtdzzDruqTyTyT+SU25vb6sPlrXwOi5Yw82GHDV8zt4PIHT9T7rqOHY7pp1Lu+pz2XarLNomFPIoQBAEAQBAEAQBAEAQBAEAQBAEAQBAEAQBAVLPOJOoUxSYYkAnzkkfp91R8XyZR1VHz3LTh1EZy55LsVbCMCOK6jra2I5538vJVuJh+vtp60WWTl+jpa2aIpm2r/AAncdR/RRpfhl0fbyb0+eP4l3Op5fuXXeEsc/wCbgz5FdbhWytojKXc5nIgoWNLsSKlGgIAgCAICNusDo3LiS3SSZOkkAnuQNifOFFsw6bHuUev6G+GRZHsz3aYRStXAhskcFxJjzE7A+iyrxaq3uK6/qYzvnLuzfUg1BAEAQBAEAQBAEAQBAEAQBAEAQBAEAQBAEAQFazhhJvKXiNElog+USZ9NyD7eaqOKYkrErId0WGBkKuXK+zKSaFSlGxMjbTuD7jZc7yyX+v8ARdc9cvoZ7LDKl7cBoBk9I57+nqdvwt1VM7ZciXX7+/8AZrtyIVx3s6Zh9r/grNrB0H3O5+666ipVVqC8HOWT55ORsLaYBAEAQBAEAQBAEAQBAEAQBAEAQBAEAQBAEAQBAEAQBAEAQBAaeKYizDLbW8+g6laMjIhRDnmbaqZWy5YnO8TzGbqsS2jSbPXTufU9Subuz3bLfIl9NsvasFQWpSZt4Jm11o8NdTZpPJa0NPrt+q3UcUlVpSitfBaNV/DlJbjJ7+J0C1uG3duHtMgjZdFXZGyKlHsyklFxemZVmYhAEAQBAEAQBAEAQBAEAQBAEAQBAEAQBAEAQBAEAQBAEAQBAUvP+pz27fDA9jJn/wCfsuf4zzc0fb7/ANFvwvW37kFgt1Ssnu8SmKk8Htz37qBiZFdLfPHfsTcmqyzXLLRoXJFS4JAiTx6rRZJSk5IkVpxikzpGVKRo4M0GeTz9PyCun4bFxx47OdzJKVrZMKeRQgCAIAgPhOkIA1weJBn0TewfUAQBAEAQBAEAQBAEAQBAEAQBAEAQBAEAQBAEBp4ph7cRttLtux7fuP75gqPkY8L4csjbVbKuXMimX2VqlHhuw5c17Y/93NI+/qqG7hVkeq7fP/Otfqy3r4jF9/v9Nmja/wCHtK01HkgdGgE+0bN9ZPlHK0QhRCX45b+X+e36b+GjbN32LUIl3wrHbe90spuAMCGkRt0Hb2XQ4+ZRZqEH9Cmuxra+s0SymEcIAgCAjMwYr/CrEuAlx4H6/j6hQ87K/p6+Zd/BIxqPWnynOK1xcYzcHd7zzAOwH4AXNc1+TLq23+3+C/UKMePZIxUa1bC7n5nNcDuJ/qsU7KJ9HpoycKro9uh0vLuJ/wAVw/UdnAwfPz/vsunwcl5FXM+/ZnPZVHo2cpKKYRwgCAIAgCAIAgCAIAgCAIAgCAIAgCAIAgCAIClZ7xB3iik0wBz5k7/gj7rnuMXyc1Uu3kuOGUxe5tEBhOBDEaLnOqhkdOvrzxyomJiRui5OWtEzJypVSSUdkdTaaFWW8hQ29PaJPSUdSOsYLWdcYYxzvmgg+xIn7LsMWyU6Yyl3OXuiozaRuqQaggCArWdLM3Vm1zeGyD7xH1iPWFUcXpc4RmvGyw4faoT0/JS7C9fh9WWGOh8/ZUNN9lMtw6F1bTG1akY6z3XtwSZc47n8/ReSnKyTcu7PYxjVHXZHQ8p2ZtMKE7Fxn2gfrJ910vDKXVR+Lz1OfzbFO1tE0rEiBAEAQBAEAQBAEAQBAEAQBAEAQBAEAQBAEAQFYzfg5um+IwSQN/KOsdR37QPNU/E8OVn/AJId/P39+CxwclVvll2KYbV7SIGqerdx9Qufdct6LlWwa7/qZbawLjqf8LRuf69v79VthU2ty7Lv9/f8muy9LpDq2SNxnF9CmGUWta1ogE7k+Z6bqa+KTjFQqWkui8sjR4bF/isfUWGd67HjxA14nfaPwsq+LXRf40mhZwytr8D6lpvswspYP4zNydgD0PWft9QrS7iEI0erHrvsVteJKVvpvoUG5vrnGLgjU90/6RwB6DYBc+7L8mWm2/h4LuNVFEdtL5mGjXrYbWLZc0g7tn6ghYc1lEuVPT9jNwquW9fUtuFYZTx6x1SWkGC0gOHqJ+IekxtwrbHxasuvmfRruvH7/wDCqtusxp8pM2OW6Vq+T8R7QA2fQDf3JCnVcNpre9bItmZZPoTKnkUIAgCAIAgCAIAgCAIAgCAIAgCAIAgCAIAgCAIAgNWvhtG4qan0qbj3cxpP1IWudNc3uUU/ojZG2cVpSf6lezvT8KwY1jQGfFIAgf6e3lP3VTxhNVxS7dfv+5P4c07G5PqVTB61O1uZqMFQER6HbfsqjFurqnuyO0WmTXOcdQejDiNRte7c5rdIJ2G2ywvnGyblFaRlTGUIJN7JZmHPqZeDhMBx++k/fYfRSPQnLF5/Zv8Aj/hE9aMclpkZh98/D6uphjoex9lGpvnTLcCZdTG1akeLio6+uS4y5ztz/wBJOyVsnKXdiEY1R12R0DKFmbXC5Igu3Hp/3K6PhdLrp6+epQ5tina9E4rIhhAEAQBAEAQBAEAQBAEAQBAEAQBAEAQBAEAQBAEAQBAa99aNvbcsdwevUHutV1MboOEjOubhLmRS77KdSmfgbq35a4fdriCPYuVBbwmxfk6/fs/8st6+Ixf5vv8AT/CMuG5Reakv+EddWkn/AIgkfU+xWdPCJt/jel9/T77GN3EVrUf5LjRtm0bYMAGmIg7z3nvKvYVxhDkS6FS5ty5n3Ia9ysy4OziB2cNUehkO+pKg28Lqm+ja+/1/fRLrzZw+/tfse7HLNK2fLvi8oAb9OT6EwsquGUwe2t/2MbM2ya0TisCIEAQBAEAQBAEAQBAEAQBAEAQBAEAQBAEAQBAEAQBAEAQBAEAQBAEAQBAEAQBAEAQBAEAQBAEAQBAEAQBAfHODWyTAHUrxtJbY7kbQx+2r3OhtZpd0Hf0PBUaObRKXKpLZIli3RjzOL0SalEcw3dyyzty97g1o5JWFlka4uU3pGUISnLlitsirDNVvfXQY1xBJgamkAn1/dRKuI0WS5UyTZg3Vx5mjdxbFqWE0Q6q6J4AEk+gW7Iyq6FubNVOPO56gjXwbMNHGHkUy4OG+lwgx3G5BWvGzqsh6j39mZ34llPWXYxX+araxudDnEuBg6Wkge/7LGziNFcuVvr8DOvBusjzJdDNdZht7W0bUdUGl/wAsAkn26e6znnUQgpuXR9jCGJdOTil1XcWeYbe8tXVGvhrBLtQII9uvskM6icHNS6LuJ4lsJKLXV9jUtM4W91dBg1tkwHObDT7zI9wtNfFKJy5eq+Pg2z4fdCPN0/ksCsSCQ9fNFrb3Og1RMwYBIHuBChS4jjxlyuX9yVHCvlHmUSWY8VGAgyDuCFMTTW0RmtdGel6eENjGZaOFVtDtTn/ysEkeskBQcjiFVMuR9X7Il0YVly5l0XxMtpmChc2Hi6w1oMHXsQe0fss682mdfqb0viYTxLYz5NbfwJKnUFWmHNIIIkEcEFSoyUltdjQ009M8167bekXPcGtHJJgLyc4wXNJ6R7GLk9RW2R+I49RsLNtQu1B3y6IOrvG8bKNfm01QUm977a8m6rFtsm4pa132YcGzJSxauWAPY+J0vA39IKwx8+u6fIk0/iZ34c6Y8z018CRxC/p4db66jg1v58gBuVJuvrpjzTekaKqp2S5YLbNLC8xUMUraabjq7OBE+ndaaM6m6XLF9TbdiW1Lcl0NzEcQp4bb66jtI+5PYDqtt19dMeab0aqqZ2y5YI0cJzLQxWvoYSHdA4RMdlooz6bpcsX1+Juuw7alzSXQmFNIpF4zj1HB4FQkuPDWiT/RRMnNqoepvr7LuSKMWy78vY9YNjdLGGE0yZHLXCCFljZdeQnyePHk8vxp0v8AESSkmgIAgCAICPx+zdf4S+mwwSPrBmFFzaZXUShHub8axV2qUuxQf4a8V6bKgp0Q0/M6GzvySSC5c28ezcYWJRS89F/0u/XhqUoNy347/wDDplNwfTBBkdCDM+661NNbRzzWn1IbN1BlxhOl1RtPcEajAJE7KBxKuNlPK5JddrZLwZyhbtR38iuYFhD8TvGPc5hZTgS0tOzTIED9VV4uJbfOMpNajrs148dCfkZEKoOMU9v32S2dbIPDK3iNYWcBxAnqInrKmcUo3y2qSTXv+vQjcPt1uHLtP2NXJtmLi9dcOqNe6Ds07yep7LVw2lysd0pJv/PuZ59vLBVKLSNW6yzcUa7204cyodydPAMiZ3H98rRPh2TByjX1i/l/03QzaZJOfdHzFsBdhFtSqB7JYN9URMzsDz90vwZ48Y2Rktr39/hsU5cbpSg4vr7DA8DGJ2NZ3isL38Bp4Mz8UcApjYPrwm3Jbf8AnfU8yMr0pxXK9L3M1rlevXuWCsQKdPYbjiZgAfqs4cMvnJK1/hX9vv3MZ51UYt1rqy0YtiFKzoEVaraeoECTvvtIHKuci6uEXGctb/UraarJvcI70UOnhFSrbFrPDdSLp8QRG227+m28Erm44t3I4x04999P7l28mtS5pbUvb/RcMCxK3ZbsoMrNe5ojadz5Tyr3EvpjCNMZ7a6FTk03OTslFpMm1PIhSszYcbLEXVm1ms8TYhzgDvzzyOOFQZuNKu12wmlzfr8S3xLlOtVyi3r2PeHZfp1cDLm1PEcCXf5RHOkjTx1Bj3WVOBB0NqW31f4fl2PLcuau01pduvz7m7lXEyW+DV0MgNFNvyuIjcaXGTHfrupPD8h/+ufTWteH8ej6/U05lK/PDr335X6mrmHFDiFXwqIbWpmNWgS7Vq41AwyAJBIIWjNyHc/TrXNF67dXvfv4+BsxaFWuef4ZfHtrX7n3GMtstsODm1dJY4uLqhAku+wMgJlcOjGtSU9NNvb+Ix82UrGnHe+mkYso2zK2Juqmu2pUg7A777EmRv7LHh1UZXOyU05ffUyzrJKtQUNIlM3YS7ErRpaRLCTBIAIPmdlL4liSvinF9UR8HIVUntdyHyzh5usZ8Z76ZLejHNJJiOG8KDg0Tsv9WyS2vZr5eCVl3RhV6cE9P32TObcKOJWjSHAFhJ+IgCD5nZTuJYrvgnF60RMHIVU2mu5WbEOpV3XLn06lRkQ1rmkyYbqIZPwt5MKqqU4z/qJyTa9mn8N9PCLGxxlFUxTSfv8Ar59y44BiRxGzBfpFTeWjtOx0kyAfNXmHkO6G5d/vrruVOTSq56j2+/JDZsw1zLwXDKjWECPicBuO07cSoHEcaSsV8JJP4kvCvTg6ZR2vgZMlWDaQfUFRlRztjoIMbzv6rPheOo81nMm37GOfc5ahytJe5aFblcEAQBAEAQHOMdsKjMWqmpTNQvJ0Ok7diN+g6cLlsmq2N0+ePNvemX+PbB1RUZa13LXk+0fZYPpfyXEgTwNtvL0VxwyqddOp++/kVmdZGy3cSHzlaudirKkNqNAjQT+kzuoPE6rPXViXMvb/AES8CyKqcG9P3NjJWF1LStUqPboDhAbx1njsFt4XjWQnKya0n4+pr4hfCajCL3ryfM54dUrXDKzQHtYN2njmdx1BXnFMe2U42xW0vB7gXQjGVcnpvyeMl4a5l2+uQ1rXAgBvmZ4HAC84Xjz9R3S6L7/Y9z74uKrXXRcFeFUVLOmH1K9xTqhutjBu08czuOx2HsqTilFspxtitpePv3/gtOH3QjGUG9N+THkvDXsvX1i0MYQQGjjczsOwWPDMez1XdJaXt9+D3Pvg4KtPbRcVelUUXMWG1TjLqraYrtcIAjVG0RA4hc7mY9yyHZGPMn9f2LnFvr9FQcuVo9WeXqrcvVGH4Xvc1wYTuQ2dvf8ARK8C7+mlF9209fL7/Y8szK/6iMvC8mnh+BVri+pzSFIU4l2ktmDMz1K004d9k4px5VHXXWu392brcqqMJaltvwdEXUFCUnNWHVBjHjeGKrIAAIJA2iCPXdc/n0XLI9VR5kXGHdX6PpuXKzfyThb7Ci9zxp1xDfSdyFJ4VjWVKUp9N66GjiF8LGlHroxZlsv8Dei4ZLnOeDBBLWkNgE6fiPAAExJXmbV6U1ctvb+ievh1MsSz1Iek+i19e/6G/lrCG2dMVTqD3MALSdmgnUQB69+FvwcRVpWddtdvbzo0ZeQ5tw8J9/fwY85YZUxG0Zo30mS3vPX2/VYcUxrLoRcPHgzwL4VTfN5IfLOFVK2MisWCk1vIAjeIgD8qFg41s71bKPKl9PGuxKy8itU+nF7bJrOdpUvMKinJh0uA5IU7itVllKVfv1REwLIQt3MreXsOfWxqm9lM0msI1EExtzue/ZVmJTZO+Mox5Uu/f76k/KuhGlxlLmb7FkzlZVL7CwKcmHS5o5IVnxSmy2pKHh9UQMC2Fdu5ldwDC6lbGqb20vCayNUTBjnnmVW4uPbO+M1DlS+/3J2TfCNLi5czZtXLDlzHdTR4rngncQYe/cSPnd5ngQttm8PI2vxN/Tu/3fzNcX/U06fRL+F+y+RsZwsX3VzTqsaKtNo+XkcyZjoVs4lTZOyNsFzJePv76GGDbCEZQk9N+T5kzDKlG9fWc3w2uBAb6mdh2CcMx7Fa7ZLSfj6/2GffCUFXF7aLgrwqggCAIAgCAreeDV/hzRTnST8ennyHpyqni7tVa5O3n+Cw4d6fqPn7+CuZepuZi+qhqYzSZ1nb5Tydh8yrMNy9fdK0tdd/Lz9SfluPpat038Pn/gjatqXvIcxzqxdOqSfKI9eqitS6wlFuTff/AESYzitOMko67HTsJpvpYbTFQy8NEzyusxozjTFT766nOXOLsbj2K1nqg+pXpEtLqI5aDG87z7Kp4tGxzjLW4r7/ALFjw6UEpLepGHI9m9mIPe1rmUiDsTtzsN+Y7rHhVc/VlNLUfv8AU94jZFwjFvci7K/Kgp2eqb316UhzqI5DTEmd59uPdUXFlZzxbW4fz/wtuGuCUuupeDFka2ezEKjmhzKRB2Pedh5kDqseFRn6spJaj96MuIzi4RTe5EvnQVThH+XMT8enmP2lTOK+r6P/AI/fr8iLw/0/V/H9CqYDQf8Axlht2vbA+LUZnbedgIKp8XmlfF0Jr3/ks8qUfRatafsaN1TdUqONQVDW1ck7DuIjmVHk29+onz77m6DikuRrl0SeNisXUW3PiGmGCQ0wSfPaJmBupWTK1OCv3y6X38yNjenqTq1vfkl8gsqMpVJ1eHtpB77zHsp3B/U1Lf5fBF4m4bjrv5NXOmt2LNFQPNCNgwxPfpEzHstPE5TV69RNw+H37m3h/L6T5Nc/xNnINKpTbUnUKW2kHv5ey3cHVn4n/wDPj5mvibg3HX5vJb1dlUEBXc7tqvwoCnOmfjjmOntKquLK10rk7eSfw51q38f0K5li3Jx5jqLXsYPnkztG8nbkqswU55MZVJpeSfmSSoasab8FqzfXq2+EE0pBJAJHIB/Ct+J2Wwo3X9fkVuDCuVuplRwKq8Y3S8F9V0kaw8z/ALtu0e6psa2bvgqm/G9/v9P3LTJhH0Zeol8NfsW3OFWrSwc+FIkgOLeQFc8TnbGndf1+RV4Ma5W/jKjgOoY3T8E1NyPE1GZ/mny+6pcWcnfH0d+N7/f6FrkqPoy9TXw1+xfcYsf4lh7qerSTG8TwQYI7HgrpMml21uCeikot9KalrZT8fw9+F2lKlLjSJLn6NpJMkAdABx05VFm1WY8Yw23Hu9dOv8dOxa4tsLpyn05vGzLkem9uKP0axRg7O9dvdZ8K5vWlybUPvX1MeIuPprm1zF4XQlMEAQBAEAQHwiQgKFmy3LMYGthNGPhazYceQ5lc3xFSjkbnHcPCXT76l5gyTp/C9S+JJZCtn0rd5cCGEjSD7zClcHjYoyb/AC+P5I3Epwckl38lsV0VhT873NRlzTZqeyiRLizk77/QdFR8VusjZGO2oedFrw6uDjKWk5eNmLI1Wob2o0Oe6iBtr3jfb0MdljwqyyVskm3D4/PoZcRjBQi2kpfAuqvioKXnO8qfxJtNz306MSSzk9+u/aFQ8SvnG5Qk2ofAt8CqLrc0k5fEy5Dr1XuqNLnOpADSXbwZ4B9Oiz4TbZJyTbcfG/v2MOJQhHlaWn50es14xVoYg2ix/gtIkviefbj0XufmWQuVSfKvLGFjQlW7JLmfsMk4jUuatSm8h7W7h2kA8x0HXnde8MybLJyhLql5POIUQgoyj0b8FqNFpqatI1d4E/VXHKt7K3b1ogs6XrrPDRoAJcYlzQQPY7Sq3imRKqpcq7k3h9UbLPxeCCy/ilZmNMpisazHcy2ANt4HIj6KBiZdnrxhGXNF/D77E3Jx6/Rc3HlaJDOeJVKVyyi1wpscJc8tnrG3p5bqRxLKnCyNSek+retmjAohKMptba7I8ZLxGrXvH0nP8RjRIcRB2MD69ivOGZNk7HW3uK8/X+T3PorjBTS034LgrsqggIbNd+/D8JLqfzEgTEwD1UDiN86aeaHft8iXhVRttUZdipYNiVajitIMrOqh5GprgYBPIjy7iFTY+VaroKE3Let7+/3RZ30VuqTlHWuxc8xXxw7CXPDQ48AHjfv5K9zr3TS5pbZU4tSttUW9FLw7GK1le0yHU3h8amNY0RJ4kNBn7KipzLKpRcWnvukkvp2Le3FrnCW01rs2y6ZivnYdhLntAceBPG/UhXudfKilziupUYtSttUWylYdi9azvaZbUY/WRqY2m1sSeNmjf0VFVmWVyi4yT33Wkvp2Le3GrlCW4ta7Pf8As6QuoKAredMSfZWzGsgayZcQCABHQiFU8Uyp0qMY9N93+hYcPojZJuXjwReVsSqtxnwfE8WmQd9MRtMjbbfZRsHKs9f0lLmj8vgSMyiHo+py8r+ZeFflOEAQBAEAQBAeXsDxBAI80a2ep67HoCAh4EBjr0G3DIe0OHYiVjKEZrUls9jJxe0xRotoMhrQ0dgISMIxWorQlJye2ZFkeGG5tWXTIe0OHmFhOuFi1NbMozlF7iz1RotoU4a0NHYBexhGC1FaR5KTk9s18QwyniLYqNmOD1Wq7GquWrFs2VXTre4M92NjTsKWmm0NH5WVNFdK5YLR5ZbOx7k9mytprMVxQbc0i14DgehWE4RmuWS2jKMnF7Rr2GE0cPcTTYGk9dyfqVqpxaaXuEdGyy+yz872ZL6wp39OKjQ4ff6hZ20V2rU1sxrtnW9xehZWNOwp6abQ0eX7pVRXUtQWhZbOx7k9mytprCA8VaYrUy1wBB5BXkoqS0+x6m09o1bPCqNlULmMDSeu5P34WmrFpqe4R0zZO+ya1JmzXotuKJa4S07EFbZwjOLjJbRrjJxe0R1ll+hZ3Gtrfi5E9PRRasCiuXNGPUkWZds48rfQkq1IV6Ra4Ag7EFSpRUlyyXQjxk4vaNCzwKhZ3GtrPi6E9PRRqsGiuXNGPU32ZVs48sn0JJSyOYLu0ZeUtL2hw/vqtdlULI8s1tGcLJQe4vRiw/C6WHA+GwNnk9fqsKcWqn/1x0ZW32W/nezcW81BAEAQBAEAQBAEAQBAEAQBAEAQBAEAQBAEAQBAEAQBAEAQBAEAQBAEAQBAEAQBAEAQBAEAQBAEAQBAEAQBAEAQBAEAQBAEAQBAEAQBAEAQBAEAQBAEB//Z"/>
          <p:cNvSpPr>
            <a:spLocks noChangeAspect="1" noChangeArrowheads="1"/>
          </p:cNvSpPr>
          <p:nvPr/>
        </p:nvSpPr>
        <p:spPr bwMode="auto">
          <a:xfrm>
            <a:off x="155575" y="-1665288"/>
            <a:ext cx="4991100" cy="3743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en-US" altLang="da-DK"/>
          </a:p>
        </p:txBody>
      </p:sp>
      <p:sp>
        <p:nvSpPr>
          <p:cNvPr id="2073" name="AutoShape 33" descr="data:image/jpeg;base64,/9j/4AAQSkZJRgABAQAAAQABAAD/2wCEAAkGBxQHBhQUExQWFBUXGBsbGRgWFxogGRwdGhgYGh0cIBkdHCkgGyAlGx4YITEnJiorLi4uGiA1ODMsNyotLisBCgoKDg0OGxAQGzUmICY4LC8uNDQvLDQsNDQ0LCwvNDQ0LTUsNC8vNDcsNC80NzQyLCwvLywsLCwsLCwsLCwsNP/AABEIAMIBAwMBEQACEQEDEQH/xAAbAAEAAgMBAQAAAAAAAAAAAAAABQYDBAcCAf/EADgQAAEDAgUCBAUCBAYDAAAAAAEAAhEDBAUGEiExQVETYXGBIjKRobHB0RVS4fAUI0JykvFiosL/xAAaAQEAAgMBAAAAAAAAAAAAAAAABAUCAwYB/8QAMhEAAgICAAUCBAUFAAMBAAAAAAECAwQRBRIhMUETUWFxgfAiMpGhwRSx0eHxIzNCFf/aAAwDAQACEQMRAD8A7igCAIAgCAIAgCAIAgCAIAgCAIAgCAIAgCAIAgCAIAgCAIAgCAIAgCAIAgCAIAgCAIAgCAIAgCAIAgCAIAgCAIAgCAIAgCAIAgCAIAgCAIAgCAIAgCAIAgCAIAgCAIAgCAIAgCAjcSx2hhroqPGr+Ubn+ii35tNPSb6+3k31Y1tvWKI6hnS2qviXt8y3b8qNHi2O3p7X0JEuHXxXYn7eu25pBzCHNPUKxhOM1zRe0QZRcXpntzgxskgDzXraXc8MdO4ZVMNc0nyIK8jOMuzPXFrujKsjwIAgCAIAgCAIAgCAIAgCAIAgCAIAgCAIAgCAIAgCAIAgNHG7s2WGPcOeB5T19hJUXMudVMprubqK+exROXU6RxC+Ae+NR3cZIHmuTrj6k0pPW/LOlk/Sh+FdvBnxjCmYfWAa/XIk8bbn9FIy6I0tKL2acbIlam5LRLZVxN2H0ak7t07DzER9At3D8p0qfla/cjZ1EbJR13ZE3d3Xxu95c4nhoO304GyjSsvyp+7fjwS4VU48P5NavaVcNrQ6Wu2OxWNtM6ZafRmcLK7ltdUX3JuMOxCgWPMubwTyRtMn6fVX3C8uV0XGfdFJn4yqluPZlkVqQAgCAIAgCAIAgCAIAgCAIAgCAIAgCAIAgCAIAgCAjsaxhmEW8u3J4Hf9lEy8uGPHcu/hG/Hx5XS1Eo13nW5qu+HSweQn8qinxXIk+jS+/iXMOGUr822ZaGan3lI064DmuHzRBkbjjbnp17he/wD6M5xdd3VPz5MJYCg+ep9UaN3hrqL9og7tE7kHtsNQ9P6KHbjzh1f0+PyJNeTGS6/Uwss31HAaSJ/vYck+S1wrn4RnK6teSz0ctGlgjpnWd4jcCCDsOvWP/EdVcLhsljyb/N/H3/BVyzea5PwVWmX2VeRLXDqP0PmqaMp1yUo9Gi2ahbHT6pnq5uX39aXEucdlnO2dstze2eQrhUunRFtyjTbhto59VzWauJIHqfMcfdXPDIxpg7LHrfbZUZ03bPlgt6LHbYlSuj8FRjj2BE/RW1eRVZ+SSf1IEqpx/MtG0txrCAIAgCAIAgCAIAgCAIAgCAIAgCAIAgCAIAgCAoWe2udiAniBB8o/fUuZ4vzeut9tL+f9l5wzXI/f7/0R2D39KxouDqQeTw79N+nVaMTLrpTUobfub8midjTjLSIvRrqwOvZQ317EpdF1OoYPag4MxrwHAiYcJ2JJGx8iuvxIaoipexzF036raNyhaU7b5GMZ/taB+ApEYRj+VaNcpyl3ezMsjEir7AaV4T8zJ3OmIJ76XAtnziVDuwabe618v8dv2JFeTOHb7+vchcaw2lgljqbL3HgO0gQPJrRPQQe6rszHpxatpbb6Lev7LWyZj22ZE9N9PqVG3s6uM3ZA3MSZO0KpppsyJ9OrLWdlePD4GK5s34bclpMOb244B56ry6qVU+V90ZV2RujvwzouUcSdiGHnXu5vXuDMb9eD9l0fDciV1X4u6KDNoVVmo9idViQwgCAIAgCAIAgCAIAgCAIAgCAIAgCAIAgCAHYICtZjv7S5olr6rdQ4Ik+xjke6qc63EsXLKXVe3X+xPxa8iL5ox6FWo4cy+rAUiD5Bzd/+ZaZ8t1UQxY2y1XJfz++v5LN5M61+Nft/jZZMHyoKDw6rEfy8k+pjYeQme/RWeNwnllux/T7+/jroV9+e5rUS1cK6K0IAgCAg82Ycb+wkctn6GP1A9pVbxPHlbVuPdEzCu9OzqUBhqWTg4SzsRtPoeq5pSnW+ZdC/ahYtdzzDruqTyTyT+SU25vb6sPlrXwOi5Yw82GHDV8zt4PIHT9T7rqOHY7pp1Lu+pz2XarLNomFPIoQBAEAQBAEAQBAEAQBAEAQBAEAQBAEAQBAVLPOJOoUxSYYkAnzkkfp91R8XyZR1VHz3LTh1EZy55LsVbCMCOK6jra2I5538vJVuJh+vtp60WWTl+jpa2aIpm2r/AAncdR/RRpfhl0fbyb0+eP4l3Op5fuXXeEsc/wCbgz5FdbhWytojKXc5nIgoWNLsSKlGgIAgCAICNusDo3LiS3SSZOkkAnuQNifOFFsw6bHuUev6G+GRZHsz3aYRStXAhskcFxJjzE7A+iyrxaq3uK6/qYzvnLuzfUg1BAEAQBAEAQBAEAQBAEAQBAEAQBAEAQBAEAQFazhhJvKXiNElog+USZ9NyD7eaqOKYkrErId0WGBkKuXK+zKSaFSlGxMjbTuD7jZc7yyX+v8ARdc9cvoZ7LDKl7cBoBk9I57+nqdvwt1VM7ZciXX7+/8AZrtyIVx3s6Zh9r/grNrB0H3O5+666ipVVqC8HOWT55ORsLaYBAEAQBAEAQBAEAQBAEAQBAEAQBAEAQBAEAQBAEAQBAEAQBAaeKYizDLbW8+g6laMjIhRDnmbaqZWy5YnO8TzGbqsS2jSbPXTufU9Subuz3bLfIl9NsvasFQWpSZt4Jm11o8NdTZpPJa0NPrt+q3UcUlVpSitfBaNV/DlJbjJ7+J0C1uG3duHtMgjZdFXZGyKlHsyklFxemZVmYhAEAQBAEAQBAEAQBAEAQBAEAQBAEAQBAEAQBAEAQBAEAQBAUvP+pz27fDA9jJn/wCfsuf4zzc0fb7/ANFvwvW37kFgt1Ssnu8SmKk8Htz37qBiZFdLfPHfsTcmqyzXLLRoXJFS4JAiTx6rRZJSk5IkVpxikzpGVKRo4M0GeTz9PyCun4bFxx47OdzJKVrZMKeRQgCAIAgPhOkIA1weJBn0TewfUAQBAEAQBAEAQBAEAQBAEAQBAEAQBAEAQBAEBp4ph7cRttLtux7fuP75gqPkY8L4csjbVbKuXMimX2VqlHhuw5c17Y/93NI+/qqG7hVkeq7fP/Otfqy3r4jF9/v9Nmja/wCHtK01HkgdGgE+0bN9ZPlHK0QhRCX45b+X+e36b+GjbN32LUIl3wrHbe90spuAMCGkRt0Hb2XQ4+ZRZqEH9Cmuxra+s0SymEcIAgCAjMwYr/CrEuAlx4H6/j6hQ87K/p6+Zd/BIxqPWnynOK1xcYzcHd7zzAOwH4AXNc1+TLq23+3+C/UKMePZIxUa1bC7n5nNcDuJ/qsU7KJ9HpoycKro9uh0vLuJ/wAVw/UdnAwfPz/vsunwcl5FXM+/ZnPZVHo2cpKKYRwgCAIAgCAIAgCAIAgCAIAgCAIAgCAIAgCAIClZ7xB3iik0wBz5k7/gj7rnuMXyc1Uu3kuOGUxe5tEBhOBDEaLnOqhkdOvrzxyomJiRui5OWtEzJypVSSUdkdTaaFWW8hQ29PaJPSUdSOsYLWdcYYxzvmgg+xIn7LsMWyU6Yyl3OXuiozaRuqQaggCArWdLM3Vm1zeGyD7xH1iPWFUcXpc4RmvGyw4faoT0/JS7C9fh9WWGOh8/ZUNN9lMtw6F1bTG1akY6z3XtwSZc47n8/ReSnKyTcu7PYxjVHXZHQ8p2ZtMKE7Fxn2gfrJ910vDKXVR+Lz1OfzbFO1tE0rEiBAEAQBAEAQBAEAQBAEAQBAEAQBAEAQBAEAQFYzfg5um+IwSQN/KOsdR37QPNU/E8OVn/AJId/P39+CxwclVvll2KYbV7SIGqerdx9Qufdct6LlWwa7/qZbawLjqf8LRuf69v79VthU2ty7Lv9/f8muy9LpDq2SNxnF9CmGUWta1ogE7k+Z6bqa+KTjFQqWkui8sjR4bF/isfUWGd67HjxA14nfaPwsq+LXRf40mhZwytr8D6lpvswspYP4zNydgD0PWft9QrS7iEI0erHrvsVteJKVvpvoUG5vrnGLgjU90/6RwB6DYBc+7L8mWm2/h4LuNVFEdtL5mGjXrYbWLZc0g7tn6ghYc1lEuVPT9jNwquW9fUtuFYZTx6x1SWkGC0gOHqJ+IekxtwrbHxasuvmfRruvH7/wDCqtusxp8pM2OW6Vq+T8R7QA2fQDf3JCnVcNpre9bItmZZPoTKnkUIAgCAIAgCAIAgCAIAgCAIAgCAIAgCAIAgCAIAgNWvhtG4qan0qbj3cxpP1IWudNc3uUU/ojZG2cVpSf6lezvT8KwY1jQGfFIAgf6e3lP3VTxhNVxS7dfv+5P4c07G5PqVTB61O1uZqMFQER6HbfsqjFurqnuyO0WmTXOcdQejDiNRte7c5rdIJ2G2ywvnGyblFaRlTGUIJN7JZmHPqZeDhMBx++k/fYfRSPQnLF5/Zv8Aj/hE9aMclpkZh98/D6uphjoex9lGpvnTLcCZdTG1akeLio6+uS4y5ztz/wBJOyVsnKXdiEY1R12R0DKFmbXC5Igu3Hp/3K6PhdLrp6+epQ5tina9E4rIhhAEAQBAEAQBAEAQBAEAQBAEAQBAEAQBAEAQBAEAQBAa99aNvbcsdwevUHutV1MboOEjOubhLmRS77KdSmfgbq35a4fdriCPYuVBbwmxfk6/fs/8st6+Ixf5vv8AT/CMuG5Reakv+EddWkn/AIgkfU+xWdPCJt/jel9/T77GN3EVrUf5LjRtm0bYMAGmIg7z3nvKvYVxhDkS6FS5ty5n3Ia9ysy4OziB2cNUehkO+pKg28Lqm+ja+/1/fRLrzZw+/tfse7HLNK2fLvi8oAb9OT6EwsquGUwe2t/2MbM2ya0TisCIEAQBAEAQBAEAQBAEAQBAEAQBAEAQBAEAQBAEAQBAEAQBAEAQBAEAQBAEAQBAEAQBAEAQBAEAQBAEAQBAfHODWyTAHUrxtJbY7kbQx+2r3OhtZpd0Hf0PBUaObRKXKpLZIli3RjzOL0SalEcw3dyyzty97g1o5JWFlka4uU3pGUISnLlitsirDNVvfXQY1xBJgamkAn1/dRKuI0WS5UyTZg3Vx5mjdxbFqWE0Q6q6J4AEk+gW7Iyq6FubNVOPO56gjXwbMNHGHkUy4OG+lwgx3G5BWvGzqsh6j39mZ34llPWXYxX+araxudDnEuBg6Wkge/7LGziNFcuVvr8DOvBusjzJdDNdZht7W0bUdUGl/wAsAkn26e6znnUQgpuXR9jCGJdOTil1XcWeYbe8tXVGvhrBLtQII9uvskM6icHNS6LuJ4lsJKLXV9jUtM4W91dBg1tkwHObDT7zI9wtNfFKJy5eq+Pg2z4fdCPN0/ksCsSCQ9fNFrb3Og1RMwYBIHuBChS4jjxlyuX9yVHCvlHmUSWY8VGAgyDuCFMTTW0RmtdGel6eENjGZaOFVtDtTn/ysEkeskBQcjiFVMuR9X7Il0YVly5l0XxMtpmChc2Hi6w1oMHXsQe0fss682mdfqb0viYTxLYz5NbfwJKnUFWmHNIIIkEcEFSoyUltdjQ009M8167bekXPcGtHJJgLyc4wXNJ6R7GLk9RW2R+I49RsLNtQu1B3y6IOrvG8bKNfm01QUm977a8m6rFtsm4pa132YcGzJSxauWAPY+J0vA39IKwx8+u6fIk0/iZ34c6Y8z018CRxC/p4db66jg1v58gBuVJuvrpjzTekaKqp2S5YLbNLC8xUMUraabjq7OBE+ndaaM6m6XLF9TbdiW1Lcl0NzEcQp4bb66jtI+5PYDqtt19dMeab0aqqZ2y5YI0cJzLQxWvoYSHdA4RMdlooz6bpcsX1+Juuw7alzSXQmFNIpF4zj1HB4FQkuPDWiT/RRMnNqoepvr7LuSKMWy78vY9YNjdLGGE0yZHLXCCFljZdeQnyePHk8vxp0v8AESSkmgIAgCAICPx+zdf4S+mwwSPrBmFFzaZXUShHub8axV2qUuxQf4a8V6bKgp0Q0/M6GzvySSC5c28ezcYWJRS89F/0u/XhqUoNy347/wDDplNwfTBBkdCDM+661NNbRzzWn1IbN1BlxhOl1RtPcEajAJE7KBxKuNlPK5JddrZLwZyhbtR38iuYFhD8TvGPc5hZTgS0tOzTIED9VV4uJbfOMpNajrs148dCfkZEKoOMU9v32S2dbIPDK3iNYWcBxAnqInrKmcUo3y2qSTXv+vQjcPt1uHLtP2NXJtmLi9dcOqNe6Ds07yep7LVw2lysd0pJv/PuZ59vLBVKLSNW6yzcUa7204cyodydPAMiZ3H98rRPh2TByjX1i/l/03QzaZJOfdHzFsBdhFtSqB7JYN9URMzsDz90vwZ48Y2Rktr39/hsU5cbpSg4vr7DA8DGJ2NZ3isL38Bp4Mz8UcApjYPrwm3Jbf8AnfU8yMr0pxXK9L3M1rlevXuWCsQKdPYbjiZgAfqs4cMvnJK1/hX9vv3MZ51UYt1rqy0YtiFKzoEVaraeoECTvvtIHKuci6uEXGctb/UraarJvcI70UOnhFSrbFrPDdSLp8QRG227+m28Erm44t3I4x04999P7l28mtS5pbUvb/RcMCxK3ZbsoMrNe5ojadz5Tyr3EvpjCNMZ7a6FTk03OTslFpMm1PIhSszYcbLEXVm1ms8TYhzgDvzzyOOFQZuNKu12wmlzfr8S3xLlOtVyi3r2PeHZfp1cDLm1PEcCXf5RHOkjTx1Bj3WVOBB0NqW31f4fl2PLcuau01pduvz7m7lXEyW+DV0MgNFNvyuIjcaXGTHfrupPD8h/+ufTWteH8ej6/U05lK/PDr335X6mrmHFDiFXwqIbWpmNWgS7Vq41AwyAJBIIWjNyHc/TrXNF67dXvfv4+BsxaFWuef4ZfHtrX7n3GMtstsODm1dJY4uLqhAku+wMgJlcOjGtSU9NNvb+Ix82UrGnHe+mkYso2zK2Juqmu2pUg7A777EmRv7LHh1UZXOyU05ffUyzrJKtQUNIlM3YS7ErRpaRLCTBIAIPmdlL4liSvinF9UR8HIVUntdyHyzh5usZ8Z76ZLejHNJJiOG8KDg0Tsv9WyS2vZr5eCVl3RhV6cE9P32TObcKOJWjSHAFhJ+IgCD5nZTuJYrvgnF60RMHIVU2mu5WbEOpV3XLn06lRkQ1rmkyYbqIZPwt5MKqqU4z/qJyTa9mn8N9PCLGxxlFUxTSfv8Ar59y44BiRxGzBfpFTeWjtOx0kyAfNXmHkO6G5d/vrruVOTSq56j2+/JDZsw1zLwXDKjWECPicBuO07cSoHEcaSsV8JJP4kvCvTg6ZR2vgZMlWDaQfUFRlRztjoIMbzv6rPheOo81nMm37GOfc5ahytJe5aFblcEAQBAEAQHOMdsKjMWqmpTNQvJ0Ok7diN+g6cLlsmq2N0+ePNvemX+PbB1RUZa13LXk+0fZYPpfyXEgTwNtvL0VxwyqddOp++/kVmdZGy3cSHzlaudirKkNqNAjQT+kzuoPE6rPXViXMvb/AES8CyKqcG9P3NjJWF1LStUqPboDhAbx1njsFt4XjWQnKya0n4+pr4hfCajCL3ryfM54dUrXDKzQHtYN2njmdx1BXnFMe2U42xW0vB7gXQjGVcnpvyeMl4a5l2+uQ1rXAgBvmZ4HAC84Xjz9R3S6L7/Y9z74uKrXXRcFeFUVLOmH1K9xTqhutjBu08czuOx2HsqTilFspxtitpePv3/gtOH3QjGUG9N+THkvDXsvX1i0MYQQGjjczsOwWPDMez1XdJaXt9+D3Pvg4KtPbRcVelUUXMWG1TjLqraYrtcIAjVG0RA4hc7mY9yyHZGPMn9f2LnFvr9FQcuVo9WeXqrcvVGH4Xvc1wYTuQ2dvf8ARK8C7+mlF9209fL7/Y8szK/6iMvC8mnh+BVri+pzSFIU4l2ktmDMz1K004d9k4px5VHXXWu392brcqqMJaltvwdEXUFCUnNWHVBjHjeGKrIAAIJA2iCPXdc/n0XLI9VR5kXGHdX6PpuXKzfyThb7Ci9zxp1xDfSdyFJ4VjWVKUp9N66GjiF8LGlHroxZlsv8Dei4ZLnOeDBBLWkNgE6fiPAAExJXmbV6U1ctvb+ievh1MsSz1Iek+i19e/6G/lrCG2dMVTqD3MALSdmgnUQB69+FvwcRVpWddtdvbzo0ZeQ5tw8J9/fwY85YZUxG0Zo30mS3vPX2/VYcUxrLoRcPHgzwL4VTfN5IfLOFVK2MisWCk1vIAjeIgD8qFg41s71bKPKl9PGuxKy8itU+nF7bJrOdpUvMKinJh0uA5IU7itVllKVfv1REwLIQt3MreXsOfWxqm9lM0msI1EExtzue/ZVmJTZO+Mox5Uu/f76k/KuhGlxlLmb7FkzlZVL7CwKcmHS5o5IVnxSmy2pKHh9UQMC2Fdu5ldwDC6lbGqb20vCayNUTBjnnmVW4uPbO+M1DlS+/3J2TfCNLi5czZtXLDlzHdTR4rngncQYe/cSPnd5ngQttm8PI2vxN/Tu/3fzNcX/U06fRL+F+y+RsZwsX3VzTqsaKtNo+XkcyZjoVs4lTZOyNsFzJePv76GGDbCEZQk9N+T5kzDKlG9fWc3w2uBAb6mdh2CcMx7Fa7ZLSfj6/2GffCUFXF7aLgrwqggCAIAgCAreeDV/hzRTnST8ennyHpyqni7tVa5O3n+Cw4d6fqPn7+CuZepuZi+qhqYzSZ1nb5Tydh8yrMNy9fdK0tdd/Lz9SfluPpat038Pn/gjatqXvIcxzqxdOqSfKI9eqitS6wlFuTff/AESYzitOMko67HTsJpvpYbTFQy8NEzyusxozjTFT766nOXOLsbj2K1nqg+pXpEtLqI5aDG87z7Kp4tGxzjLW4r7/ALFjw6UEpLepGHI9m9mIPe1rmUiDsTtzsN+Y7rHhVc/VlNLUfv8AU94jZFwjFvci7K/Kgp2eqb316UhzqI5DTEmd59uPdUXFlZzxbW4fz/wtuGuCUuupeDFka2ezEKjmhzKRB2Pedh5kDqseFRn6spJaj96MuIzi4RTe5EvnQVThH+XMT8enmP2lTOK+r6P/AI/fr8iLw/0/V/H9CqYDQf8Axlht2vbA+LUZnbedgIKp8XmlfF0Jr3/ks8qUfRatafsaN1TdUqONQVDW1ck7DuIjmVHk29+onz77m6DikuRrl0SeNisXUW3PiGmGCQ0wSfPaJmBupWTK1OCv3y6X38yNjenqTq1vfkl8gsqMpVJ1eHtpB77zHsp3B/U1Lf5fBF4m4bjrv5NXOmt2LNFQPNCNgwxPfpEzHstPE5TV69RNw+H37m3h/L6T5Nc/xNnINKpTbUnUKW2kHv5ey3cHVn4n/wDPj5mvibg3HX5vJb1dlUEBXc7tqvwoCnOmfjjmOntKquLK10rk7eSfw51q38f0K5li3Jx5jqLXsYPnkztG8nbkqswU55MZVJpeSfmSSoasab8FqzfXq2+EE0pBJAJHIB/Ct+J2Wwo3X9fkVuDCuVuplRwKq8Y3S8F9V0kaw8z/ALtu0e6psa2bvgqm/G9/v9P3LTJhH0Zeol8NfsW3OFWrSwc+FIkgOLeQFc8TnbGndf1+RV4Ma5W/jKjgOoY3T8E1NyPE1GZ/mny+6pcWcnfH0d+N7/f6FrkqPoy9TXw1+xfcYsf4lh7qerSTG8TwQYI7HgrpMml21uCeikot9KalrZT8fw9+F2lKlLjSJLn6NpJMkAdABx05VFm1WY8Yw23Hu9dOv8dOxa4tsLpyn05vGzLkem9uKP0axRg7O9dvdZ8K5vWlybUPvX1MeIuPprm1zF4XQlMEAQBAEAQHwiQgKFmy3LMYGthNGPhazYceQ5lc3xFSjkbnHcPCXT76l5gyTp/C9S+JJZCtn0rd5cCGEjSD7zClcHjYoyb/AC+P5I3Epwckl38lsV0VhT873NRlzTZqeyiRLizk77/QdFR8VusjZGO2oedFrw6uDjKWk5eNmLI1Wob2o0Oe6iBtr3jfb0MdljwqyyVskm3D4/PoZcRjBQi2kpfAuqvioKXnO8qfxJtNz306MSSzk9+u/aFQ8SvnG5Qk2ofAt8CqLrc0k5fEy5Dr1XuqNLnOpADSXbwZ4B9Oiz4TbZJyTbcfG/v2MOJQhHlaWn50es14xVoYg2ix/gtIkviefbj0XufmWQuVSfKvLGFjQlW7JLmfsMk4jUuatSm8h7W7h2kA8x0HXnde8MybLJyhLql5POIUQgoyj0b8FqNFpqatI1d4E/VXHKt7K3b1ogs6XrrPDRoAJcYlzQQPY7Sq3imRKqpcq7k3h9UbLPxeCCy/ilZmNMpisazHcy2ANt4HIj6KBiZdnrxhGXNF/D77E3Jx6/Rc3HlaJDOeJVKVyyi1wpscJc8tnrG3p5bqRxLKnCyNSek+retmjAohKMptba7I8ZLxGrXvH0nP8RjRIcRB2MD69ivOGZNk7HW3uK8/X+T3PorjBTS034LgrsqggIbNd+/D8JLqfzEgTEwD1UDiN86aeaHft8iXhVRttUZdipYNiVajitIMrOqh5GprgYBPIjy7iFTY+VaroKE3Let7+/3RZ30VuqTlHWuxc8xXxw7CXPDQ48AHjfv5K9zr3TS5pbZU4tSttUW9FLw7GK1le0yHU3h8amNY0RJ4kNBn7KipzLKpRcWnvukkvp2Le3FrnCW01rs2y6ZivnYdhLntAceBPG/UhXudfKilziupUYtSttUWylYdi9azvaZbUY/WRqY2m1sSeNmjf0VFVmWVyi4yT33Wkvp2Le3GrlCW4ta7Pf8As6QuoKAredMSfZWzGsgayZcQCABHQiFU8Uyp0qMY9N93+hYcPojZJuXjwReVsSqtxnwfE8WmQd9MRtMjbbfZRsHKs9f0lLmj8vgSMyiHo+py8r+ZeFflOEAQBAEAQBAeXsDxBAI80a2ep67HoCAh4EBjr0G3DIe0OHYiVjKEZrUls9jJxe0xRotoMhrQ0dgISMIxWorQlJye2ZFkeGG5tWXTIe0OHmFhOuFi1NbMozlF7iz1RotoU4a0NHYBexhGC1FaR5KTk9s18QwyniLYqNmOD1Wq7GquWrFs2VXTre4M92NjTsKWmm0NH5WVNFdK5YLR5ZbOx7k9mytprMVxQbc0i14DgehWE4RmuWS2jKMnF7Rr2GE0cPcTTYGk9dyfqVqpxaaXuEdGyy+yz872ZL6wp39OKjQ4ff6hZ20V2rU1sxrtnW9xehZWNOwp6abQ0eX7pVRXUtQWhZbOx7k9mytprCA8VaYrUy1wBB5BXkoqS0+x6m09o1bPCqNlULmMDSeu5P34WmrFpqe4R0zZO+ya1JmzXotuKJa4S07EFbZwjOLjJbRrjJxe0R1ll+hZ3Gtrfi5E9PRRasCiuXNGPUkWZds48rfQkq1IV6Ra4Ag7EFSpRUlyyXQjxk4vaNCzwKhZ3GtrPi6E9PRRqsGiuXNGPU32ZVs48sn0JJSyOYLu0ZeUtL2hw/vqtdlULI8s1tGcLJQe4vRiw/C6WHA+GwNnk9fqsKcWqn/1x0ZW32W/nezcW81BAEAQBAEAQBAEAQBAEAQBAEAQBAEAQBAEAQBAEAQBAEAQBAEAQBAEAQBAEAQBAEAQBAEAQBAEAQBAEAQBAEAQBAEAQBAEAQBAEAQBAEAQBAEAQBAEB//Z"/>
          <p:cNvSpPr>
            <a:spLocks noChangeAspect="1" noChangeArrowheads="1"/>
          </p:cNvSpPr>
          <p:nvPr/>
        </p:nvSpPr>
        <p:spPr bwMode="auto">
          <a:xfrm>
            <a:off x="307975" y="-1512888"/>
            <a:ext cx="4991100" cy="3743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en-US" altLang="da-DK"/>
          </a:p>
        </p:txBody>
      </p:sp>
      <p:sp>
        <p:nvSpPr>
          <p:cNvPr id="2074" name="AutoShape 35" descr="http://blog.kvartunaite.com/wp-content/uploads/2013/09/BJCoffee.jpg"/>
          <p:cNvSpPr>
            <a:spLocks noChangeAspect="1" noChangeArrowheads="1"/>
          </p:cNvSpPr>
          <p:nvPr/>
        </p:nvSpPr>
        <p:spPr bwMode="auto">
          <a:xfrm>
            <a:off x="155575" y="-701675"/>
            <a:ext cx="5619750"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en-US" altLang="da-DK"/>
          </a:p>
        </p:txBody>
      </p:sp>
      <p:sp>
        <p:nvSpPr>
          <p:cNvPr id="2075" name="AutoShape 37" descr="http://blog.kvartunaite.com/wp-content/uploads/2013/09/BJCoffee.jpg"/>
          <p:cNvSpPr>
            <a:spLocks noChangeAspect="1" noChangeArrowheads="1"/>
          </p:cNvSpPr>
          <p:nvPr/>
        </p:nvSpPr>
        <p:spPr bwMode="auto">
          <a:xfrm>
            <a:off x="307975" y="-549275"/>
            <a:ext cx="5619750"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en-US" altLang="da-DK"/>
          </a:p>
        </p:txBody>
      </p:sp>
      <p:sp>
        <p:nvSpPr>
          <p:cNvPr id="2076" name="AutoShape 39" descr="http://blog.kvartunaite.com/wp-content/uploads/2013/09/BJCoffee.jpg"/>
          <p:cNvSpPr>
            <a:spLocks noChangeAspect="1" noChangeArrowheads="1"/>
          </p:cNvSpPr>
          <p:nvPr/>
        </p:nvSpPr>
        <p:spPr bwMode="auto">
          <a:xfrm>
            <a:off x="307975" y="190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en-US" altLang="da-DK"/>
          </a:p>
        </p:txBody>
      </p:sp>
      <p:pic>
        <p:nvPicPr>
          <p:cNvPr id="2077" name="Picture 4"/>
          <p:cNvPicPr>
            <a:picLocks noChangeAspect="1"/>
          </p:cNvPicPr>
          <p:nvPr/>
        </p:nvPicPr>
        <p:blipFill>
          <a:blip r:embed="rId4">
            <a:extLst>
              <a:ext uri="{28A0092B-C50C-407E-A947-70E740481C1C}">
                <a14:useLocalDpi xmlns:a14="http://schemas.microsoft.com/office/drawing/2010/main" val="0"/>
              </a:ext>
            </a:extLst>
          </a:blip>
          <a:srcRect l="6274" r="6317"/>
          <a:stretch>
            <a:fillRect/>
          </a:stretch>
        </p:blipFill>
        <p:spPr bwMode="auto">
          <a:xfrm>
            <a:off x="2717800" y="1868488"/>
            <a:ext cx="3983038"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0" y="8550275"/>
            <a:ext cx="6858000" cy="1352550"/>
            <a:chOff x="0" y="5389"/>
            <a:chExt cx="4320" cy="852"/>
          </a:xfrm>
        </p:grpSpPr>
        <p:sp>
          <p:nvSpPr>
            <p:cNvPr id="3101" name="Rectangle 3"/>
            <p:cNvSpPr>
              <a:spLocks noChangeArrowheads="1"/>
            </p:cNvSpPr>
            <p:nvPr/>
          </p:nvSpPr>
          <p:spPr bwMode="auto">
            <a:xfrm flipV="1">
              <a:off x="0" y="5815"/>
              <a:ext cx="4320" cy="426"/>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da-DK" altLang="da-DK">
                <a:solidFill>
                  <a:schemeClr val="tx1"/>
                </a:solidFill>
              </a:endParaRPr>
            </a:p>
          </p:txBody>
        </p:sp>
        <p:sp>
          <p:nvSpPr>
            <p:cNvPr id="3102" name="AutoShape 4"/>
            <p:cNvSpPr>
              <a:spLocks noChangeArrowheads="1"/>
            </p:cNvSpPr>
            <p:nvPr/>
          </p:nvSpPr>
          <p:spPr bwMode="auto">
            <a:xfrm flipH="1" flipV="1">
              <a:off x="0" y="5389"/>
              <a:ext cx="4320" cy="771"/>
            </a:xfrm>
            <a:prstGeom prst="wave">
              <a:avLst>
                <a:gd name="adj1" fmla="val 20644"/>
                <a:gd name="adj2" fmla="val 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da-DK" altLang="da-DK">
                <a:solidFill>
                  <a:schemeClr val="tx1"/>
                </a:solidFill>
              </a:endParaRPr>
            </a:p>
          </p:txBody>
        </p:sp>
      </p:grpSp>
      <p:sp>
        <p:nvSpPr>
          <p:cNvPr id="3075" name="Text Box 5"/>
          <p:cNvSpPr txBox="1">
            <a:spLocks noChangeArrowheads="1"/>
          </p:cNvSpPr>
          <p:nvPr/>
        </p:nvSpPr>
        <p:spPr bwMode="auto">
          <a:xfrm>
            <a:off x="3213100" y="9269413"/>
            <a:ext cx="1800225"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9pPr>
          </a:lstStyle>
          <a:p>
            <a:pPr eaLnBrk="1" hangingPunct="1">
              <a:lnSpc>
                <a:spcPct val="100000"/>
              </a:lnSpc>
              <a:spcBef>
                <a:spcPts val="563"/>
              </a:spcBef>
            </a:pPr>
            <a:r>
              <a:rPr lang="en-GB" altLang="da-DK" sz="900" b="1">
                <a:solidFill>
                  <a:schemeClr val="tx1"/>
                </a:solidFill>
              </a:rPr>
              <a:t>Page  2</a:t>
            </a:r>
          </a:p>
        </p:txBody>
      </p:sp>
      <p:sp>
        <p:nvSpPr>
          <p:cNvPr id="3076" name="Rectangle 17"/>
          <p:cNvSpPr>
            <a:spLocks noChangeArrowheads="1"/>
          </p:cNvSpPr>
          <p:nvPr/>
        </p:nvSpPr>
        <p:spPr bwMode="auto">
          <a:xfrm>
            <a:off x="0" y="-19050"/>
            <a:ext cx="6858000" cy="504825"/>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da-DK" altLang="da-DK">
              <a:solidFill>
                <a:schemeClr val="tx1"/>
              </a:solidFill>
            </a:endParaRPr>
          </a:p>
        </p:txBody>
      </p:sp>
      <p:sp>
        <p:nvSpPr>
          <p:cNvPr id="3077" name="AutoShape 18"/>
          <p:cNvSpPr>
            <a:spLocks noChangeArrowheads="1"/>
          </p:cNvSpPr>
          <p:nvPr/>
        </p:nvSpPr>
        <p:spPr bwMode="auto">
          <a:xfrm flipH="1">
            <a:off x="0" y="-4763"/>
            <a:ext cx="6858000" cy="914401"/>
          </a:xfrm>
          <a:prstGeom prst="wave">
            <a:avLst>
              <a:gd name="adj1" fmla="val 20644"/>
              <a:gd name="adj2" fmla="val 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algn="ctr" eaLnBrk="1" hangingPunct="1"/>
            <a:endParaRPr lang="en-US" altLang="da-DK">
              <a:solidFill>
                <a:schemeClr val="tx1"/>
              </a:solidFill>
            </a:endParaRPr>
          </a:p>
        </p:txBody>
      </p:sp>
      <p:sp>
        <p:nvSpPr>
          <p:cNvPr id="3078" name="TextBox 27"/>
          <p:cNvSpPr txBox="1">
            <a:spLocks noChangeArrowheads="1"/>
          </p:cNvSpPr>
          <p:nvPr/>
        </p:nvSpPr>
        <p:spPr bwMode="auto">
          <a:xfrm>
            <a:off x="44450" y="-2319338"/>
            <a:ext cx="63373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en-US" altLang="da-DK"/>
          </a:p>
        </p:txBody>
      </p:sp>
      <p:sp>
        <p:nvSpPr>
          <p:cNvPr id="3079" name="Line 104"/>
          <p:cNvSpPr>
            <a:spLocks noChangeShapeType="1"/>
          </p:cNvSpPr>
          <p:nvPr/>
        </p:nvSpPr>
        <p:spPr bwMode="auto">
          <a:xfrm flipV="1">
            <a:off x="4724400" y="4378325"/>
            <a:ext cx="1441450" cy="0"/>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a:lstStyle/>
          <a:p>
            <a:endParaRPr lang="da-DK"/>
          </a:p>
        </p:txBody>
      </p:sp>
      <p:grpSp>
        <p:nvGrpSpPr>
          <p:cNvPr id="3080" name="Group 12"/>
          <p:cNvGrpSpPr>
            <a:grpSpLocks/>
          </p:cNvGrpSpPr>
          <p:nvPr/>
        </p:nvGrpSpPr>
        <p:grpSpPr bwMode="auto">
          <a:xfrm>
            <a:off x="5878513" y="8913813"/>
            <a:ext cx="908050" cy="920750"/>
            <a:chOff x="1824" y="633"/>
            <a:chExt cx="2834" cy="2849"/>
          </a:xfrm>
        </p:grpSpPr>
        <p:sp>
          <p:nvSpPr>
            <p:cNvPr id="3097" name="Puzzle3"/>
            <p:cNvSpPr>
              <a:spLocks noEditPoints="1" noChangeArrowheads="1"/>
            </p:cNvSpPr>
            <p:nvPr/>
          </p:nvSpPr>
          <p:spPr bwMode="auto">
            <a:xfrm>
              <a:off x="3204" y="633"/>
              <a:ext cx="1114" cy="15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00CC00"/>
            </a:solidFill>
            <a:ln w="28575">
              <a:solidFill>
                <a:srgbClr val="000000"/>
              </a:solidFill>
              <a:miter lim="800000"/>
              <a:headEnd/>
              <a:tailEnd/>
            </a:ln>
          </p:spPr>
          <p:txBody>
            <a:bodyPr/>
            <a:lstStyle/>
            <a:p>
              <a:endParaRPr lang="da-DK"/>
            </a:p>
          </p:txBody>
        </p:sp>
        <p:sp>
          <p:nvSpPr>
            <p:cNvPr id="3098" name="Puzzle2"/>
            <p:cNvSpPr>
              <a:spLocks noEditPoints="1" noChangeArrowheads="1"/>
            </p:cNvSpPr>
            <p:nvPr/>
          </p:nvSpPr>
          <p:spPr bwMode="auto">
            <a:xfrm>
              <a:off x="2880" y="1736"/>
              <a:ext cx="1778" cy="13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008000"/>
            </a:solidFill>
            <a:ln w="28575">
              <a:solidFill>
                <a:srgbClr val="000000"/>
              </a:solidFill>
              <a:miter lim="800000"/>
              <a:headEnd/>
              <a:tailEnd/>
            </a:ln>
          </p:spPr>
          <p:txBody>
            <a:bodyPr/>
            <a:lstStyle/>
            <a:p>
              <a:endParaRPr lang="da-DK"/>
            </a:p>
          </p:txBody>
        </p:sp>
        <p:sp>
          <p:nvSpPr>
            <p:cNvPr id="3099" name="Puzzle4"/>
            <p:cNvSpPr>
              <a:spLocks noEditPoints="1" noChangeArrowheads="1"/>
            </p:cNvSpPr>
            <p:nvPr/>
          </p:nvSpPr>
          <p:spPr bwMode="auto">
            <a:xfrm>
              <a:off x="2192" y="1719"/>
              <a:ext cx="1072" cy="176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da-DK"/>
            </a:p>
          </p:txBody>
        </p:sp>
        <p:sp>
          <p:nvSpPr>
            <p:cNvPr id="3100" name="Puzzle1"/>
            <p:cNvSpPr>
              <a:spLocks noEditPoints="1" noChangeArrowheads="1"/>
            </p:cNvSpPr>
            <p:nvPr/>
          </p:nvSpPr>
          <p:spPr bwMode="auto">
            <a:xfrm>
              <a:off x="1824" y="1091"/>
              <a:ext cx="1800" cy="105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99FF33"/>
            </a:solidFill>
            <a:ln w="28575">
              <a:solidFill>
                <a:srgbClr val="000000"/>
              </a:solidFill>
              <a:miter lim="800000"/>
              <a:headEnd/>
              <a:tailEnd/>
            </a:ln>
          </p:spPr>
          <p:txBody>
            <a:bodyPr/>
            <a:lstStyle/>
            <a:p>
              <a:endParaRPr lang="da-DK"/>
            </a:p>
          </p:txBody>
        </p:sp>
      </p:grpSp>
      <p:sp>
        <p:nvSpPr>
          <p:cNvPr id="3081" name="AutoShape 22" descr="Inline image 1"/>
          <p:cNvSpPr>
            <a:spLocks noChangeAspect="1" noChangeArrowheads="1"/>
          </p:cNvSpPr>
          <p:nvPr/>
        </p:nvSpPr>
        <p:spPr bwMode="auto">
          <a:xfrm>
            <a:off x="155575" y="-1333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en-US" altLang="da-DK"/>
          </a:p>
        </p:txBody>
      </p:sp>
      <p:sp>
        <p:nvSpPr>
          <p:cNvPr id="3082" name="AutoShape 24" descr="Inline image 1"/>
          <p:cNvSpPr>
            <a:spLocks noChangeAspect="1" noChangeArrowheads="1"/>
          </p:cNvSpPr>
          <p:nvPr/>
        </p:nvSpPr>
        <p:spPr bwMode="auto">
          <a:xfrm>
            <a:off x="307975" y="190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en-US" altLang="da-DK"/>
          </a:p>
        </p:txBody>
      </p:sp>
      <p:sp>
        <p:nvSpPr>
          <p:cNvPr id="3083" name="AutoShape 26" descr="Inline image 1"/>
          <p:cNvSpPr>
            <a:spLocks noChangeAspect="1" noChangeArrowheads="1"/>
          </p:cNvSpPr>
          <p:nvPr/>
        </p:nvSpPr>
        <p:spPr bwMode="auto">
          <a:xfrm>
            <a:off x="460375" y="1714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en-US" altLang="da-DK"/>
          </a:p>
        </p:txBody>
      </p:sp>
      <p:sp>
        <p:nvSpPr>
          <p:cNvPr id="3084" name="AutoShape 28" descr="https://mail-attachment.googleusercontent.com/attachment/u/0/?ui=2&amp;ik=90627b3e38&amp;view=att&amp;th=139c18f8ef07bec1&amp;attid=0.1&amp;disp=inline&amp;realattid=f_h72dnipd0&amp;safe=1&amp;zw&amp;saduie=AG9B_P_MbGPLeqG-2b_cgm3cnZG6&amp;sadet=1349084664176&amp;sads=vs-KBU1-fi7vr54UDD1f_eUz6c4"/>
          <p:cNvSpPr>
            <a:spLocks noChangeAspect="1" noChangeArrowheads="1"/>
          </p:cNvSpPr>
          <p:nvPr/>
        </p:nvSpPr>
        <p:spPr bwMode="auto">
          <a:xfrm>
            <a:off x="155575" y="-2820988"/>
            <a:ext cx="7553325" cy="632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en-US" altLang="da-DK"/>
          </a:p>
        </p:txBody>
      </p:sp>
      <p:sp>
        <p:nvSpPr>
          <p:cNvPr id="3085" name="AutoShape 30" descr="https://mail-attachment.googleusercontent.com/attachment/u/0/?ui=2&amp;ik=90627b3e38&amp;view=att&amp;th=139c18f8ef07bec1&amp;attid=0.1&amp;disp=inline&amp;realattid=f_h72dnipd0&amp;safe=1&amp;zw&amp;saduie=AG9B_P_MbGPLeqG-2b_cgm3cnZG6&amp;sadet=1349084664176&amp;sads=vs-KBU1-fi7vr54UDD1f_eUz6c4"/>
          <p:cNvSpPr>
            <a:spLocks noChangeAspect="1" noChangeArrowheads="1"/>
          </p:cNvSpPr>
          <p:nvPr/>
        </p:nvSpPr>
        <p:spPr bwMode="auto">
          <a:xfrm>
            <a:off x="307975" y="-2668588"/>
            <a:ext cx="7553325" cy="632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en-US" altLang="da-DK"/>
          </a:p>
        </p:txBody>
      </p:sp>
      <p:sp>
        <p:nvSpPr>
          <p:cNvPr id="3086" name="TextBox 1"/>
          <p:cNvSpPr txBox="1">
            <a:spLocks noChangeArrowheads="1"/>
          </p:cNvSpPr>
          <p:nvPr/>
        </p:nvSpPr>
        <p:spPr bwMode="auto">
          <a:xfrm>
            <a:off x="5148263" y="2433638"/>
            <a:ext cx="185737"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en-US" altLang="da-DK"/>
          </a:p>
        </p:txBody>
      </p:sp>
      <p:sp>
        <p:nvSpPr>
          <p:cNvPr id="3087" name="TextBox 1"/>
          <p:cNvSpPr txBox="1">
            <a:spLocks noChangeArrowheads="1"/>
          </p:cNvSpPr>
          <p:nvPr/>
        </p:nvSpPr>
        <p:spPr bwMode="auto">
          <a:xfrm>
            <a:off x="44450" y="419100"/>
            <a:ext cx="3097213" cy="584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algn="ctr">
              <a:defRPr/>
            </a:pPr>
            <a:r>
              <a:rPr lang="en-US" sz="1200" b="1" u="sng" dirty="0" smtClean="0">
                <a:solidFill>
                  <a:schemeClr val="tx1"/>
                </a:solidFill>
                <a:latin typeface="Verdana" pitchFamily="34" charset="0"/>
                <a:ea typeface="Verdana" pitchFamily="34" charset="0"/>
                <a:cs typeface="Verdana" pitchFamily="34" charset="0"/>
              </a:rPr>
              <a:t>November</a:t>
            </a:r>
            <a:endParaRPr lang="en-US" sz="1200" dirty="0" smtClean="0">
              <a:solidFill>
                <a:schemeClr val="tx1"/>
              </a:solidFill>
              <a:latin typeface="Verdana" pitchFamily="34" charset="0"/>
              <a:ea typeface="Verdana" pitchFamily="34" charset="0"/>
              <a:cs typeface="Verdana" pitchFamily="34" charset="0"/>
            </a:endParaRPr>
          </a:p>
          <a:p>
            <a:pPr algn="ctr">
              <a:defRPr/>
            </a:pPr>
            <a:r>
              <a:rPr lang="en-US" sz="1200" b="1" dirty="0" smtClean="0">
                <a:solidFill>
                  <a:schemeClr val="tx1"/>
                </a:solidFill>
                <a:latin typeface="Verdana" pitchFamily="34" charset="0"/>
                <a:ea typeface="Verdana" pitchFamily="34" charset="0"/>
                <a:cs typeface="Verdana" pitchFamily="34" charset="0"/>
              </a:rPr>
              <a:t>Yoga</a:t>
            </a:r>
            <a:endParaRPr lang="en-US" sz="1200" dirty="0" smtClean="0">
              <a:solidFill>
                <a:schemeClr val="tx1"/>
              </a:solidFill>
              <a:latin typeface="Verdana" pitchFamily="34" charset="0"/>
              <a:ea typeface="Verdana" pitchFamily="34" charset="0"/>
              <a:cs typeface="Verdana" pitchFamily="34" charset="0"/>
            </a:endParaRPr>
          </a:p>
          <a:p>
            <a:pPr algn="ctr">
              <a:defRPr/>
            </a:pPr>
            <a:r>
              <a:rPr lang="en-US" sz="900" dirty="0" err="1" smtClean="0">
                <a:solidFill>
                  <a:schemeClr val="tx1"/>
                </a:solidFill>
                <a:latin typeface="Verdana" pitchFamily="34" charset="0"/>
                <a:ea typeface="Verdana" pitchFamily="34" charset="0"/>
                <a:cs typeface="Verdana" pitchFamily="34" charset="0"/>
              </a:rPr>
              <a:t>Iyengar</a:t>
            </a:r>
            <a:r>
              <a:rPr lang="en-US" sz="900" dirty="0" smtClean="0">
                <a:solidFill>
                  <a:schemeClr val="tx1"/>
                </a:solidFill>
                <a:latin typeface="Verdana" pitchFamily="34" charset="0"/>
                <a:ea typeface="Verdana" pitchFamily="34" charset="0"/>
                <a:cs typeface="Verdana" pitchFamily="34" charset="0"/>
              </a:rPr>
              <a:t> yoga is a methodology developed by B.K.S </a:t>
            </a:r>
            <a:r>
              <a:rPr lang="en-US" sz="900" dirty="0" err="1" smtClean="0">
                <a:solidFill>
                  <a:schemeClr val="tx1"/>
                </a:solidFill>
                <a:latin typeface="Verdana" pitchFamily="34" charset="0"/>
                <a:ea typeface="Verdana" pitchFamily="34" charset="0"/>
                <a:cs typeface="Verdana" pitchFamily="34" charset="0"/>
              </a:rPr>
              <a:t>Iyengar</a:t>
            </a:r>
            <a:r>
              <a:rPr lang="en-US" sz="900" dirty="0" smtClean="0">
                <a:solidFill>
                  <a:schemeClr val="tx1"/>
                </a:solidFill>
                <a:latin typeface="Verdana" pitchFamily="34" charset="0"/>
                <a:ea typeface="Verdana" pitchFamily="34" charset="0"/>
                <a:cs typeface="Verdana" pitchFamily="34" charset="0"/>
              </a:rPr>
              <a:t> for the practice of</a:t>
            </a:r>
          </a:p>
          <a:p>
            <a:pPr algn="ctr">
              <a:defRPr/>
            </a:pPr>
            <a:r>
              <a:rPr lang="en-US" sz="900" dirty="0" smtClean="0">
                <a:solidFill>
                  <a:schemeClr val="tx1"/>
                </a:solidFill>
                <a:latin typeface="Verdana" pitchFamily="34" charset="0"/>
                <a:ea typeface="Verdana" pitchFamily="34" charset="0"/>
                <a:cs typeface="Verdana" pitchFamily="34" charset="0"/>
              </a:rPr>
              <a:t>Hatha Yoga. It focuses on precision in the execution of the poses. It is famous</a:t>
            </a:r>
          </a:p>
          <a:p>
            <a:pPr algn="ctr">
              <a:defRPr/>
            </a:pPr>
            <a:r>
              <a:rPr lang="en-US" sz="900" dirty="0" smtClean="0">
                <a:solidFill>
                  <a:schemeClr val="tx1"/>
                </a:solidFill>
                <a:latin typeface="Verdana" pitchFamily="34" charset="0"/>
                <a:ea typeface="Verdana" pitchFamily="34" charset="0"/>
                <a:cs typeface="Verdana" pitchFamily="34" charset="0"/>
              </a:rPr>
              <a:t>for its therapeutic applications and for the special attention it pays to women’s</a:t>
            </a:r>
          </a:p>
          <a:p>
            <a:pPr algn="ctr">
              <a:defRPr/>
            </a:pPr>
            <a:r>
              <a:rPr lang="en-US" sz="900" dirty="0" smtClean="0">
                <a:solidFill>
                  <a:schemeClr val="tx1"/>
                </a:solidFill>
                <a:latin typeface="Verdana" pitchFamily="34" charset="0"/>
                <a:ea typeface="Verdana" pitchFamily="34" charset="0"/>
                <a:cs typeface="Verdana" pitchFamily="34" charset="0"/>
              </a:rPr>
              <a:t>practice. It is also known for the use of props such as blocks, belts, blankets,</a:t>
            </a:r>
          </a:p>
          <a:p>
            <a:pPr algn="ctr">
              <a:defRPr/>
            </a:pPr>
            <a:r>
              <a:rPr lang="en-US" sz="900" dirty="0" smtClean="0">
                <a:solidFill>
                  <a:schemeClr val="tx1"/>
                </a:solidFill>
                <a:latin typeface="Verdana" pitchFamily="34" charset="0"/>
                <a:ea typeface="Verdana" pitchFamily="34" charset="0"/>
                <a:cs typeface="Verdana" pitchFamily="34" charset="0"/>
              </a:rPr>
              <a:t>etc., which allow for safe and proper practice for people of any age or any</a:t>
            </a:r>
          </a:p>
          <a:p>
            <a:pPr algn="ctr">
              <a:defRPr/>
            </a:pPr>
            <a:r>
              <a:rPr lang="en-US" sz="900" dirty="0" smtClean="0">
                <a:solidFill>
                  <a:schemeClr val="tx1"/>
                </a:solidFill>
                <a:latin typeface="Verdana" pitchFamily="34" charset="0"/>
                <a:ea typeface="Verdana" pitchFamily="34" charset="0"/>
                <a:cs typeface="Verdana" pitchFamily="34" charset="0"/>
              </a:rPr>
              <a:t>physical condition.</a:t>
            </a:r>
          </a:p>
          <a:p>
            <a:pPr algn="ctr">
              <a:defRPr/>
            </a:pPr>
            <a:r>
              <a:rPr lang="en-US" sz="900" dirty="0" smtClean="0">
                <a:solidFill>
                  <a:schemeClr val="tx1"/>
                </a:solidFill>
                <a:latin typeface="Verdana" pitchFamily="34" charset="0"/>
                <a:ea typeface="Verdana" pitchFamily="34" charset="0"/>
                <a:cs typeface="Verdana" pitchFamily="34" charset="0"/>
              </a:rPr>
              <a:t>The class is designed for beginners. Feel free to join at any given time throughout</a:t>
            </a:r>
          </a:p>
          <a:p>
            <a:pPr algn="ctr">
              <a:defRPr/>
            </a:pPr>
            <a:r>
              <a:rPr lang="en-US" sz="900" dirty="0" smtClean="0">
                <a:solidFill>
                  <a:schemeClr val="tx1"/>
                </a:solidFill>
                <a:latin typeface="Verdana" pitchFamily="34" charset="0"/>
                <a:ea typeface="Verdana" pitchFamily="34" charset="0"/>
                <a:cs typeface="Verdana" pitchFamily="34" charset="0"/>
              </a:rPr>
              <a:t>the span of the course.</a:t>
            </a:r>
          </a:p>
          <a:p>
            <a:pPr algn="ctr">
              <a:defRPr/>
            </a:pPr>
            <a:r>
              <a:rPr lang="en-US" sz="900" dirty="0" smtClean="0">
                <a:solidFill>
                  <a:schemeClr val="tx1"/>
                </a:solidFill>
                <a:latin typeface="Verdana" pitchFamily="34" charset="0"/>
                <a:ea typeface="Verdana" pitchFamily="34" charset="0"/>
                <a:cs typeface="Verdana" pitchFamily="34" charset="0"/>
              </a:rPr>
              <a:t>The class is free of charge.</a:t>
            </a:r>
          </a:p>
          <a:p>
            <a:pPr algn="ctr">
              <a:defRPr/>
            </a:pPr>
            <a:r>
              <a:rPr lang="en-US" sz="900" dirty="0" smtClean="0">
                <a:solidFill>
                  <a:schemeClr val="tx1"/>
                </a:solidFill>
                <a:latin typeface="Verdana" pitchFamily="34" charset="0"/>
                <a:ea typeface="Verdana" pitchFamily="34" charset="0"/>
                <a:cs typeface="Verdana" pitchFamily="34" charset="0"/>
              </a:rPr>
              <a:t>Mats and props will be provided.</a:t>
            </a:r>
          </a:p>
          <a:p>
            <a:pPr algn="ctr">
              <a:defRPr/>
            </a:pPr>
            <a:r>
              <a:rPr lang="en-US" sz="900" dirty="0" smtClean="0">
                <a:solidFill>
                  <a:schemeClr val="tx1"/>
                </a:solidFill>
                <a:latin typeface="Verdana" pitchFamily="34" charset="0"/>
                <a:ea typeface="Verdana" pitchFamily="34" charset="0"/>
                <a:cs typeface="Verdana" pitchFamily="34" charset="0"/>
              </a:rPr>
              <a:t>When: Mondays 19:00-20:00 starting 21 October 2013</a:t>
            </a:r>
          </a:p>
          <a:p>
            <a:pPr algn="ctr">
              <a:defRPr/>
            </a:pPr>
            <a:r>
              <a:rPr lang="en-US" sz="900" dirty="0" smtClean="0">
                <a:solidFill>
                  <a:schemeClr val="tx1"/>
                </a:solidFill>
                <a:latin typeface="Verdana" pitchFamily="34" charset="0"/>
                <a:ea typeface="Verdana" pitchFamily="34" charset="0"/>
                <a:cs typeface="Verdana" pitchFamily="34" charset="0"/>
              </a:rPr>
              <a:t>(No class on 11 November)</a:t>
            </a:r>
          </a:p>
          <a:p>
            <a:pPr algn="ctr">
              <a:defRPr/>
            </a:pPr>
            <a:r>
              <a:rPr lang="en-US" sz="900" dirty="0" smtClean="0">
                <a:solidFill>
                  <a:schemeClr val="tx1"/>
                </a:solidFill>
                <a:latin typeface="Verdana" pitchFamily="34" charset="0"/>
                <a:ea typeface="Verdana" pitchFamily="34" charset="0"/>
                <a:cs typeface="Verdana" pitchFamily="34" charset="0"/>
              </a:rPr>
              <a:t>Where: </a:t>
            </a:r>
            <a:r>
              <a:rPr lang="en-US" sz="900" dirty="0" err="1" smtClean="0">
                <a:solidFill>
                  <a:schemeClr val="tx1"/>
                </a:solidFill>
                <a:latin typeface="Verdana" pitchFamily="34" charset="0"/>
                <a:ea typeface="Verdana" pitchFamily="34" charset="0"/>
                <a:cs typeface="Verdana" pitchFamily="34" charset="0"/>
              </a:rPr>
              <a:t>Slotsvænget</a:t>
            </a:r>
            <a:r>
              <a:rPr lang="en-US" sz="900" dirty="0" smtClean="0">
                <a:solidFill>
                  <a:schemeClr val="tx1"/>
                </a:solidFill>
                <a:latin typeface="Verdana" pitchFamily="34" charset="0"/>
                <a:ea typeface="Verdana" pitchFamily="34" charset="0"/>
                <a:cs typeface="Verdana" pitchFamily="34" charset="0"/>
              </a:rPr>
              <a:t> 1-3 &amp; 4, 5000 Odense C (enter through the green gate and</a:t>
            </a:r>
          </a:p>
          <a:p>
            <a:pPr algn="ctr">
              <a:defRPr/>
            </a:pPr>
            <a:r>
              <a:rPr lang="en-US" sz="900" dirty="0" smtClean="0">
                <a:solidFill>
                  <a:schemeClr val="tx1"/>
                </a:solidFill>
                <a:latin typeface="Verdana" pitchFamily="34" charset="0"/>
                <a:ea typeface="Verdana" pitchFamily="34" charset="0"/>
                <a:cs typeface="Verdana" pitchFamily="34" charset="0"/>
              </a:rPr>
              <a:t>head towards the building on the far left. Call if you get confused.)</a:t>
            </a:r>
          </a:p>
          <a:p>
            <a:pPr algn="ctr">
              <a:defRPr/>
            </a:pPr>
            <a:r>
              <a:rPr lang="en-US" sz="900" dirty="0" err="1" smtClean="0">
                <a:solidFill>
                  <a:schemeClr val="tx1"/>
                </a:solidFill>
                <a:latin typeface="Verdana" pitchFamily="34" charset="0"/>
                <a:ea typeface="Verdana" pitchFamily="34" charset="0"/>
                <a:cs typeface="Verdana" pitchFamily="34" charset="0"/>
              </a:rPr>
              <a:t>Reka</a:t>
            </a:r>
            <a:r>
              <a:rPr lang="en-US" sz="900" dirty="0" smtClean="0">
                <a:solidFill>
                  <a:schemeClr val="tx1"/>
                </a:solidFill>
                <a:latin typeface="Verdana" pitchFamily="34" charset="0"/>
                <a:ea typeface="Verdana" pitchFamily="34" charset="0"/>
                <a:cs typeface="Verdana" pitchFamily="34" charset="0"/>
              </a:rPr>
              <a:t> </a:t>
            </a:r>
            <a:r>
              <a:rPr lang="en-US" sz="900" dirty="0" err="1" smtClean="0">
                <a:solidFill>
                  <a:schemeClr val="tx1"/>
                </a:solidFill>
                <a:latin typeface="Verdana" pitchFamily="34" charset="0"/>
                <a:ea typeface="Verdana" pitchFamily="34" charset="0"/>
                <a:cs typeface="Verdana" pitchFamily="34" charset="0"/>
              </a:rPr>
              <a:t>Forrai</a:t>
            </a:r>
            <a:r>
              <a:rPr lang="en-US" sz="900" dirty="0" smtClean="0">
                <a:solidFill>
                  <a:schemeClr val="tx1"/>
                </a:solidFill>
                <a:latin typeface="Verdana" pitchFamily="34" charset="0"/>
                <a:ea typeface="Verdana" pitchFamily="34" charset="0"/>
                <a:cs typeface="Verdana" pitchFamily="34" charset="0"/>
              </a:rPr>
              <a:t>, </a:t>
            </a:r>
            <a:br>
              <a:rPr lang="en-US" sz="900" dirty="0" smtClean="0">
                <a:solidFill>
                  <a:schemeClr val="tx1"/>
                </a:solidFill>
                <a:latin typeface="Verdana" pitchFamily="34" charset="0"/>
                <a:ea typeface="Verdana" pitchFamily="34" charset="0"/>
                <a:cs typeface="Verdana" pitchFamily="34" charset="0"/>
              </a:rPr>
            </a:br>
            <a:r>
              <a:rPr lang="en-US" sz="900" dirty="0" smtClean="0">
                <a:solidFill>
                  <a:schemeClr val="tx1"/>
                </a:solidFill>
                <a:latin typeface="Verdana" pitchFamily="34" charset="0"/>
                <a:ea typeface="Verdana" pitchFamily="34" charset="0"/>
                <a:cs typeface="Verdana" pitchFamily="34" charset="0"/>
              </a:rPr>
              <a:t>Certified </a:t>
            </a:r>
            <a:r>
              <a:rPr lang="en-US" sz="900" dirty="0" err="1" smtClean="0">
                <a:solidFill>
                  <a:schemeClr val="tx1"/>
                </a:solidFill>
                <a:latin typeface="Verdana" pitchFamily="34" charset="0"/>
                <a:ea typeface="Verdana" pitchFamily="34" charset="0"/>
                <a:cs typeface="Verdana" pitchFamily="34" charset="0"/>
              </a:rPr>
              <a:t>Iyengar</a:t>
            </a:r>
            <a:r>
              <a:rPr lang="en-US" sz="900" dirty="0" smtClean="0">
                <a:solidFill>
                  <a:schemeClr val="tx1"/>
                </a:solidFill>
                <a:latin typeface="Verdana" pitchFamily="34" charset="0"/>
                <a:ea typeface="Verdana" pitchFamily="34" charset="0"/>
                <a:cs typeface="Verdana" pitchFamily="34" charset="0"/>
              </a:rPr>
              <a:t> Yoga Teacher (Intro II)</a:t>
            </a:r>
          </a:p>
          <a:p>
            <a:pPr algn="ctr">
              <a:defRPr/>
            </a:pPr>
            <a:r>
              <a:rPr lang="en-US" sz="900" b="1" u="sng" dirty="0" smtClean="0">
                <a:solidFill>
                  <a:schemeClr val="accent6"/>
                </a:solidFill>
                <a:latin typeface="Verdana" pitchFamily="34" charset="0"/>
                <a:ea typeface="Verdana" pitchFamily="34" charset="0"/>
                <a:cs typeface="Verdana" pitchFamily="34" charset="0"/>
              </a:rPr>
              <a:t>rekaforrai@yahoo.com</a:t>
            </a:r>
            <a:r>
              <a:rPr lang="en-US" sz="900" dirty="0" smtClean="0">
                <a:solidFill>
                  <a:schemeClr val="tx1"/>
                </a:solidFill>
                <a:latin typeface="Verdana" pitchFamily="34" charset="0"/>
                <a:ea typeface="Verdana" pitchFamily="34" charset="0"/>
                <a:cs typeface="Verdana" pitchFamily="34" charset="0"/>
              </a:rPr>
              <a:t> tel. 2634 4043</a:t>
            </a:r>
          </a:p>
          <a:p>
            <a:pPr algn="ctr">
              <a:defRPr/>
            </a:pPr>
            <a:endParaRPr lang="en-US" sz="900" dirty="0" smtClean="0">
              <a:solidFill>
                <a:schemeClr val="tx1"/>
              </a:solidFill>
              <a:latin typeface="Verdana" pitchFamily="34" charset="0"/>
              <a:ea typeface="Verdana" pitchFamily="34" charset="0"/>
              <a:cs typeface="Verdana" pitchFamily="34" charset="0"/>
            </a:endParaRPr>
          </a:p>
          <a:p>
            <a:pPr algn="ctr">
              <a:defRPr/>
            </a:pPr>
            <a:r>
              <a:rPr lang="en-US" sz="900" dirty="0" smtClean="0">
                <a:solidFill>
                  <a:schemeClr val="tx1"/>
                </a:solidFill>
                <a:latin typeface="Verdana" pitchFamily="34" charset="0"/>
                <a:ea typeface="Verdana" pitchFamily="34" charset="0"/>
                <a:cs typeface="Verdana" pitchFamily="34" charset="0"/>
              </a:rPr>
              <a:t> </a:t>
            </a:r>
          </a:p>
          <a:p>
            <a:pPr algn="ctr">
              <a:defRPr/>
            </a:pPr>
            <a:r>
              <a:rPr lang="en-US" sz="1200" b="1" u="sng" dirty="0" smtClean="0">
                <a:solidFill>
                  <a:schemeClr val="tx1"/>
                </a:solidFill>
                <a:latin typeface="Verdana" pitchFamily="34" charset="0"/>
                <a:ea typeface="Verdana" pitchFamily="34" charset="0"/>
                <a:cs typeface="Verdana" pitchFamily="34" charset="0"/>
              </a:rPr>
              <a:t>November 27</a:t>
            </a:r>
            <a:r>
              <a:rPr lang="en-US" sz="1200" b="1" u="sng" baseline="30000" dirty="0" smtClean="0">
                <a:solidFill>
                  <a:schemeClr val="tx1"/>
                </a:solidFill>
                <a:latin typeface="Verdana" pitchFamily="34" charset="0"/>
                <a:ea typeface="Verdana" pitchFamily="34" charset="0"/>
                <a:cs typeface="Verdana" pitchFamily="34" charset="0"/>
              </a:rPr>
              <a:t>th</a:t>
            </a:r>
            <a:r>
              <a:rPr lang="en-US" sz="1200" b="1" u="sng" dirty="0" smtClean="0">
                <a:solidFill>
                  <a:schemeClr val="tx1"/>
                </a:solidFill>
                <a:latin typeface="Verdana" pitchFamily="34" charset="0"/>
                <a:ea typeface="Verdana" pitchFamily="34" charset="0"/>
                <a:cs typeface="Verdana" pitchFamily="34" charset="0"/>
              </a:rPr>
              <a:t> @ 18.00</a:t>
            </a:r>
            <a:endParaRPr lang="en-US" sz="1200" dirty="0" smtClean="0">
              <a:solidFill>
                <a:schemeClr val="tx1"/>
              </a:solidFill>
              <a:latin typeface="Verdana" pitchFamily="34" charset="0"/>
              <a:ea typeface="Verdana" pitchFamily="34" charset="0"/>
              <a:cs typeface="Verdana" pitchFamily="34" charset="0"/>
            </a:endParaRPr>
          </a:p>
          <a:p>
            <a:pPr algn="ctr">
              <a:defRPr/>
            </a:pPr>
            <a:r>
              <a:rPr lang="en-US" sz="1200" b="1" dirty="0" smtClean="0">
                <a:solidFill>
                  <a:schemeClr val="tx1"/>
                </a:solidFill>
                <a:latin typeface="Verdana" pitchFamily="34" charset="0"/>
                <a:ea typeface="Verdana" pitchFamily="34" charset="0"/>
                <a:cs typeface="Verdana" pitchFamily="34" charset="0"/>
              </a:rPr>
              <a:t>SDU Ladies Night Out</a:t>
            </a:r>
          </a:p>
          <a:p>
            <a:pPr algn="ctr">
              <a:defRPr/>
            </a:pPr>
            <a:r>
              <a:rPr lang="en-US" sz="1200" b="1" dirty="0" smtClean="0">
                <a:solidFill>
                  <a:schemeClr val="tx1"/>
                </a:solidFill>
                <a:latin typeface="Verdana" pitchFamily="34" charset="0"/>
                <a:ea typeface="Verdana" pitchFamily="34" charset="0"/>
                <a:cs typeface="Verdana" pitchFamily="34" charset="0"/>
              </a:rPr>
              <a:t>Vegetarian Potluck</a:t>
            </a:r>
            <a:endParaRPr lang="en-US" sz="1200" dirty="0" smtClean="0">
              <a:solidFill>
                <a:schemeClr val="tx1"/>
              </a:solidFill>
              <a:latin typeface="Verdana" pitchFamily="34" charset="0"/>
              <a:ea typeface="Verdana" pitchFamily="34" charset="0"/>
              <a:cs typeface="Verdana" pitchFamily="34" charset="0"/>
            </a:endParaRPr>
          </a:p>
          <a:p>
            <a:pPr algn="ctr">
              <a:defRPr/>
            </a:pPr>
            <a:r>
              <a:rPr lang="en-US" sz="900" dirty="0" smtClean="0">
                <a:solidFill>
                  <a:schemeClr val="tx1"/>
                </a:solidFill>
                <a:latin typeface="Verdana" pitchFamily="34" charset="0"/>
                <a:ea typeface="Verdana" pitchFamily="34" charset="0"/>
                <a:cs typeface="Verdana" pitchFamily="34" charset="0"/>
              </a:rPr>
              <a:t>Would you like to help create an SDU women’s network? Sandra has invited us to her house to discuss networking and work/life balance over dinner. Continuing in the scrumptious tradition of the past two vegetarian evenings, please bring a dish to share for 4 people </a:t>
            </a:r>
            <a:br>
              <a:rPr lang="en-US" sz="900" dirty="0" smtClean="0">
                <a:solidFill>
                  <a:schemeClr val="tx1"/>
                </a:solidFill>
                <a:latin typeface="Verdana" pitchFamily="34" charset="0"/>
                <a:ea typeface="Verdana" pitchFamily="34" charset="0"/>
                <a:cs typeface="Verdana" pitchFamily="34" charset="0"/>
              </a:rPr>
            </a:br>
            <a:r>
              <a:rPr lang="en-US" sz="900" dirty="0" smtClean="0">
                <a:solidFill>
                  <a:schemeClr val="tx1"/>
                </a:solidFill>
                <a:latin typeface="Verdana" pitchFamily="34" charset="0"/>
                <a:ea typeface="Verdana" pitchFamily="34" charset="0"/>
                <a:cs typeface="Verdana" pitchFamily="34" charset="0"/>
              </a:rPr>
              <a:t>(and your own drinks).</a:t>
            </a:r>
          </a:p>
          <a:p>
            <a:pPr algn="ctr">
              <a:defRPr/>
            </a:pPr>
            <a:r>
              <a:rPr lang="en-US" sz="900" dirty="0" smtClean="0">
                <a:solidFill>
                  <a:schemeClr val="tx1"/>
                </a:solidFill>
                <a:latin typeface="Verdana" pitchFamily="34" charset="0"/>
                <a:ea typeface="Verdana" pitchFamily="34" charset="0"/>
                <a:cs typeface="Verdana" pitchFamily="34" charset="0"/>
              </a:rPr>
              <a:t>Hostess: Sandra</a:t>
            </a:r>
          </a:p>
          <a:p>
            <a:pPr algn="ctr">
              <a:defRPr/>
            </a:pPr>
            <a:r>
              <a:rPr lang="en-US" sz="900" dirty="0" smtClean="0">
                <a:solidFill>
                  <a:schemeClr val="tx1"/>
                </a:solidFill>
                <a:latin typeface="Verdana" pitchFamily="34" charset="0"/>
                <a:ea typeface="Verdana" pitchFamily="34" charset="0"/>
                <a:cs typeface="Verdana" pitchFamily="34" charset="0"/>
              </a:rPr>
              <a:t>Address: </a:t>
            </a:r>
            <a:r>
              <a:rPr lang="en-US" sz="900" dirty="0" err="1" smtClean="0">
                <a:solidFill>
                  <a:schemeClr val="tx1"/>
                </a:solidFill>
                <a:latin typeface="Verdana" pitchFamily="34" charset="0"/>
                <a:ea typeface="Verdana" pitchFamily="34" charset="0"/>
                <a:cs typeface="Verdana" pitchFamily="34" charset="0"/>
              </a:rPr>
              <a:t>Rørbækvej</a:t>
            </a:r>
            <a:r>
              <a:rPr lang="en-US" sz="900" dirty="0" smtClean="0">
                <a:solidFill>
                  <a:schemeClr val="tx1"/>
                </a:solidFill>
                <a:latin typeface="Verdana" pitchFamily="34" charset="0"/>
                <a:ea typeface="Verdana" pitchFamily="34" charset="0"/>
                <a:cs typeface="Verdana" pitchFamily="34" charset="0"/>
              </a:rPr>
              <a:t> 5, 5230, Odense M</a:t>
            </a:r>
          </a:p>
          <a:p>
            <a:pPr algn="ctr">
              <a:defRPr/>
            </a:pPr>
            <a:r>
              <a:rPr lang="en-US" sz="900" dirty="0" smtClean="0">
                <a:solidFill>
                  <a:schemeClr val="tx1"/>
                </a:solidFill>
                <a:latin typeface="Verdana" pitchFamily="34" charset="0"/>
                <a:ea typeface="Verdana" pitchFamily="34" charset="0"/>
                <a:cs typeface="Verdana" pitchFamily="34" charset="0"/>
              </a:rPr>
              <a:t> </a:t>
            </a:r>
          </a:p>
        </p:txBody>
      </p:sp>
      <p:sp>
        <p:nvSpPr>
          <p:cNvPr id="3088" name="WordArt 6"/>
          <p:cNvSpPr>
            <a:spLocks noChangeArrowheads="1" noChangeShapeType="1" noTextEdit="1"/>
          </p:cNvSpPr>
          <p:nvPr/>
        </p:nvSpPr>
        <p:spPr bwMode="auto">
          <a:xfrm>
            <a:off x="4508500" y="9197975"/>
            <a:ext cx="1281113" cy="233363"/>
          </a:xfrm>
          <a:prstGeom prst="rect">
            <a:avLst/>
          </a:prstGeom>
        </p:spPr>
        <p:txBody>
          <a:bodyPr wrap="none" fromWordArt="1">
            <a:prstTxWarp prst="textPlain">
              <a:avLst>
                <a:gd name="adj" fmla="val 50000"/>
              </a:avLst>
            </a:prstTxWarp>
          </a:bodyPr>
          <a:lstStyle/>
          <a:p>
            <a:pPr algn="ctr"/>
            <a:r>
              <a:rPr lang="da-DK" sz="3600" kern="10">
                <a:ln w="9360">
                  <a:solidFill>
                    <a:srgbClr val="000000"/>
                  </a:solidFill>
                  <a:miter lim="800000"/>
                  <a:headEnd/>
                  <a:tailEnd/>
                </a:ln>
                <a:solidFill>
                  <a:schemeClr val="tx1"/>
                </a:solidFill>
                <a:latin typeface="Arial"/>
                <a:cs typeface="Arial"/>
              </a:rPr>
              <a:t>Contact us</a:t>
            </a:r>
          </a:p>
        </p:txBody>
      </p:sp>
      <p:sp>
        <p:nvSpPr>
          <p:cNvPr id="3089" name="Rectangle 7"/>
          <p:cNvSpPr>
            <a:spLocks noChangeArrowheads="1"/>
          </p:cNvSpPr>
          <p:nvPr/>
        </p:nvSpPr>
        <p:spPr bwMode="auto">
          <a:xfrm>
            <a:off x="4437063" y="9393238"/>
            <a:ext cx="1919287" cy="30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9pPr>
          </a:lstStyle>
          <a:p>
            <a:pPr algn="just" eaLnBrk="1" hangingPunct="1">
              <a:lnSpc>
                <a:spcPct val="100000"/>
              </a:lnSpc>
            </a:pPr>
            <a:r>
              <a:rPr lang="en-GB" altLang="da-DK" sz="700">
                <a:solidFill>
                  <a:schemeClr val="tx1"/>
                </a:solidFill>
              </a:rPr>
              <a:t>For further information to:</a:t>
            </a:r>
          </a:p>
          <a:p>
            <a:pPr algn="just" eaLnBrk="1" hangingPunct="1">
              <a:lnSpc>
                <a:spcPct val="100000"/>
              </a:lnSpc>
              <a:buClr>
                <a:srgbClr val="333399"/>
              </a:buClr>
            </a:pPr>
            <a:r>
              <a:rPr lang="en-GB" altLang="da-DK" sz="700">
                <a:solidFill>
                  <a:schemeClr val="tx1"/>
                </a:solidFill>
              </a:rPr>
              <a:t>icnewsletter_odense@yahoo.com</a:t>
            </a:r>
          </a:p>
        </p:txBody>
      </p:sp>
      <p:sp>
        <p:nvSpPr>
          <p:cNvPr id="3090" name="Text Box 8"/>
          <p:cNvSpPr txBox="1">
            <a:spLocks noChangeArrowheads="1"/>
          </p:cNvSpPr>
          <p:nvPr/>
        </p:nvSpPr>
        <p:spPr bwMode="auto">
          <a:xfrm>
            <a:off x="-104775" y="9674225"/>
            <a:ext cx="5189538"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defRPr>
            </a:lvl9pPr>
          </a:lstStyle>
          <a:p>
            <a:pPr algn="ctr" eaLnBrk="1" hangingPunct="1">
              <a:lnSpc>
                <a:spcPct val="100000"/>
              </a:lnSpc>
              <a:buFont typeface="Tw Cen MT" pitchFamily="34" charset="0"/>
              <a:buNone/>
            </a:pPr>
            <a:r>
              <a:rPr lang="en-GB" altLang="da-DK" sz="900" b="1" u="sng">
                <a:solidFill>
                  <a:schemeClr val="tx1"/>
                </a:solidFill>
              </a:rPr>
              <a:t> IC Newsletter’s Staff:</a:t>
            </a:r>
            <a:r>
              <a:rPr lang="en-GB" altLang="da-DK" sz="900">
                <a:solidFill>
                  <a:schemeClr val="tx1"/>
                </a:solidFill>
              </a:rPr>
              <a:t> Evelina Kvartunaite, </a:t>
            </a:r>
            <a:r>
              <a:rPr lang="en-GB" altLang="da-DK" sz="900" b="1" i="1">
                <a:solidFill>
                  <a:schemeClr val="tx1"/>
                </a:solidFill>
              </a:rPr>
              <a:t>Editor</a:t>
            </a:r>
            <a:r>
              <a:rPr lang="en-GB" altLang="da-DK" sz="900">
                <a:solidFill>
                  <a:schemeClr val="tx1"/>
                </a:solidFill>
              </a:rPr>
              <a:t> and </a:t>
            </a:r>
            <a:r>
              <a:rPr lang="en-GB" altLang="da-DK" sz="900" b="1" i="1">
                <a:solidFill>
                  <a:schemeClr val="tx1"/>
                </a:solidFill>
              </a:rPr>
              <a:t>Design; </a:t>
            </a:r>
            <a:r>
              <a:rPr lang="en-GB" altLang="da-DK" sz="900" i="1">
                <a:solidFill>
                  <a:schemeClr val="tx1"/>
                </a:solidFill>
              </a:rPr>
              <a:t>Lorna Campbell, </a:t>
            </a:r>
            <a:r>
              <a:rPr lang="en-GB" altLang="da-DK" sz="900" b="1" i="1">
                <a:solidFill>
                  <a:schemeClr val="tx1"/>
                </a:solidFill>
              </a:rPr>
              <a:t>Proofreading.</a:t>
            </a:r>
          </a:p>
        </p:txBody>
      </p:sp>
      <p:sp>
        <p:nvSpPr>
          <p:cNvPr id="3091" name="Line 104"/>
          <p:cNvSpPr>
            <a:spLocks noChangeShapeType="1"/>
          </p:cNvSpPr>
          <p:nvPr/>
        </p:nvSpPr>
        <p:spPr bwMode="auto">
          <a:xfrm flipH="1">
            <a:off x="3213100" y="293688"/>
            <a:ext cx="11113" cy="6172200"/>
          </a:xfrm>
          <a:prstGeom prst="line">
            <a:avLst/>
          </a:prstGeom>
          <a:noFill/>
          <a:ln w="15875">
            <a:solidFill>
              <a:srgbClr val="008000"/>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3092" name="TextBox 1"/>
          <p:cNvSpPr txBox="1">
            <a:spLocks noChangeArrowheads="1"/>
          </p:cNvSpPr>
          <p:nvPr/>
        </p:nvSpPr>
        <p:spPr bwMode="auto">
          <a:xfrm>
            <a:off x="260350" y="6681788"/>
            <a:ext cx="2841625" cy="23971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algn="ctr" eaLnBrk="1" hangingPunct="1"/>
            <a:r>
              <a:rPr lang="en-US" altLang="da-DK" sz="1400" b="1" u="sng">
                <a:solidFill>
                  <a:schemeClr val="tx1"/>
                </a:solidFill>
                <a:latin typeface="Verdana" pitchFamily="34" charset="0"/>
                <a:ea typeface="Verdana" pitchFamily="34" charset="0"/>
                <a:cs typeface="Verdana" pitchFamily="34" charset="0"/>
              </a:rPr>
              <a:t>Sports Announcement</a:t>
            </a:r>
            <a:endParaRPr lang="en-US" altLang="da-DK" sz="1400">
              <a:solidFill>
                <a:schemeClr val="tx1"/>
              </a:solidFill>
              <a:latin typeface="Verdana" pitchFamily="34" charset="0"/>
              <a:ea typeface="Verdana" pitchFamily="34" charset="0"/>
              <a:cs typeface="Verdana" pitchFamily="34" charset="0"/>
            </a:endParaRPr>
          </a:p>
          <a:p>
            <a:pPr algn="ctr" eaLnBrk="1" hangingPunct="1"/>
            <a:r>
              <a:rPr lang="en-US" altLang="da-DK" sz="1400">
                <a:solidFill>
                  <a:schemeClr val="tx1"/>
                </a:solidFill>
                <a:latin typeface="Verdana" pitchFamily="34" charset="0"/>
                <a:ea typeface="Verdana" pitchFamily="34" charset="0"/>
                <a:cs typeface="Verdana" pitchFamily="34" charset="0"/>
              </a:rPr>
              <a:t> </a:t>
            </a:r>
          </a:p>
          <a:p>
            <a:pPr algn="ctr" eaLnBrk="1" hangingPunct="1"/>
            <a:r>
              <a:rPr lang="en-US" altLang="da-DK" sz="1400" b="1" u="sng">
                <a:solidFill>
                  <a:schemeClr val="tx1"/>
                </a:solidFill>
                <a:latin typeface="Verdana" pitchFamily="34" charset="0"/>
                <a:ea typeface="Verdana" pitchFamily="34" charset="0"/>
                <a:cs typeface="Verdana" pitchFamily="34" charset="0"/>
              </a:rPr>
              <a:t>Football </a:t>
            </a:r>
            <a:endParaRPr lang="en-US" altLang="da-DK" sz="1400">
              <a:solidFill>
                <a:schemeClr val="tx1"/>
              </a:solidFill>
              <a:latin typeface="Verdana" pitchFamily="34" charset="0"/>
              <a:ea typeface="Verdana" pitchFamily="34" charset="0"/>
              <a:cs typeface="Verdana" pitchFamily="34" charset="0"/>
            </a:endParaRPr>
          </a:p>
          <a:p>
            <a:pPr algn="ctr" eaLnBrk="1" hangingPunct="1"/>
            <a:r>
              <a:rPr lang="en-US" altLang="da-DK" sz="1000">
                <a:solidFill>
                  <a:schemeClr val="tx1"/>
                </a:solidFill>
                <a:latin typeface="Verdana" pitchFamily="34" charset="0"/>
                <a:ea typeface="Verdana" pitchFamily="34" charset="0"/>
                <a:cs typeface="Verdana" pitchFamily="34" charset="0"/>
              </a:rPr>
              <a:t> </a:t>
            </a:r>
          </a:p>
          <a:p>
            <a:pPr algn="ctr" eaLnBrk="1" hangingPunct="1"/>
            <a:r>
              <a:rPr lang="en-US" altLang="da-DK" sz="900">
                <a:solidFill>
                  <a:schemeClr val="tx1"/>
                </a:solidFill>
                <a:latin typeface="Verdana" pitchFamily="34" charset="0"/>
                <a:ea typeface="Verdana" pitchFamily="34" charset="0"/>
                <a:cs typeface="Verdana" pitchFamily="34" charset="0"/>
              </a:rPr>
              <a:t>Interested in playing football? Men’s and women’s teams will be organised soon. If you would like to put together your own team, email with a list of team members, or simply send an email if you would like to be put on a team. First come, first served. Keep in mind playing will take place on an indoor pitch.</a:t>
            </a:r>
          </a:p>
          <a:p>
            <a:pPr algn="ctr" eaLnBrk="1" hangingPunct="1"/>
            <a:r>
              <a:rPr lang="en-US" altLang="da-DK" sz="900">
                <a:solidFill>
                  <a:schemeClr val="tx1"/>
                </a:solidFill>
                <a:latin typeface="Verdana" pitchFamily="34" charset="0"/>
                <a:ea typeface="Verdana" pitchFamily="34" charset="0"/>
                <a:cs typeface="Verdana" pitchFamily="34" charset="0"/>
              </a:rPr>
              <a:t> </a:t>
            </a:r>
          </a:p>
          <a:p>
            <a:pPr algn="ctr" eaLnBrk="1" hangingPunct="1"/>
            <a:r>
              <a:rPr lang="en-US" altLang="da-DK" sz="900">
                <a:solidFill>
                  <a:schemeClr val="tx1"/>
                </a:solidFill>
                <a:latin typeface="Verdana" pitchFamily="34" charset="0"/>
                <a:ea typeface="Verdana" pitchFamily="34" charset="0"/>
                <a:cs typeface="Verdana" pitchFamily="34" charset="0"/>
              </a:rPr>
              <a:t>Email Martin at </a:t>
            </a:r>
            <a:r>
              <a:rPr lang="en-US" altLang="da-DK" sz="900" u="sng">
                <a:solidFill>
                  <a:schemeClr val="tx1"/>
                </a:solidFill>
                <a:latin typeface="Verdana" pitchFamily="34" charset="0"/>
                <a:ea typeface="Verdana" pitchFamily="34" charset="0"/>
                <a:cs typeface="Verdana" pitchFamily="34" charset="0"/>
              </a:rPr>
              <a:t>MRSA@sdu.dk</a:t>
            </a:r>
            <a:endParaRPr lang="en-US" altLang="da-DK" sz="900">
              <a:solidFill>
                <a:schemeClr val="tx1"/>
              </a:solidFill>
              <a:latin typeface="Verdana" pitchFamily="34" charset="0"/>
              <a:ea typeface="Verdana" pitchFamily="34" charset="0"/>
              <a:cs typeface="Verdana" pitchFamily="34" charset="0"/>
            </a:endParaRPr>
          </a:p>
          <a:p>
            <a:pPr algn="ctr" eaLnBrk="1" hangingPunct="1"/>
            <a:r>
              <a:rPr lang="en-US" altLang="da-DK" sz="900">
                <a:solidFill>
                  <a:schemeClr val="tx1"/>
                </a:solidFill>
                <a:latin typeface="Verdana" pitchFamily="34" charset="0"/>
                <a:ea typeface="Verdana" pitchFamily="34" charset="0"/>
                <a:cs typeface="Verdana" pitchFamily="34" charset="0"/>
              </a:rPr>
              <a:t>More information will be forthcoming once interest has been gauged. </a:t>
            </a:r>
          </a:p>
          <a:p>
            <a:pPr eaLnBrk="1" hangingPunct="1"/>
            <a:endParaRPr lang="en-US" altLang="da-DK" sz="1000"/>
          </a:p>
        </p:txBody>
      </p:sp>
      <p:sp>
        <p:nvSpPr>
          <p:cNvPr id="3093" name="AutoShape 30" descr="http://blog.kvartunaite.com/wp-content/uploads/2013/10/foryoursafety_threadless_01.jpg"/>
          <p:cNvSpPr>
            <a:spLocks noChangeAspect="1" noChangeArrowheads="1"/>
          </p:cNvSpPr>
          <p:nvPr/>
        </p:nvSpPr>
        <p:spPr bwMode="auto">
          <a:xfrm>
            <a:off x="155575" y="-3060700"/>
            <a:ext cx="5486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en-US" altLang="da-DK"/>
          </a:p>
        </p:txBody>
      </p:sp>
      <p:sp>
        <p:nvSpPr>
          <p:cNvPr id="3094" name="AutoShape 32" descr="http://blog.kvartunaite.com/wp-content/uploads/2013/10/foryoursafety_threadless_01.jpg"/>
          <p:cNvSpPr>
            <a:spLocks noChangeAspect="1" noChangeArrowheads="1"/>
          </p:cNvSpPr>
          <p:nvPr/>
        </p:nvSpPr>
        <p:spPr bwMode="auto">
          <a:xfrm>
            <a:off x="155575" y="-2643188"/>
            <a:ext cx="4733925" cy="5924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endParaRPr lang="en-US" altLang="da-DK"/>
          </a:p>
        </p:txBody>
      </p:sp>
      <p:pic>
        <p:nvPicPr>
          <p:cNvPr id="3095"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67088" y="300038"/>
            <a:ext cx="3349625" cy="423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6"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367088" y="4697413"/>
            <a:ext cx="3309937"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5912</TotalTime>
  <Words>319</Words>
  <Application>Microsoft Office PowerPoint</Application>
  <PresentationFormat>Brugerdefineret</PresentationFormat>
  <Paragraphs>76</Paragraphs>
  <Slides>2</Slides>
  <Notes>2</Notes>
  <HiddenSlides>0</HiddenSlides>
  <MMClips>0</MMClips>
  <ScaleCrop>false</ScaleCrop>
  <HeadingPairs>
    <vt:vector size="4" baseType="variant">
      <vt:variant>
        <vt:lpstr>Tema</vt:lpstr>
      </vt:variant>
      <vt:variant>
        <vt:i4>1</vt:i4>
      </vt:variant>
      <vt:variant>
        <vt:lpstr>Diastitler</vt:lpstr>
      </vt:variant>
      <vt:variant>
        <vt:i4>2</vt:i4>
      </vt:variant>
    </vt:vector>
  </HeadingPairs>
  <TitlesOfParts>
    <vt:vector size="3" baseType="lpstr">
      <vt:lpstr>Standarddesign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RFA</dc:creator>
  <cp:lastModifiedBy>Kim Andersen</cp:lastModifiedBy>
  <cp:revision>429</cp:revision>
  <dcterms:modified xsi:type="dcterms:W3CDTF">2013-10-31T11:35:25Z</dcterms:modified>
</cp:coreProperties>
</file>