
<file path=[Content_Types].xml><?xml version="1.0" encoding="utf-8"?>
<Types xmlns="http://schemas.openxmlformats.org/package/2006/content-types">
  <Default Extension="bin" ContentType="image/x-emf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8"/>
  </p:sldMasterIdLst>
  <p:notesMasterIdLst>
    <p:notesMasterId r:id="rId11"/>
  </p:notesMasterIdLst>
  <p:handoutMasterIdLst>
    <p:handoutMasterId r:id="rId12"/>
  </p:handoutMasterIdLst>
  <p:sldIdLst>
    <p:sldId id="3498" r:id="rId9"/>
    <p:sldId id="49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0" name="Author" initials="A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5BD419-F0A5-45CD-929D-E5DE8163788A}" v="13" dt="2025-05-17T05:36:49.4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6" autoAdjust="0"/>
    <p:restoredTop sz="88078" autoAdjust="0"/>
  </p:normalViewPr>
  <p:slideViewPr>
    <p:cSldViewPr snapToGrid="0" showGuides="1">
      <p:cViewPr varScale="1">
        <p:scale>
          <a:sx n="140" d="100"/>
          <a:sy n="140" d="100"/>
        </p:scale>
        <p:origin x="720" y="138"/>
      </p:cViewPr>
      <p:guideLst>
        <p:guide orient="horz" pos="64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na Kühnell Gautier" userId="7bc5c94c-3145-4d79-a186-056f2bbd7fb9" providerId="ADAL" clId="{EC5BD419-F0A5-45CD-929D-E5DE8163788A}"/>
    <pc:docChg chg="undo custSel addSld delSld modSld sldOrd">
      <pc:chgData name="Karna Kühnell Gautier" userId="7bc5c94c-3145-4d79-a186-056f2bbd7fb9" providerId="ADAL" clId="{EC5BD419-F0A5-45CD-929D-E5DE8163788A}" dt="2025-05-17T06:17:45.617" v="561" actId="20577"/>
      <pc:docMkLst>
        <pc:docMk/>
      </pc:docMkLst>
      <pc:sldChg chg="del">
        <pc:chgData name="Karna Kühnell Gautier" userId="7bc5c94c-3145-4d79-a186-056f2bbd7fb9" providerId="ADAL" clId="{EC5BD419-F0A5-45CD-929D-E5DE8163788A}" dt="2025-05-16T19:50:22.888" v="15" actId="47"/>
        <pc:sldMkLst>
          <pc:docMk/>
          <pc:sldMk cId="3988939521" sldId="256"/>
        </pc:sldMkLst>
      </pc:sldChg>
      <pc:sldChg chg="modSp del mod">
        <pc:chgData name="Karna Kühnell Gautier" userId="7bc5c94c-3145-4d79-a186-056f2bbd7fb9" providerId="ADAL" clId="{EC5BD419-F0A5-45CD-929D-E5DE8163788A}" dt="2025-05-16T19:50:17.539" v="7" actId="47"/>
        <pc:sldMkLst>
          <pc:docMk/>
          <pc:sldMk cId="126127179" sldId="257"/>
        </pc:sldMkLst>
        <pc:spChg chg="mod">
          <ac:chgData name="Karna Kühnell Gautier" userId="7bc5c94c-3145-4d79-a186-056f2bbd7fb9" providerId="ADAL" clId="{EC5BD419-F0A5-45CD-929D-E5DE8163788A}" dt="2025-05-16T19:50:06.256" v="6" actId="20577"/>
          <ac:spMkLst>
            <pc:docMk/>
            <pc:sldMk cId="126127179" sldId="257"/>
            <ac:spMk id="32" creationId="{A51DA613-011A-5841-A3FA-68B2D005A18D}"/>
          </ac:spMkLst>
        </pc:spChg>
      </pc:sldChg>
      <pc:sldChg chg="del">
        <pc:chgData name="Karna Kühnell Gautier" userId="7bc5c94c-3145-4d79-a186-056f2bbd7fb9" providerId="ADAL" clId="{EC5BD419-F0A5-45CD-929D-E5DE8163788A}" dt="2025-05-16T19:50:18.726" v="10" actId="47"/>
        <pc:sldMkLst>
          <pc:docMk/>
          <pc:sldMk cId="2708050655" sldId="264"/>
        </pc:sldMkLst>
      </pc:sldChg>
      <pc:sldChg chg="modSp mod">
        <pc:chgData name="Karna Kühnell Gautier" userId="7bc5c94c-3145-4d79-a186-056f2bbd7fb9" providerId="ADAL" clId="{EC5BD419-F0A5-45CD-929D-E5DE8163788A}" dt="2025-05-17T06:17:12.577" v="557" actId="20577"/>
        <pc:sldMkLst>
          <pc:docMk/>
          <pc:sldMk cId="2494080234" sldId="499"/>
        </pc:sldMkLst>
        <pc:spChg chg="mod">
          <ac:chgData name="Karna Kühnell Gautier" userId="7bc5c94c-3145-4d79-a186-056f2bbd7fb9" providerId="ADAL" clId="{EC5BD419-F0A5-45CD-929D-E5DE8163788A}" dt="2025-05-17T06:17:12.577" v="557" actId="20577"/>
          <ac:spMkLst>
            <pc:docMk/>
            <pc:sldMk cId="2494080234" sldId="499"/>
            <ac:spMk id="3" creationId="{8A0B70BD-DF43-8254-06A1-0CCE89E9F901}"/>
          </ac:spMkLst>
        </pc:spChg>
      </pc:sldChg>
      <pc:sldChg chg="del">
        <pc:chgData name="Karna Kühnell Gautier" userId="7bc5c94c-3145-4d79-a186-056f2bbd7fb9" providerId="ADAL" clId="{EC5BD419-F0A5-45CD-929D-E5DE8163788A}" dt="2025-05-16T19:50:35.298" v="37" actId="47"/>
        <pc:sldMkLst>
          <pc:docMk/>
          <pc:sldMk cId="883927049" sldId="1957"/>
        </pc:sldMkLst>
      </pc:sldChg>
      <pc:sldChg chg="del">
        <pc:chgData name="Karna Kühnell Gautier" userId="7bc5c94c-3145-4d79-a186-056f2bbd7fb9" providerId="ADAL" clId="{EC5BD419-F0A5-45CD-929D-E5DE8163788A}" dt="2025-05-16T19:50:32.849" v="34" actId="47"/>
        <pc:sldMkLst>
          <pc:docMk/>
          <pc:sldMk cId="3633538992" sldId="1969"/>
        </pc:sldMkLst>
      </pc:sldChg>
      <pc:sldChg chg="del">
        <pc:chgData name="Karna Kühnell Gautier" userId="7bc5c94c-3145-4d79-a186-056f2bbd7fb9" providerId="ADAL" clId="{EC5BD419-F0A5-45CD-929D-E5DE8163788A}" dt="2025-05-16T19:50:33.071" v="35" actId="47"/>
        <pc:sldMkLst>
          <pc:docMk/>
          <pc:sldMk cId="1811453090" sldId="1970"/>
        </pc:sldMkLst>
      </pc:sldChg>
      <pc:sldChg chg="del">
        <pc:chgData name="Karna Kühnell Gautier" userId="7bc5c94c-3145-4d79-a186-056f2bbd7fb9" providerId="ADAL" clId="{EC5BD419-F0A5-45CD-929D-E5DE8163788A}" dt="2025-05-16T19:50:33.349" v="36" actId="47"/>
        <pc:sldMkLst>
          <pc:docMk/>
          <pc:sldMk cId="1417362961" sldId="1971"/>
        </pc:sldMkLst>
      </pc:sldChg>
      <pc:sldChg chg="del">
        <pc:chgData name="Karna Kühnell Gautier" userId="7bc5c94c-3145-4d79-a186-056f2bbd7fb9" providerId="ADAL" clId="{EC5BD419-F0A5-45CD-929D-E5DE8163788A}" dt="2025-05-16T19:50:22.346" v="12" actId="47"/>
        <pc:sldMkLst>
          <pc:docMk/>
          <pc:sldMk cId="952059759" sldId="3165"/>
        </pc:sldMkLst>
      </pc:sldChg>
      <pc:sldChg chg="del">
        <pc:chgData name="Karna Kühnell Gautier" userId="7bc5c94c-3145-4d79-a186-056f2bbd7fb9" providerId="ADAL" clId="{EC5BD419-F0A5-45CD-929D-E5DE8163788A}" dt="2025-05-16T19:50:23.238" v="17" actId="47"/>
        <pc:sldMkLst>
          <pc:docMk/>
          <pc:sldMk cId="4167858188" sldId="3167"/>
        </pc:sldMkLst>
      </pc:sldChg>
      <pc:sldChg chg="del">
        <pc:chgData name="Karna Kühnell Gautier" userId="7bc5c94c-3145-4d79-a186-056f2bbd7fb9" providerId="ADAL" clId="{EC5BD419-F0A5-45CD-929D-E5DE8163788A}" dt="2025-05-16T19:50:28.072" v="30" actId="47"/>
        <pc:sldMkLst>
          <pc:docMk/>
          <pc:sldMk cId="2498703886" sldId="3170"/>
        </pc:sldMkLst>
      </pc:sldChg>
      <pc:sldChg chg="del">
        <pc:chgData name="Karna Kühnell Gautier" userId="7bc5c94c-3145-4d79-a186-056f2bbd7fb9" providerId="ADAL" clId="{EC5BD419-F0A5-45CD-929D-E5DE8163788A}" dt="2025-05-16T19:50:29.189" v="32" actId="47"/>
        <pc:sldMkLst>
          <pc:docMk/>
          <pc:sldMk cId="1998580299" sldId="3171"/>
        </pc:sldMkLst>
      </pc:sldChg>
      <pc:sldChg chg="del">
        <pc:chgData name="Karna Kühnell Gautier" userId="7bc5c94c-3145-4d79-a186-056f2bbd7fb9" providerId="ADAL" clId="{EC5BD419-F0A5-45CD-929D-E5DE8163788A}" dt="2025-05-16T19:50:24.520" v="22" actId="47"/>
        <pc:sldMkLst>
          <pc:docMk/>
          <pc:sldMk cId="877361045" sldId="3482"/>
        </pc:sldMkLst>
      </pc:sldChg>
      <pc:sldChg chg="del">
        <pc:chgData name="Karna Kühnell Gautier" userId="7bc5c94c-3145-4d79-a186-056f2bbd7fb9" providerId="ADAL" clId="{EC5BD419-F0A5-45CD-929D-E5DE8163788A}" dt="2025-05-16T19:50:25.385" v="23" actId="47"/>
        <pc:sldMkLst>
          <pc:docMk/>
          <pc:sldMk cId="3709003551" sldId="3483"/>
        </pc:sldMkLst>
      </pc:sldChg>
      <pc:sldChg chg="del">
        <pc:chgData name="Karna Kühnell Gautier" userId="7bc5c94c-3145-4d79-a186-056f2bbd7fb9" providerId="ADAL" clId="{EC5BD419-F0A5-45CD-929D-E5DE8163788A}" dt="2025-05-16T19:50:25.620" v="24" actId="47"/>
        <pc:sldMkLst>
          <pc:docMk/>
          <pc:sldMk cId="1551309399" sldId="3485"/>
        </pc:sldMkLst>
      </pc:sldChg>
      <pc:sldChg chg="del">
        <pc:chgData name="Karna Kühnell Gautier" userId="7bc5c94c-3145-4d79-a186-056f2bbd7fb9" providerId="ADAL" clId="{EC5BD419-F0A5-45CD-929D-E5DE8163788A}" dt="2025-05-16T19:50:25.828" v="25" actId="47"/>
        <pc:sldMkLst>
          <pc:docMk/>
          <pc:sldMk cId="2810831698" sldId="3487"/>
        </pc:sldMkLst>
      </pc:sldChg>
      <pc:sldChg chg="del">
        <pc:chgData name="Karna Kühnell Gautier" userId="7bc5c94c-3145-4d79-a186-056f2bbd7fb9" providerId="ADAL" clId="{EC5BD419-F0A5-45CD-929D-E5DE8163788A}" dt="2025-05-16T19:50:27.158" v="28" actId="47"/>
        <pc:sldMkLst>
          <pc:docMk/>
          <pc:sldMk cId="3509999522" sldId="3488"/>
        </pc:sldMkLst>
      </pc:sldChg>
      <pc:sldChg chg="del">
        <pc:chgData name="Karna Kühnell Gautier" userId="7bc5c94c-3145-4d79-a186-056f2bbd7fb9" providerId="ADAL" clId="{EC5BD419-F0A5-45CD-929D-E5DE8163788A}" dt="2025-05-16T19:50:23.425" v="18" actId="47"/>
        <pc:sldMkLst>
          <pc:docMk/>
          <pc:sldMk cId="2658892471" sldId="3490"/>
        </pc:sldMkLst>
      </pc:sldChg>
      <pc:sldChg chg="del">
        <pc:chgData name="Karna Kühnell Gautier" userId="7bc5c94c-3145-4d79-a186-056f2bbd7fb9" providerId="ADAL" clId="{EC5BD419-F0A5-45CD-929D-E5DE8163788A}" dt="2025-05-16T19:50:23.786" v="20" actId="47"/>
        <pc:sldMkLst>
          <pc:docMk/>
          <pc:sldMk cId="636011974" sldId="3491"/>
        </pc:sldMkLst>
      </pc:sldChg>
      <pc:sldChg chg="del">
        <pc:chgData name="Karna Kühnell Gautier" userId="7bc5c94c-3145-4d79-a186-056f2bbd7fb9" providerId="ADAL" clId="{EC5BD419-F0A5-45CD-929D-E5DE8163788A}" dt="2025-05-16T19:50:26.706" v="27" actId="47"/>
        <pc:sldMkLst>
          <pc:docMk/>
          <pc:sldMk cId="3609417227" sldId="3492"/>
        </pc:sldMkLst>
      </pc:sldChg>
      <pc:sldChg chg="del">
        <pc:chgData name="Karna Kühnell Gautier" userId="7bc5c94c-3145-4d79-a186-056f2bbd7fb9" providerId="ADAL" clId="{EC5BD419-F0A5-45CD-929D-E5DE8163788A}" dt="2025-05-16T19:50:26.022" v="26" actId="47"/>
        <pc:sldMkLst>
          <pc:docMk/>
          <pc:sldMk cId="1646587527" sldId="3493"/>
        </pc:sldMkLst>
      </pc:sldChg>
      <pc:sldChg chg="del">
        <pc:chgData name="Karna Kühnell Gautier" userId="7bc5c94c-3145-4d79-a186-056f2bbd7fb9" providerId="ADAL" clId="{EC5BD419-F0A5-45CD-929D-E5DE8163788A}" dt="2025-05-16T19:50:18.373" v="9" actId="47"/>
        <pc:sldMkLst>
          <pc:docMk/>
          <pc:sldMk cId="1281809387" sldId="3495"/>
        </pc:sldMkLst>
      </pc:sldChg>
      <pc:sldChg chg="del">
        <pc:chgData name="Karna Kühnell Gautier" userId="7bc5c94c-3145-4d79-a186-056f2bbd7fb9" providerId="ADAL" clId="{EC5BD419-F0A5-45CD-929D-E5DE8163788A}" dt="2025-05-16T19:50:19.175" v="11" actId="47"/>
        <pc:sldMkLst>
          <pc:docMk/>
          <pc:sldMk cId="4280695765" sldId="3496"/>
        </pc:sldMkLst>
      </pc:sldChg>
      <pc:sldChg chg="modSp mod modShow">
        <pc:chgData name="Karna Kühnell Gautier" userId="7bc5c94c-3145-4d79-a186-056f2bbd7fb9" providerId="ADAL" clId="{EC5BD419-F0A5-45CD-929D-E5DE8163788A}" dt="2025-05-17T06:17:45.617" v="561" actId="20577"/>
        <pc:sldMkLst>
          <pc:docMk/>
          <pc:sldMk cId="3552687407" sldId="3497"/>
        </pc:sldMkLst>
        <pc:spChg chg="mod">
          <ac:chgData name="Karna Kühnell Gautier" userId="7bc5c94c-3145-4d79-a186-056f2bbd7fb9" providerId="ADAL" clId="{EC5BD419-F0A5-45CD-929D-E5DE8163788A}" dt="2025-05-17T06:17:45.617" v="561" actId="20577"/>
          <ac:spMkLst>
            <pc:docMk/>
            <pc:sldMk cId="3552687407" sldId="3497"/>
            <ac:spMk id="3" creationId="{8A0B70BD-DF43-8254-06A1-0CCE89E9F901}"/>
          </ac:spMkLst>
        </pc:spChg>
      </pc:sldChg>
      <pc:sldChg chg="modSp new mod ord">
        <pc:chgData name="Karna Kühnell Gautier" userId="7bc5c94c-3145-4d79-a186-056f2bbd7fb9" providerId="ADAL" clId="{EC5BD419-F0A5-45CD-929D-E5DE8163788A}" dt="2025-05-17T05:31:02.491" v="356" actId="1076"/>
        <pc:sldMkLst>
          <pc:docMk/>
          <pc:sldMk cId="1089379505" sldId="3498"/>
        </pc:sldMkLst>
        <pc:spChg chg="mod">
          <ac:chgData name="Karna Kühnell Gautier" userId="7bc5c94c-3145-4d79-a186-056f2bbd7fb9" providerId="ADAL" clId="{EC5BD419-F0A5-45CD-929D-E5DE8163788A}" dt="2025-05-16T19:54:08.426" v="200" actId="20577"/>
          <ac:spMkLst>
            <pc:docMk/>
            <pc:sldMk cId="1089379505" sldId="3498"/>
            <ac:spMk id="2" creationId="{3E5F43F0-9632-E2D4-56DE-2369D3545892}"/>
          </ac:spMkLst>
        </pc:spChg>
        <pc:spChg chg="mod">
          <ac:chgData name="Karna Kühnell Gautier" userId="7bc5c94c-3145-4d79-a186-056f2bbd7fb9" providerId="ADAL" clId="{EC5BD419-F0A5-45CD-929D-E5DE8163788A}" dt="2025-05-17T05:31:02.491" v="356" actId="1076"/>
          <ac:spMkLst>
            <pc:docMk/>
            <pc:sldMk cId="1089379505" sldId="3498"/>
            <ac:spMk id="3" creationId="{2DFFCD23-03BB-A670-1578-E8393AF51259}"/>
          </ac:spMkLst>
        </pc:spChg>
      </pc:sldChg>
      <pc:sldChg chg="del">
        <pc:chgData name="Karna Kühnell Gautier" userId="7bc5c94c-3145-4d79-a186-056f2bbd7fb9" providerId="ADAL" clId="{EC5BD419-F0A5-45CD-929D-E5DE8163788A}" dt="2025-05-16T19:50:22.559" v="13" actId="47"/>
        <pc:sldMkLst>
          <pc:docMk/>
          <pc:sldMk cId="4251686350" sldId="3498"/>
        </pc:sldMkLst>
      </pc:sldChg>
      <pc:sldChg chg="modSp new mod ord">
        <pc:chgData name="Karna Kühnell Gautier" userId="7bc5c94c-3145-4d79-a186-056f2bbd7fb9" providerId="ADAL" clId="{EC5BD419-F0A5-45CD-929D-E5DE8163788A}" dt="2025-05-17T05:36:51.303" v="495" actId="6549"/>
        <pc:sldMkLst>
          <pc:docMk/>
          <pc:sldMk cId="1783286341" sldId="3499"/>
        </pc:sldMkLst>
        <pc:spChg chg="mod">
          <ac:chgData name="Karna Kühnell Gautier" userId="7bc5c94c-3145-4d79-a186-056f2bbd7fb9" providerId="ADAL" clId="{EC5BD419-F0A5-45CD-929D-E5DE8163788A}" dt="2025-05-17T05:32:30.041" v="415" actId="20577"/>
          <ac:spMkLst>
            <pc:docMk/>
            <pc:sldMk cId="1783286341" sldId="3499"/>
            <ac:spMk id="2" creationId="{EC089800-8349-37DF-D26B-5F12F7FBA85F}"/>
          </ac:spMkLst>
        </pc:spChg>
        <pc:spChg chg="mod">
          <ac:chgData name="Karna Kühnell Gautier" userId="7bc5c94c-3145-4d79-a186-056f2bbd7fb9" providerId="ADAL" clId="{EC5BD419-F0A5-45CD-929D-E5DE8163788A}" dt="2025-05-17T05:36:51.303" v="495" actId="6549"/>
          <ac:spMkLst>
            <pc:docMk/>
            <pc:sldMk cId="1783286341" sldId="3499"/>
            <ac:spMk id="3" creationId="{331B73CE-B881-5DE6-DE03-0042608D567C}"/>
          </ac:spMkLst>
        </pc:spChg>
      </pc:sldChg>
      <pc:sldChg chg="del">
        <pc:chgData name="Karna Kühnell Gautier" userId="7bc5c94c-3145-4d79-a186-056f2bbd7fb9" providerId="ADAL" clId="{EC5BD419-F0A5-45CD-929D-E5DE8163788A}" dt="2025-05-16T19:50:28.591" v="31" actId="47"/>
        <pc:sldMkLst>
          <pc:docMk/>
          <pc:sldMk cId="4259870179" sldId="3499"/>
        </pc:sldMkLst>
      </pc:sldChg>
      <pc:sldChg chg="del">
        <pc:chgData name="Karna Kühnell Gautier" userId="7bc5c94c-3145-4d79-a186-056f2bbd7fb9" providerId="ADAL" clId="{EC5BD419-F0A5-45CD-929D-E5DE8163788A}" dt="2025-05-16T19:50:31.336" v="33" actId="47"/>
        <pc:sldMkLst>
          <pc:docMk/>
          <pc:sldMk cId="2461597738" sldId="3500"/>
        </pc:sldMkLst>
      </pc:sldChg>
      <pc:sldChg chg="del">
        <pc:chgData name="Karna Kühnell Gautier" userId="7bc5c94c-3145-4d79-a186-056f2bbd7fb9" providerId="ADAL" clId="{EC5BD419-F0A5-45CD-929D-E5DE8163788A}" dt="2025-05-16T19:50:23.067" v="16" actId="47"/>
        <pc:sldMkLst>
          <pc:docMk/>
          <pc:sldMk cId="474350292" sldId="3501"/>
        </pc:sldMkLst>
      </pc:sldChg>
      <pc:sldChg chg="del">
        <pc:chgData name="Karna Kühnell Gautier" userId="7bc5c94c-3145-4d79-a186-056f2bbd7fb9" providerId="ADAL" clId="{EC5BD419-F0A5-45CD-929D-E5DE8163788A}" dt="2025-05-16T19:50:23.601" v="19" actId="47"/>
        <pc:sldMkLst>
          <pc:docMk/>
          <pc:sldMk cId="1037072166" sldId="3502"/>
        </pc:sldMkLst>
      </pc:sldChg>
      <pc:sldChg chg="del">
        <pc:chgData name="Karna Kühnell Gautier" userId="7bc5c94c-3145-4d79-a186-056f2bbd7fb9" providerId="ADAL" clId="{EC5BD419-F0A5-45CD-929D-E5DE8163788A}" dt="2025-05-16T19:50:23.971" v="21" actId="47"/>
        <pc:sldMkLst>
          <pc:docMk/>
          <pc:sldMk cId="3903437703" sldId="3503"/>
        </pc:sldMkLst>
      </pc:sldChg>
      <pc:sldChg chg="del">
        <pc:chgData name="Karna Kühnell Gautier" userId="7bc5c94c-3145-4d79-a186-056f2bbd7fb9" providerId="ADAL" clId="{EC5BD419-F0A5-45CD-929D-E5DE8163788A}" dt="2025-05-16T19:50:22.711" v="14" actId="47"/>
        <pc:sldMkLst>
          <pc:docMk/>
          <pc:sldMk cId="1699051704" sldId="3504"/>
        </pc:sldMkLst>
      </pc:sldChg>
      <pc:sldChg chg="del">
        <pc:chgData name="Karna Kühnell Gautier" userId="7bc5c94c-3145-4d79-a186-056f2bbd7fb9" providerId="ADAL" clId="{EC5BD419-F0A5-45CD-929D-E5DE8163788A}" dt="2025-05-16T19:50:27.574" v="29" actId="47"/>
        <pc:sldMkLst>
          <pc:docMk/>
          <pc:sldMk cId="2644785165" sldId="3506"/>
        </pc:sldMkLst>
      </pc:sldChg>
      <pc:sldChg chg="del">
        <pc:chgData name="Karna Kühnell Gautier" userId="7bc5c94c-3145-4d79-a186-056f2bbd7fb9" providerId="ADAL" clId="{EC5BD419-F0A5-45CD-929D-E5DE8163788A}" dt="2025-05-16T19:50:17.992" v="8" actId="47"/>
        <pc:sldMkLst>
          <pc:docMk/>
          <pc:sldMk cId="1273791058" sldId="3507"/>
        </pc:sldMkLst>
      </pc:sldChg>
      <pc:sldMasterChg chg="delSldLayout">
        <pc:chgData name="Karna Kühnell Gautier" userId="7bc5c94c-3145-4d79-a186-056f2bbd7fb9" providerId="ADAL" clId="{EC5BD419-F0A5-45CD-929D-E5DE8163788A}" dt="2025-05-16T19:50:33.349" v="36" actId="47"/>
        <pc:sldMasterMkLst>
          <pc:docMk/>
          <pc:sldMasterMk cId="2143522105" sldId="2147483648"/>
        </pc:sldMasterMkLst>
        <pc:sldLayoutChg chg="del">
          <pc:chgData name="Karna Kühnell Gautier" userId="7bc5c94c-3145-4d79-a186-056f2bbd7fb9" providerId="ADAL" clId="{EC5BD419-F0A5-45CD-929D-E5DE8163788A}" dt="2025-05-16T19:50:33.349" v="36" actId="47"/>
          <pc:sldLayoutMkLst>
            <pc:docMk/>
            <pc:sldMasterMk cId="2143522105" sldId="2147483648"/>
            <pc:sldLayoutMk cId="1959574008" sldId="214748369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919EC8BC-75F4-F49C-A59C-CE9BE15E05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ACE4C5A-CC4B-1AC7-1AE8-E7679DE2EC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DB635-D8EB-4FE9-B145-392C6A76AE15}" type="datetimeFigureOut">
              <a:rPr lang="da-DK" smtClean="0"/>
              <a:t>19-05-2025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987828C-CAF4-85E6-C5B6-7BC3C2EFCB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/>
              <a:t>november 2022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77E209D-F623-1A55-A214-50117D6BA7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94B99-4605-41C7-B9B0-0474C84F44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693724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D72A38B-F9FA-4036-A084-652409E98F08}" type="datetimeFigureOut">
              <a:rPr lang="en-GB"/>
              <a:pPr/>
              <a:t>19/05/2025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436F85-577F-4A92-A47F-D540A2BCC821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rt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BBCAF46D-9983-4AEE-9B8A-24654CDEDDB0}"/>
              </a:ext>
            </a:extLst>
          </p:cNvPr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60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9" name="text" descr="{&quot;templafy&quot;:{&quot;id&quot;:&quot;9471726b-0d41-4116-86d8-2cbee4305b0c&quot;}}" title="UserProfile.Institut.InstituteDCU_{{DocumentLanguage}}">
            <a:extLst>
              <a:ext uri="{FF2B5EF4-FFF2-40B4-BE49-F238E27FC236}">
                <a16:creationId xmlns:a16="http://schemas.microsoft.com/office/drawing/2014/main" id="{610DD8E7-635C-4517-8E21-65C3CB025FFE}"/>
              </a:ext>
            </a:extLst>
          </p:cNvPr>
          <p:cNvSpPr txBox="1">
            <a:spLocks/>
          </p:cNvSpPr>
          <p:nvPr userDrawn="1"/>
        </p:nvSpPr>
        <p:spPr>
          <a:xfrm>
            <a:off x="411163" y="450893"/>
            <a:ext cx="5684837" cy="284778"/>
          </a:xfrm>
          <a:prstGeom prst="rect">
            <a:avLst/>
          </a:prstGeom>
          <a:noFill/>
        </p:spPr>
        <p:txBody>
          <a:bodyPr wrap="square" lIns="10800" tIns="0" rIns="0" bIns="9000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>
                <a:solidFill>
                  <a:schemeClr val="bg1"/>
                </a:solidFill>
              </a:rPr>
              <a:t>HR-service</a:t>
            </a:r>
          </a:p>
        </p:txBody>
      </p:sp>
      <p:pic>
        <p:nvPicPr>
          <p:cNvPr id="7" name="Logo black">
            <a:extLst>
              <a:ext uri="{FF2B5EF4-FFF2-40B4-BE49-F238E27FC236}">
                <a16:creationId xmlns:a16="http://schemas.microsoft.com/office/drawing/2014/main" id="{E6E48129-FB3C-4F39-A5A1-63313B41D3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00" y="6296400"/>
            <a:ext cx="786874" cy="212400"/>
          </a:xfrm>
          <a:prstGeom prst="rect">
            <a:avLst/>
          </a:prstGeom>
        </p:spPr>
      </p:pic>
      <p:sp>
        <p:nvSpPr>
          <p:cNvPr id="20" name="sdu.dk">
            <a:extLst>
              <a:ext uri="{FF2B5EF4-FFF2-40B4-BE49-F238E27FC236}">
                <a16:creationId xmlns:a16="http://schemas.microsoft.com/office/drawing/2014/main" id="{4B84D86E-3D20-4505-8DAD-8EB1F3E63B0A}"/>
              </a:ext>
            </a:extLst>
          </p:cNvPr>
          <p:cNvSpPr/>
          <p:nvPr userDrawn="1"/>
        </p:nvSpPr>
        <p:spPr>
          <a:xfrm rot="5400000">
            <a:off x="11480800" y="721379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bg1"/>
                </a:solidFill>
              </a:rPr>
              <a:t>sdu.dk</a:t>
            </a:r>
            <a:endParaRPr lang="da-DK"/>
          </a:p>
        </p:txBody>
      </p:sp>
      <p:sp>
        <p:nvSpPr>
          <p:cNvPr id="21" name="#sdudk">
            <a:extLst>
              <a:ext uri="{FF2B5EF4-FFF2-40B4-BE49-F238E27FC236}">
                <a16:creationId xmlns:a16="http://schemas.microsoft.com/office/drawing/2014/main" id="{B58A6A9A-5E98-43AC-8CA5-F6C4B0573364}"/>
              </a:ext>
            </a:extLst>
          </p:cNvPr>
          <p:cNvSpPr/>
          <p:nvPr userDrawn="1"/>
        </p:nvSpPr>
        <p:spPr>
          <a:xfrm rot="5400000">
            <a:off x="11482792" y="2027544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bg1"/>
                </a:solidFill>
              </a:rPr>
              <a:t>#sdudk</a:t>
            </a:r>
            <a:endParaRPr lang="da-D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739632-1CD3-47C1-98D9-4B1B2253C7C9}"/>
              </a:ext>
            </a:extLst>
          </p:cNvPr>
          <p:cNvCxnSpPr>
            <a:cxnSpLocks/>
          </p:cNvCxnSpPr>
          <p:nvPr userDrawn="1"/>
        </p:nvCxnSpPr>
        <p:spPr>
          <a:xfrm>
            <a:off x="410400" y="715665"/>
            <a:ext cx="69921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" descr="{&quot;templafy&quot;:{&quot;id&quot;:&quot;f74ea2eb-fd78-43f5-9a4c-da36e36ed36f&quot;}}" title="Form.Date">
            <a:extLst>
              <a:ext uri="{FF2B5EF4-FFF2-40B4-BE49-F238E27FC236}">
                <a16:creationId xmlns:a16="http://schemas.microsoft.com/office/drawing/2014/main" id="{10301B40-E355-4D99-B296-A15FB5BC3A4C}"/>
              </a:ext>
            </a:extLst>
          </p:cNvPr>
          <p:cNvSpPr/>
          <p:nvPr userDrawn="1"/>
        </p:nvSpPr>
        <p:spPr>
          <a:xfrm>
            <a:off x="9156032" y="6349384"/>
            <a:ext cx="2624806" cy="180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r"/>
            <a:r>
              <a:rPr lang="da-DK" sz="1200" b="0" dirty="0">
                <a:solidFill>
                  <a:schemeClr val="bg1"/>
                </a:solidFill>
              </a:rPr>
              <a:t>juni 2021</a:t>
            </a:r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D4E1389B-CA3B-4709-956D-F396D960BB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7324B88F-EF7D-4C51-B489-6B0A3CF20132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8A94F1C1-AE36-4BBA-B958-8FC614A9472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752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9300" cy="6858000"/>
          </a:xfrm>
          <a:solidFill>
            <a:schemeClr val="bg1"/>
          </a:solidFill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692401" y="1076109"/>
            <a:ext cx="4680000" cy="182273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overskrift, maksimalt 3 linjer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692400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4" name="text" descr="{&quot;templafy&quot;:{&quot;id&quot;:&quot;472f669d-5212-4724-8bd4-d88b9719140a&quot;}}" title="UserProfile.Institut.InstituteDCU_{{DocumentLanguage}}">
            <a:extLst>
              <a:ext uri="{FF2B5EF4-FFF2-40B4-BE49-F238E27FC236}">
                <a16:creationId xmlns:a16="http://schemas.microsoft.com/office/drawing/2014/main" id="{060969B2-E177-4704-95D4-119A98BB90C5}"/>
              </a:ext>
            </a:extLst>
          </p:cNvPr>
          <p:cNvSpPr txBox="1">
            <a:spLocks/>
          </p:cNvSpPr>
          <p:nvPr userDrawn="1"/>
        </p:nvSpPr>
        <p:spPr>
          <a:xfrm>
            <a:off x="6692400" y="249585"/>
            <a:ext cx="4680000" cy="478677"/>
          </a:xfrm>
          <a:prstGeom prst="rect">
            <a:avLst/>
          </a:prstGeom>
          <a:noFill/>
        </p:spPr>
        <p:txBody>
          <a:bodyPr wrap="square" lIns="10800" tIns="0" rIns="0" bIns="90000" anchor="b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HR-service</a:t>
            </a:r>
          </a:p>
        </p:txBody>
      </p:sp>
      <p:sp>
        <p:nvSpPr>
          <p:cNvPr id="16" name="sdu.dk">
            <a:extLst>
              <a:ext uri="{FF2B5EF4-FFF2-40B4-BE49-F238E27FC236}">
                <a16:creationId xmlns:a16="http://schemas.microsoft.com/office/drawing/2014/main" id="{406E07B7-D9E4-488D-BA7B-56AC0D1DDD05}"/>
              </a:ext>
            </a:extLst>
          </p:cNvPr>
          <p:cNvSpPr/>
          <p:nvPr userDrawn="1"/>
        </p:nvSpPr>
        <p:spPr>
          <a:xfrm rot="5400000">
            <a:off x="11480800" y="721379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sdu.dk</a:t>
            </a:r>
            <a:endParaRPr lang="da-DK"/>
          </a:p>
        </p:txBody>
      </p:sp>
      <p:sp>
        <p:nvSpPr>
          <p:cNvPr id="17" name="#sdudk">
            <a:extLst>
              <a:ext uri="{FF2B5EF4-FFF2-40B4-BE49-F238E27FC236}">
                <a16:creationId xmlns:a16="http://schemas.microsoft.com/office/drawing/2014/main" id="{CD1A1828-0ED2-4AFE-8C5E-683996CBAF9D}"/>
              </a:ext>
            </a:extLst>
          </p:cNvPr>
          <p:cNvSpPr/>
          <p:nvPr userDrawn="1"/>
        </p:nvSpPr>
        <p:spPr>
          <a:xfrm rot="5400000">
            <a:off x="11482792" y="2027544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#sdudk</a:t>
            </a:r>
            <a:endParaRPr lang="da-DK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68D6574-D545-4AC1-804C-76EBF3BEC544}"/>
              </a:ext>
            </a:extLst>
          </p:cNvPr>
          <p:cNvCxnSpPr>
            <a:cxnSpLocks/>
          </p:cNvCxnSpPr>
          <p:nvPr userDrawn="1"/>
        </p:nvCxnSpPr>
        <p:spPr>
          <a:xfrm>
            <a:off x="6691637" y="715665"/>
            <a:ext cx="6992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" descr="{&quot;templafy&quot;:{&quot;id&quot;:&quot;2e275e1b-e1f2-4374-8659-d1ee705ee4ac&quot;}}" title="Form.Date">
            <a:extLst>
              <a:ext uri="{FF2B5EF4-FFF2-40B4-BE49-F238E27FC236}">
                <a16:creationId xmlns:a16="http://schemas.microsoft.com/office/drawing/2014/main" id="{38150A77-BE4E-404D-B314-A1C41C791C1B}"/>
              </a:ext>
            </a:extLst>
          </p:cNvPr>
          <p:cNvSpPr/>
          <p:nvPr userDrawn="1"/>
        </p:nvSpPr>
        <p:spPr>
          <a:xfrm>
            <a:off x="9156032" y="6349384"/>
            <a:ext cx="2624806" cy="180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r"/>
            <a:r>
              <a:rPr lang="da-DK" sz="1200" b="0" dirty="0">
                <a:solidFill>
                  <a:schemeClr val="tx1"/>
                </a:solidFill>
              </a:rPr>
              <a:t>juni 2021</a:t>
            </a:r>
          </a:p>
        </p:txBody>
      </p:sp>
      <p:pic>
        <p:nvPicPr>
          <p:cNvPr id="20" name="Logo black">
            <a:extLst>
              <a:ext uri="{FF2B5EF4-FFF2-40B4-BE49-F238E27FC236}">
                <a16:creationId xmlns:a16="http://schemas.microsoft.com/office/drawing/2014/main" id="{1421C492-A651-4EE4-BB8B-C6886E7B5C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400" y="6294893"/>
            <a:ext cx="784800" cy="211840"/>
          </a:xfrm>
          <a:prstGeom prst="rect">
            <a:avLst/>
          </a:prstGeom>
        </p:spPr>
      </p:pic>
      <p:sp>
        <p:nvSpPr>
          <p:cNvPr id="30" name="Date Placeholder 14">
            <a:extLst>
              <a:ext uri="{FF2B5EF4-FFF2-40B4-BE49-F238E27FC236}">
                <a16:creationId xmlns:a16="http://schemas.microsoft.com/office/drawing/2014/main" id="{2C4B35A0-F8F7-420F-9E06-CC0AAAA0B84F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94981C-CC58-4018-9B19-5053EFA6B6A9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7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tekst (C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6710399" y="1700213"/>
            <a:ext cx="4677070" cy="1436392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 dirty="0"/>
              <a:t>Overskrift i </a:t>
            </a:r>
            <a:r>
              <a:rPr lang="da-DK" dirty="0" err="1"/>
              <a:t>maks</a:t>
            </a:r>
            <a:r>
              <a:rPr lang="da-DK" dirty="0"/>
              <a:t> 2 linjer</a:t>
            </a:r>
            <a:endParaRPr lang="da-DK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6FAAEFF0-FCE4-48D6-A0D1-A458F3CD3EB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21E6D3-406B-4DA0-9B5A-6A2F208BAF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10399" y="452437"/>
            <a:ext cx="4659277" cy="790493"/>
          </a:xfrm>
        </p:spPr>
        <p:txBody>
          <a:bodyPr anchor="b" anchorCtr="0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da-DK" dirty="0"/>
              <a:t>Klik for at indsætte tekst (f.eks. job titel)</a:t>
            </a:r>
            <a:endParaRPr lang="da-DK"/>
          </a:p>
        </p:txBody>
      </p:sp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411163" y="1016000"/>
            <a:ext cx="4043879" cy="4804038"/>
          </a:xfrm>
          <a:noFill/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4AC2696B-BD55-4932-A36E-BCC4318F22B0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91D0A-163E-46D9-B4AE-DA279145732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0AC5D20D-D2EB-46BD-AAEB-EB44D8D43934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1645F-3EEE-4ACC-9DE8-38B996FFAD12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A9685AE-678B-466E-B97B-590BC795CFD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308762-F27B-4C02-A3F6-050482784129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  <p:pic>
        <p:nvPicPr>
          <p:cNvPr id="13" name="Logo black">
            <a:extLst>
              <a:ext uri="{FF2B5EF4-FFF2-40B4-BE49-F238E27FC236}">
                <a16:creationId xmlns:a16="http://schemas.microsoft.com/office/drawing/2014/main" id="{16CDF92D-C78F-4CBE-853B-4E3CD39D2A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A0D29C7-1B08-47AE-80F0-21F12DFA77CE}"/>
              </a:ext>
            </a:extLst>
          </p:cNvPr>
          <p:cNvSpPr/>
          <p:nvPr userDrawn="1"/>
        </p:nvSpPr>
        <p:spPr>
          <a:xfrm rot="5400000">
            <a:off x="11480800" y="721379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sdu.dk</a:t>
            </a:r>
            <a:endParaRPr lang="da-DK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BE87218-65BF-484A-9BC3-CFE3F6FD4ECC}"/>
              </a:ext>
            </a:extLst>
          </p:cNvPr>
          <p:cNvSpPr/>
          <p:nvPr userDrawn="1"/>
        </p:nvSpPr>
        <p:spPr>
          <a:xfrm rot="5400000">
            <a:off x="11482792" y="2027544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#sdudk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2234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360EC57D-D72D-43A3-90BC-3ACC9F8BC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4F5B945-291A-4D41-9F15-1F04E5C73FDC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36B2A848-B2AD-472A-AC10-0002D162D52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20C039-324F-433E-90A2-B9FAD2872EC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D6F82-73FC-4F13-BFEC-9200E77E152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18304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A71C01-3350-42F9-9392-0F3379095A9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932902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0A09C85-3CCC-44AB-A808-AA96845B12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32902" y="2733129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1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/>
              <a:t>Klik for at 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F35B7FD-E0E2-4581-BAC7-8858E530AF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934000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2C92166-E723-47D5-9A87-3354EB28C4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32112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252000" indent="0">
              <a:buNone/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AE23DA26-37CC-4CA7-8253-FD9AB459D2E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474740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  <a:lvl2pPr marL="252000" indent="0">
              <a:buNone/>
              <a:defRPr sz="1000"/>
            </a:lvl2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2682726-03AB-4490-8664-993881FA0BB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59663" y="273240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762625AB-198B-4F37-9382-C78FD9118D5A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459663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8AE7F93-F2C6-4199-8D16-CFB4D977F6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73948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4D261F-AFF9-422D-9FB3-5AE92F1950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33E6A-A4F4-491B-846E-1DACC83D9BB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6760329-2958-4195-AF46-53706ECCD66B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8E8B2-EC82-4BE1-85C6-8F2725969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2921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6F8A6A9-890A-4EA2-8FA4-EA834B1A12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05F52FC-7E26-46C0-8E8B-4445D500B9C7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B1D99-4B52-4731-AEC4-C722464A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D795-90EE-475E-A95C-0A29100ECBCA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5FCEDFC-AE26-4F9F-9153-183719067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B452C39-88DE-4155-8ED8-643714B1A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86FBEC-F56B-3C40-8E86-16BD0A2CA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0939925-C643-6B47-96BB-0208C891D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2C5ED7A-551E-4A45-98E6-99D3218D3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1C8449D-B5B6-0C4C-AA06-37120479CE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ECF9A35-2F8F-BC47-8A45-0A15CDC70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B23DF10-F709-DE41-B40B-2246CB5C5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22B6-3DA1-4718-A6B9-A7352018A7E4}" type="datetime1">
              <a:rPr lang="da-DK" smtClean="0"/>
              <a:t>19-05-2025</a:t>
            </a:fld>
            <a:endParaRPr lang="en-GB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2922E75-03BA-D146-9E89-DEEA7F6B8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86F712A3-333E-C149-B9AE-0CF45C572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DF5B-33BE-C944-82D1-8C678841D4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309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18C51-1F1E-B544-9BC5-1264DC614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DE86416-3988-094F-8B7F-FD3BEEE3F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33AE777-2D86-E04D-BC8B-7FC115BA1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EED6A99-32CA-5B4D-A1A2-9905336E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4CE0-F898-4869-9E2A-2948CF2D1767}" type="datetime1">
              <a:rPr lang="da-DK" smtClean="0"/>
              <a:t>19-05-2025</a:t>
            </a:fld>
            <a:endParaRPr lang="en-GB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C652A03-5AED-324E-8EB6-662B682C1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808ADAF-B733-F24D-AE6A-90406138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0DF5B-33BE-C944-82D1-8C678841D4F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685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verskrift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1" y="1016001"/>
            <a:ext cx="10961999" cy="68421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0400" y="1989138"/>
            <a:ext cx="10962000" cy="38644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6ECF2D-BB4C-4004-9F8E-08239A46461C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9C8F72-579D-43D7-829B-18B6120E3E14}"/>
              </a:ext>
            </a:extLst>
          </p:cNvPr>
          <p:cNvSpPr txBox="1"/>
          <p:nvPr userDrawn="1"/>
        </p:nvSpPr>
        <p:spPr>
          <a:xfrm>
            <a:off x="6" y="-350035"/>
            <a:ext cx="1212625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noProof="1"/>
              <a:t>Skift baggrundsfarve. </a:t>
            </a:r>
            <a:r>
              <a:rPr lang="da-DK" sz="1000" noProof="1"/>
              <a:t>Højreklik på slidet og vælg </a:t>
            </a:r>
            <a:r>
              <a:rPr lang="da-DK" sz="1000" b="1" noProof="1"/>
              <a:t>Formatér baggrund</a:t>
            </a:r>
            <a:r>
              <a:rPr lang="da-DK" sz="1000" noProof="1"/>
              <a:t>. Klik på </a:t>
            </a:r>
            <a:r>
              <a:rPr lang="da-DK" sz="1000" b="1" noProof="1"/>
              <a:t>Fyld farve </a:t>
            </a:r>
            <a:r>
              <a:rPr lang="da-DK" sz="1000" noProof="1"/>
              <a:t>i Formater baggrund vinduet og vælg farve fra øverste række i SDU’s farve palette eller fra den brugerdefinerede farvepalette</a:t>
            </a:r>
            <a:endParaRPr lang="da-DK" sz="1800"/>
          </a:p>
        </p:txBody>
      </p:sp>
      <p:sp>
        <p:nvSpPr>
          <p:cNvPr id="14" name="Rectangle 13" descr="{&quot;templafy&quot;:{&quot;id&quot;:&quot;2bf27f94-2d26-431a-bf43-568ba28b0f1b&quot;}}">
            <a:extLst>
              <a:ext uri="{FF2B5EF4-FFF2-40B4-BE49-F238E27FC236}">
                <a16:creationId xmlns:a16="http://schemas.microsoft.com/office/drawing/2014/main" id="{B9A03C35-4D18-355F-3997-C5B91C1549F3}"/>
              </a:ext>
            </a:extLst>
          </p:cNvPr>
          <p:cNvSpPr/>
          <p:nvPr userDrawn="1"/>
        </p:nvSpPr>
        <p:spPr>
          <a:xfrm>
            <a:off x="9466054" y="6465600"/>
            <a:ext cx="2330237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r"/>
            <a:r>
              <a:rPr lang="da-DK" sz="1200" dirty="0" err="1">
                <a:solidFill>
                  <a:schemeClr val="tx1"/>
                </a:solidFill>
              </a:rPr>
              <a:t>februar 2024</a:t>
            </a:r>
          </a:p>
        </p:txBody>
      </p:sp>
      <p:sp>
        <p:nvSpPr>
          <p:cNvPr id="10" name="text" descr="{&quot;templafy&quot;:{&quot;id&quot;:&quot;3f37cef6-0953-4862-96d6-f8636aaeb91f&quot;}}" title="UserProfile.Institut.InstituteDCU_{{DocumentLanguage}}">
            <a:extLst>
              <a:ext uri="{FF2B5EF4-FFF2-40B4-BE49-F238E27FC236}">
                <a16:creationId xmlns:a16="http://schemas.microsoft.com/office/drawing/2014/main" id="{9352CC46-5D8A-E205-DA47-B8EE34FF28C9}"/>
              </a:ext>
            </a:extLst>
          </p:cNvPr>
          <p:cNvSpPr txBox="1">
            <a:spLocks/>
          </p:cNvSpPr>
          <p:nvPr userDrawn="1"/>
        </p:nvSpPr>
        <p:spPr>
          <a:xfrm>
            <a:off x="411163" y="293276"/>
            <a:ext cx="5684837" cy="236303"/>
          </a:xfrm>
          <a:prstGeom prst="rect">
            <a:avLst/>
          </a:prstGeom>
          <a:noFill/>
        </p:spPr>
        <p:txBody>
          <a:bodyPr wrap="square" lIns="10800" tIns="0" rIns="0" bIns="90000" anchor="b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050" dirty="0"/>
              <a:t>SDU HR</a:t>
            </a:r>
          </a:p>
        </p:txBody>
      </p:sp>
    </p:spTree>
    <p:extLst>
      <p:ext uri="{BB962C8B-B14F-4D97-AF65-F5344CB8AC3E}">
        <p14:creationId xmlns:p14="http://schemas.microsoft.com/office/powerpoint/2010/main" val="2848404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Overskrift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1" y="1016001"/>
            <a:ext cx="10961999" cy="68421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0400" y="1989138"/>
            <a:ext cx="10962000" cy="38644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6ECF2D-BB4C-4004-9F8E-08239A46461C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9C8F72-579D-43D7-829B-18B6120E3E14}"/>
              </a:ext>
            </a:extLst>
          </p:cNvPr>
          <p:cNvSpPr txBox="1"/>
          <p:nvPr userDrawn="1"/>
        </p:nvSpPr>
        <p:spPr>
          <a:xfrm>
            <a:off x="6" y="-350035"/>
            <a:ext cx="1212625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00" b="1" noProof="1"/>
              <a:t>Skift baggrundsfarve. </a:t>
            </a:r>
            <a:r>
              <a:rPr lang="da-DK" sz="1000" noProof="1"/>
              <a:t>Højreklik på slidet og vælg </a:t>
            </a:r>
            <a:r>
              <a:rPr lang="da-DK" sz="1000" b="1" noProof="1"/>
              <a:t>Formatér baggrund</a:t>
            </a:r>
            <a:r>
              <a:rPr lang="da-DK" sz="1000" noProof="1"/>
              <a:t>. Klik på </a:t>
            </a:r>
            <a:r>
              <a:rPr lang="da-DK" sz="1000" b="1" noProof="1"/>
              <a:t>Fyld farve </a:t>
            </a:r>
            <a:r>
              <a:rPr lang="da-DK" sz="1000" noProof="1"/>
              <a:t>i Formater baggrund vinduet og vælg farve fra øverste række i SDU’s farve palette eller fra den brugerdefinerede farvepalette</a:t>
            </a:r>
            <a:endParaRPr lang="da-DK" sz="1800"/>
          </a:p>
        </p:txBody>
      </p:sp>
      <p:sp>
        <p:nvSpPr>
          <p:cNvPr id="14" name="Rectangle 13" descr="{&quot;templafy&quot;:{&quot;id&quot;:&quot;2bf27f94-2d26-431a-bf43-568ba28b0f1b&quot;}}">
            <a:extLst>
              <a:ext uri="{FF2B5EF4-FFF2-40B4-BE49-F238E27FC236}">
                <a16:creationId xmlns:a16="http://schemas.microsoft.com/office/drawing/2014/main" id="{B9A03C35-4D18-355F-3997-C5B91C1549F3}"/>
              </a:ext>
            </a:extLst>
          </p:cNvPr>
          <p:cNvSpPr/>
          <p:nvPr userDrawn="1"/>
        </p:nvSpPr>
        <p:spPr>
          <a:xfrm>
            <a:off x="9466054" y="6465600"/>
            <a:ext cx="2330237" cy="18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r"/>
            <a:r>
              <a:rPr lang="da-DK" sz="1200" dirty="0" err="1">
                <a:solidFill>
                  <a:schemeClr val="tx1"/>
                </a:solidFill>
              </a:rPr>
              <a:t>februar 2024</a:t>
            </a:r>
          </a:p>
        </p:txBody>
      </p:sp>
      <p:sp>
        <p:nvSpPr>
          <p:cNvPr id="10" name="text" descr="{&quot;templafy&quot;:{&quot;id&quot;:&quot;3f37cef6-0953-4862-96d6-f8636aaeb91f&quot;}}" title="UserProfile.Institut.InstituteDCU_{{DocumentLanguage}}">
            <a:extLst>
              <a:ext uri="{FF2B5EF4-FFF2-40B4-BE49-F238E27FC236}">
                <a16:creationId xmlns:a16="http://schemas.microsoft.com/office/drawing/2014/main" id="{9352CC46-5D8A-E205-DA47-B8EE34FF28C9}"/>
              </a:ext>
            </a:extLst>
          </p:cNvPr>
          <p:cNvSpPr txBox="1">
            <a:spLocks/>
          </p:cNvSpPr>
          <p:nvPr userDrawn="1"/>
        </p:nvSpPr>
        <p:spPr>
          <a:xfrm>
            <a:off x="411163" y="293276"/>
            <a:ext cx="5684837" cy="236303"/>
          </a:xfrm>
          <a:prstGeom prst="rect">
            <a:avLst/>
          </a:prstGeom>
          <a:noFill/>
        </p:spPr>
        <p:txBody>
          <a:bodyPr wrap="square" lIns="10800" tIns="0" rIns="0" bIns="90000" anchor="b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050" dirty="0"/>
              <a:t>SDU HR</a:t>
            </a:r>
          </a:p>
        </p:txBody>
      </p:sp>
    </p:spTree>
    <p:extLst>
      <p:ext uri="{BB962C8B-B14F-4D97-AF65-F5344CB8AC3E}">
        <p14:creationId xmlns:p14="http://schemas.microsoft.com/office/powerpoint/2010/main" val="31476366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3" name="Date Placeholder 14">
            <a:extLst>
              <a:ext uri="{FF2B5EF4-FFF2-40B4-BE49-F238E27FC236}">
                <a16:creationId xmlns:a16="http://schemas.microsoft.com/office/drawing/2014/main" id="{5161ABAB-6DB4-433A-ACC8-A0EC0AACA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E8FE8A7-3843-44B2-ACD4-C963FA542CE5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BC3A8B03-9EA5-416E-BD54-B87E6C4A6781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033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9" name="text" descr="{&quot;templafy&quot;:{&quot;id&quot;:&quot;a1ebef4a-ac40-4043-8932-abfa43a785af&quot;}}" title="UserProfile.Institut.InstituteDCU_{{DocumentLanguage}}">
            <a:extLst>
              <a:ext uri="{FF2B5EF4-FFF2-40B4-BE49-F238E27FC236}">
                <a16:creationId xmlns:a16="http://schemas.microsoft.com/office/drawing/2014/main" id="{610DD8E7-635C-4517-8E21-65C3CB025FFE}"/>
              </a:ext>
            </a:extLst>
          </p:cNvPr>
          <p:cNvSpPr txBox="1">
            <a:spLocks/>
          </p:cNvSpPr>
          <p:nvPr userDrawn="1"/>
        </p:nvSpPr>
        <p:spPr>
          <a:xfrm>
            <a:off x="411163" y="450893"/>
            <a:ext cx="5684837" cy="284778"/>
          </a:xfrm>
          <a:prstGeom prst="rect">
            <a:avLst/>
          </a:prstGeom>
          <a:noFill/>
        </p:spPr>
        <p:txBody>
          <a:bodyPr wrap="square" lIns="10800" tIns="0" rIns="0" bIns="90000" anchor="b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HR-service</a:t>
            </a:r>
          </a:p>
        </p:txBody>
      </p:sp>
      <p:sp>
        <p:nvSpPr>
          <p:cNvPr id="20" name="sdu.dk">
            <a:extLst>
              <a:ext uri="{FF2B5EF4-FFF2-40B4-BE49-F238E27FC236}">
                <a16:creationId xmlns:a16="http://schemas.microsoft.com/office/drawing/2014/main" id="{4B84D86E-3D20-4505-8DAD-8EB1F3E63B0A}"/>
              </a:ext>
            </a:extLst>
          </p:cNvPr>
          <p:cNvSpPr/>
          <p:nvPr userDrawn="1"/>
        </p:nvSpPr>
        <p:spPr>
          <a:xfrm rot="5400000">
            <a:off x="11480800" y="721379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sdu.dk</a:t>
            </a:r>
            <a:endParaRPr lang="da-DK"/>
          </a:p>
        </p:txBody>
      </p:sp>
      <p:sp>
        <p:nvSpPr>
          <p:cNvPr id="21" name="#sdudk">
            <a:extLst>
              <a:ext uri="{FF2B5EF4-FFF2-40B4-BE49-F238E27FC236}">
                <a16:creationId xmlns:a16="http://schemas.microsoft.com/office/drawing/2014/main" id="{B58A6A9A-5E98-43AC-8CA5-F6C4B0573364}"/>
              </a:ext>
            </a:extLst>
          </p:cNvPr>
          <p:cNvSpPr/>
          <p:nvPr userDrawn="1"/>
        </p:nvSpPr>
        <p:spPr>
          <a:xfrm rot="5400000">
            <a:off x="11482792" y="2027544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#sdudk</a:t>
            </a:r>
            <a:endParaRPr lang="da-DK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FBD90C-157B-45E5-8A90-9560C86CAB4C}"/>
              </a:ext>
            </a:extLst>
          </p:cNvPr>
          <p:cNvCxnSpPr>
            <a:cxnSpLocks/>
          </p:cNvCxnSpPr>
          <p:nvPr userDrawn="1"/>
        </p:nvCxnSpPr>
        <p:spPr>
          <a:xfrm>
            <a:off x="410400" y="715665"/>
            <a:ext cx="69921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" descr="{&quot;templafy&quot;:{&quot;id&quot;:&quot;ce3fcd79-315a-4d57-be59-67a1be9e7042&quot;}}" title="Form.Date">
            <a:extLst>
              <a:ext uri="{FF2B5EF4-FFF2-40B4-BE49-F238E27FC236}">
                <a16:creationId xmlns:a16="http://schemas.microsoft.com/office/drawing/2014/main" id="{508E925B-663E-4A1A-8916-BC4FCFEA746C}"/>
              </a:ext>
            </a:extLst>
          </p:cNvPr>
          <p:cNvSpPr/>
          <p:nvPr userDrawn="1"/>
        </p:nvSpPr>
        <p:spPr>
          <a:xfrm>
            <a:off x="9156032" y="6349384"/>
            <a:ext cx="2624806" cy="180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r"/>
            <a:r>
              <a:rPr lang="da-DK" sz="1200" b="0" dirty="0">
                <a:solidFill>
                  <a:schemeClr val="tx1"/>
                </a:solidFill>
              </a:rPr>
              <a:t>juni 2021</a:t>
            </a:r>
          </a:p>
        </p:txBody>
      </p:sp>
      <p:pic>
        <p:nvPicPr>
          <p:cNvPr id="13" name="Logo black">
            <a:extLst>
              <a:ext uri="{FF2B5EF4-FFF2-40B4-BE49-F238E27FC236}">
                <a16:creationId xmlns:a16="http://schemas.microsoft.com/office/drawing/2014/main" id="{8790A71A-B09B-4B5F-9D31-846A17201C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D63CFED0-47FC-4852-81C1-6B705FD6417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2565F4-7FB3-4F2B-AED8-4859D42935AE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0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A915360E-F247-49FB-821B-5399F132647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FB068F22-0263-44BB-8333-C5643293F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594DA479-AA88-4F7E-9C7B-859D162DC443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8" name="Date Placeholder 14">
            <a:extLst>
              <a:ext uri="{FF2B5EF4-FFF2-40B4-BE49-F238E27FC236}">
                <a16:creationId xmlns:a16="http://schemas.microsoft.com/office/drawing/2014/main" id="{2D08A2CA-4B19-4B39-B540-F97244C446A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B9F81D-3EAD-42E8-88EC-432C25D7A8F9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003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D41ADC-5992-4476-8E55-8A709AA1B4B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73356" y="1700212"/>
            <a:ext cx="4693920" cy="41417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Date Placeholder 14">
            <a:extLst>
              <a:ext uri="{FF2B5EF4-FFF2-40B4-BE49-F238E27FC236}">
                <a16:creationId xmlns:a16="http://schemas.microsoft.com/office/drawing/2014/main" id="{BBCDE8CE-8147-4B12-B358-7B7ACA92F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B7EEC8BE-D455-4F1A-96F9-196DA90C9B08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ACE2053-07AA-42FA-A789-E1430CAF798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90B9-04D5-4C98-9BAE-36CAE61DE34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CBB1C-1FE3-42F2-ACED-70B0664062B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096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5366267" cy="1884283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56000" y="1028246"/>
            <a:ext cx="5216400" cy="48253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6" name="sdu.dk">
            <a:extLst>
              <a:ext uri="{FF2B5EF4-FFF2-40B4-BE49-F238E27FC236}">
                <a16:creationId xmlns:a16="http://schemas.microsoft.com/office/drawing/2014/main" id="{406E07B7-D9E4-488D-BA7B-56AC0D1DDD05}"/>
              </a:ext>
            </a:extLst>
          </p:cNvPr>
          <p:cNvSpPr/>
          <p:nvPr userDrawn="1"/>
        </p:nvSpPr>
        <p:spPr>
          <a:xfrm rot="5400000">
            <a:off x="11480800" y="721379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sdu.dk</a:t>
            </a:r>
            <a:endParaRPr lang="da-DK"/>
          </a:p>
        </p:txBody>
      </p:sp>
      <p:sp>
        <p:nvSpPr>
          <p:cNvPr id="17" name="#sdudk">
            <a:extLst>
              <a:ext uri="{FF2B5EF4-FFF2-40B4-BE49-F238E27FC236}">
                <a16:creationId xmlns:a16="http://schemas.microsoft.com/office/drawing/2014/main" id="{CD1A1828-0ED2-4AFE-8C5E-683996CBAF9D}"/>
              </a:ext>
            </a:extLst>
          </p:cNvPr>
          <p:cNvSpPr/>
          <p:nvPr userDrawn="1"/>
        </p:nvSpPr>
        <p:spPr>
          <a:xfrm rot="5400000">
            <a:off x="11482792" y="2027544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#sdudk</a:t>
            </a:r>
            <a:endParaRPr lang="da-DK"/>
          </a:p>
        </p:txBody>
      </p:sp>
      <p:sp>
        <p:nvSpPr>
          <p:cNvPr id="19" name="date" descr="{&quot;templafy&quot;:{&quot;id&quot;:&quot;6e7fa8f6-b943-468c-a3b0-2bb0b95a39bd&quot;}}" title="Form.Date">
            <a:extLst>
              <a:ext uri="{FF2B5EF4-FFF2-40B4-BE49-F238E27FC236}">
                <a16:creationId xmlns:a16="http://schemas.microsoft.com/office/drawing/2014/main" id="{38150A77-BE4E-404D-B314-A1C41C791C1B}"/>
              </a:ext>
            </a:extLst>
          </p:cNvPr>
          <p:cNvSpPr/>
          <p:nvPr userDrawn="1"/>
        </p:nvSpPr>
        <p:spPr>
          <a:xfrm>
            <a:off x="9156032" y="6349384"/>
            <a:ext cx="2624806" cy="180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r"/>
            <a:endParaRPr lang="da-DK" sz="1200" b="0" dirty="0">
              <a:solidFill>
                <a:schemeClr val="tx1"/>
              </a:solidFill>
            </a:endParaRPr>
          </a:p>
        </p:txBody>
      </p:sp>
      <p:pic>
        <p:nvPicPr>
          <p:cNvPr id="22" name="Logo black">
            <a:extLst>
              <a:ext uri="{FF2B5EF4-FFF2-40B4-BE49-F238E27FC236}">
                <a16:creationId xmlns:a16="http://schemas.microsoft.com/office/drawing/2014/main" id="{CAAF367F-3818-457C-9EE1-320E9050AE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B7FC67D-9D50-43A2-AB74-1A82A02EB915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6ECF2D-BB4C-4004-9F8E-08239A46461C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75150F5-CFA6-40F1-B2B7-79337C2232BB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771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6" y="999173"/>
            <a:ext cx="10952579" cy="70104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D41ADC-5992-4476-8E55-8A709AA1B4B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4696" y="1989138"/>
            <a:ext cx="10952580" cy="38528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Date Placeholder 14">
            <a:extLst>
              <a:ext uri="{FF2B5EF4-FFF2-40B4-BE49-F238E27FC236}">
                <a16:creationId xmlns:a16="http://schemas.microsoft.com/office/drawing/2014/main" id="{BBCDE8CE-8147-4B12-B358-7B7ACA92F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C8211BDC-D051-4213-BD10-AA2A4DEB77F0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ACE2053-07AA-42FA-A789-E1430CAF798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90B9-04D5-4C98-9BAE-36CAE61DE34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CBB1C-1FE3-42F2-ACED-70B0664062B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0139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92202" y="1006605"/>
            <a:ext cx="4680000" cy="1938338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99C08-64C3-4ADA-9CD2-FBE2ED8551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9" name="text" descr="{&quot;templafy&quot;:{&quot;id&quot;:&quot;e66d0ef3-6e31-43bb-a1a2-06a69bb9ce1b&quot;}}" title="UserProfile.Institut.InstituteDCU_{{DocumentLanguage}}">
            <a:extLst>
              <a:ext uri="{FF2B5EF4-FFF2-40B4-BE49-F238E27FC236}">
                <a16:creationId xmlns:a16="http://schemas.microsoft.com/office/drawing/2014/main" id="{610DD8E7-635C-4517-8E21-65C3CB025FFE}"/>
              </a:ext>
            </a:extLst>
          </p:cNvPr>
          <p:cNvSpPr txBox="1">
            <a:spLocks/>
          </p:cNvSpPr>
          <p:nvPr userDrawn="1"/>
        </p:nvSpPr>
        <p:spPr>
          <a:xfrm>
            <a:off x="411163" y="256994"/>
            <a:ext cx="5684837" cy="478677"/>
          </a:xfrm>
          <a:prstGeom prst="rect">
            <a:avLst/>
          </a:prstGeom>
          <a:noFill/>
        </p:spPr>
        <p:txBody>
          <a:bodyPr wrap="square" lIns="10800" tIns="0" rIns="0" bIns="90000" anchor="b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/>
          </a:p>
          <a:p>
            <a:endParaRPr lang="da-DK" dirty="0"/>
          </a:p>
        </p:txBody>
      </p:sp>
      <p:sp>
        <p:nvSpPr>
          <p:cNvPr id="20" name="sdu.dk">
            <a:extLst>
              <a:ext uri="{FF2B5EF4-FFF2-40B4-BE49-F238E27FC236}">
                <a16:creationId xmlns:a16="http://schemas.microsoft.com/office/drawing/2014/main" id="{4B84D86E-3D20-4505-8DAD-8EB1F3E63B0A}"/>
              </a:ext>
            </a:extLst>
          </p:cNvPr>
          <p:cNvSpPr/>
          <p:nvPr userDrawn="1"/>
        </p:nvSpPr>
        <p:spPr>
          <a:xfrm rot="5400000">
            <a:off x="11480800" y="721379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sdu.dk</a:t>
            </a:r>
            <a:endParaRPr lang="da-DK"/>
          </a:p>
        </p:txBody>
      </p:sp>
      <p:sp>
        <p:nvSpPr>
          <p:cNvPr id="21" name="#sdudk">
            <a:extLst>
              <a:ext uri="{FF2B5EF4-FFF2-40B4-BE49-F238E27FC236}">
                <a16:creationId xmlns:a16="http://schemas.microsoft.com/office/drawing/2014/main" id="{B58A6A9A-5E98-43AC-8CA5-F6C4B0573364}"/>
              </a:ext>
            </a:extLst>
          </p:cNvPr>
          <p:cNvSpPr/>
          <p:nvPr userDrawn="1"/>
        </p:nvSpPr>
        <p:spPr>
          <a:xfrm rot="5400000">
            <a:off x="11482792" y="2027544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#sdudk</a:t>
            </a:r>
            <a:endParaRPr lang="da-DK"/>
          </a:p>
        </p:txBody>
      </p:sp>
      <p:sp>
        <p:nvSpPr>
          <p:cNvPr id="15" name="date" descr="{&quot;templafy&quot;:{&quot;id&quot;:&quot;28fc132f-c3b8-46c7-9f07-ba455c9820b5&quot;}}" title="Form.Date">
            <a:extLst>
              <a:ext uri="{FF2B5EF4-FFF2-40B4-BE49-F238E27FC236}">
                <a16:creationId xmlns:a16="http://schemas.microsoft.com/office/drawing/2014/main" id="{6189AE65-D68D-4102-AA1D-2A3BCB6F21BF}"/>
              </a:ext>
            </a:extLst>
          </p:cNvPr>
          <p:cNvSpPr/>
          <p:nvPr userDrawn="1"/>
        </p:nvSpPr>
        <p:spPr>
          <a:xfrm>
            <a:off x="9156032" y="6349384"/>
            <a:ext cx="2624806" cy="180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r"/>
            <a:endParaRPr lang="da-DK" sz="1200" b="0" dirty="0">
              <a:solidFill>
                <a:schemeClr val="tx1"/>
              </a:solidFill>
            </a:endParaRPr>
          </a:p>
        </p:txBody>
      </p:sp>
      <p:pic>
        <p:nvPicPr>
          <p:cNvPr id="16" name="Logo black">
            <a:extLst>
              <a:ext uri="{FF2B5EF4-FFF2-40B4-BE49-F238E27FC236}">
                <a16:creationId xmlns:a16="http://schemas.microsoft.com/office/drawing/2014/main" id="{B52757AD-346A-4AA0-A5D6-36F8B1FE48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A09FC7B4-885C-4F9D-BD71-AE2FBDB3869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8FEE58-0FE9-4218-904C-188D46CD214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22432" y="1000443"/>
            <a:ext cx="5077365" cy="485315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F302217-B569-449A-8422-B6650C9BB08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BDB5E6D-9426-43D5-AEF6-2FCB118EAA34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F36464C-AEF7-4BFD-9A97-813102BCA48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58D7263E-B2E5-4CB9-9AAF-C0006E4A040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BAA208-28D6-470D-B539-73F9AC20E86C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54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B9A67-E62D-400C-BC42-A3A96AAED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1" y="1028247"/>
            <a:ext cx="2502000" cy="432000"/>
          </a:xfrm>
        </p:spPr>
        <p:txBody>
          <a:bodyPr/>
          <a:lstStyle>
            <a:lvl1pPr>
              <a:lnSpc>
                <a:spcPct val="110000"/>
              </a:lnSpc>
              <a:defRPr sz="1200"/>
            </a:lvl1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60E8CAC-51BD-4862-8B6E-BD3E315677C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1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5135A09-8F8A-4D87-8C43-B3A0A80BE2F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73164" y="1028246"/>
            <a:ext cx="2502000" cy="432000"/>
          </a:xfrm>
        </p:spPr>
        <p:txBody>
          <a:bodyPr/>
          <a:lstStyle>
            <a:lvl1pPr marL="0" indent="0" algn="l">
              <a:buNone/>
              <a:defRPr sz="1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62D92C6-668E-491E-B394-72897FAB308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73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0F1B1F1-CA40-4EA4-AB68-69DBBD61ED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35163" y="1028246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3DBEE0FF-2C0E-499E-ACAF-B6F421AF13D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35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091117C-5AED-4416-88BA-F1C88ACD7A2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97162" y="1028247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66F31E1-769E-4E9A-9DCC-2C64321A89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997161" y="1475354"/>
            <a:ext cx="2501999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8" name="Date Placeholder 14">
            <a:extLst>
              <a:ext uri="{FF2B5EF4-FFF2-40B4-BE49-F238E27FC236}">
                <a16:creationId xmlns:a16="http://schemas.microsoft.com/office/drawing/2014/main" id="{1DCD95D8-07B6-42C0-8767-A640B7CA853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88C40-671D-463C-8463-D77B96C28D88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519673AA-DC72-4D86-A63F-1F1A2696306C}" type="datetime1">
              <a:rPr lang="da-DK" smtClean="0"/>
              <a:t>19-05-2025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6E2E0-2E23-491A-B165-353CDF3F79E2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93800-6F51-413B-BA21-0A9967FF338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4195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0400" y="1028247"/>
            <a:ext cx="11379347" cy="16026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400" y="3369040"/>
            <a:ext cx="11371905" cy="24729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Første niveau, bullet 16 </a:t>
            </a:r>
            <a:r>
              <a:rPr lang="da-DK" dirty="0" err="1"/>
              <a:t>pkt</a:t>
            </a:r>
            <a:endParaRPr lang="da-DK" dirty="0"/>
          </a:p>
          <a:p>
            <a:pPr lvl="1"/>
            <a:r>
              <a:rPr lang="da-DK" dirty="0"/>
              <a:t>Andet niveau, bullet 14 </a:t>
            </a:r>
            <a:r>
              <a:rPr lang="da-DK" dirty="0" err="1"/>
              <a:t>pkt</a:t>
            </a:r>
            <a:endParaRPr lang="da-DK" dirty="0"/>
          </a:p>
          <a:p>
            <a:pPr lvl="2"/>
            <a:r>
              <a:rPr lang="da-DK" dirty="0"/>
              <a:t>Tredje niveau, bullet 12 </a:t>
            </a:r>
            <a:r>
              <a:rPr lang="da-DK" dirty="0" err="1"/>
              <a:t>pkt</a:t>
            </a:r>
            <a:endParaRPr lang="da-DK" dirty="0"/>
          </a:p>
          <a:p>
            <a:pPr lvl="3"/>
            <a:r>
              <a:rPr lang="da-DK" dirty="0"/>
              <a:t>Fjerde niveau, Header bold 16 </a:t>
            </a:r>
            <a:r>
              <a:rPr lang="da-DK" dirty="0" err="1"/>
              <a:t>pkt</a:t>
            </a:r>
            <a:endParaRPr lang="da-DK" dirty="0"/>
          </a:p>
          <a:p>
            <a:pPr lvl="4"/>
            <a:r>
              <a:rPr lang="da-DK" dirty="0"/>
              <a:t>Femte niveau, Body </a:t>
            </a:r>
            <a:r>
              <a:rPr lang="da-DK" dirty="0" err="1"/>
              <a:t>regular</a:t>
            </a:r>
            <a:r>
              <a:rPr lang="da-DK" dirty="0"/>
              <a:t> 16 </a:t>
            </a:r>
            <a:r>
              <a:rPr lang="da-DK" dirty="0" err="1"/>
              <a:t>pkt</a:t>
            </a:r>
            <a:endParaRPr lang="da-DK" dirty="0"/>
          </a:p>
          <a:p>
            <a:pPr lvl="5"/>
            <a:r>
              <a:rPr lang="da-DK" dirty="0"/>
              <a:t>Sjette niveau, bullet 12 </a:t>
            </a:r>
            <a:r>
              <a:rPr lang="da-DK" dirty="0" err="1"/>
              <a:t>pkt</a:t>
            </a:r>
            <a:endParaRPr lang="da-DK" dirty="0"/>
          </a:p>
          <a:p>
            <a:pPr lvl="6"/>
            <a:r>
              <a:rPr lang="da-DK" dirty="0"/>
              <a:t>Syvende niveau, bullet 12 </a:t>
            </a:r>
            <a:r>
              <a:rPr lang="da-DK" dirty="0" err="1"/>
              <a:t>pkt</a:t>
            </a:r>
            <a:r>
              <a:rPr lang="da-DK" dirty="0"/>
              <a:t> (indryk 1 gang)</a:t>
            </a:r>
          </a:p>
          <a:p>
            <a:pPr lvl="7"/>
            <a:r>
              <a:rPr lang="da-DK" dirty="0"/>
              <a:t>Ottende niveau, Header bold, 12 </a:t>
            </a:r>
            <a:r>
              <a:rPr lang="da-DK" dirty="0" err="1"/>
              <a:t>pkt</a:t>
            </a:r>
            <a:endParaRPr lang="da-DK" dirty="0"/>
          </a:p>
          <a:p>
            <a:pPr lvl="8"/>
            <a:r>
              <a:rPr lang="da-DK" dirty="0"/>
              <a:t>Niende niveau, Body </a:t>
            </a:r>
            <a:r>
              <a:rPr lang="da-DK" dirty="0" err="1"/>
              <a:t>regular</a:t>
            </a:r>
            <a:r>
              <a:rPr lang="da-DK" dirty="0"/>
              <a:t>, 12 </a:t>
            </a:r>
            <a:r>
              <a:rPr lang="da-DK" dirty="0" err="1"/>
              <a:t>pkt</a:t>
            </a:r>
            <a:endParaRPr lang="da-DK" dirty="0"/>
          </a:p>
        </p:txBody>
      </p:sp>
      <p:sp>
        <p:nvSpPr>
          <p:cNvPr id="5" name="OFF_institute"/>
          <p:cNvSpPr>
            <a:spLocks noGrp="1"/>
          </p:cNvSpPr>
          <p:nvPr>
            <p:ph type="ftr" sz="quarter" idx="3"/>
          </p:nvPr>
        </p:nvSpPr>
        <p:spPr>
          <a:xfrm>
            <a:off x="6915600" y="6376129"/>
            <a:ext cx="224043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 b="0" cap="none" baseline="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9C3F3D4-B958-489D-8401-2859D15536DE}"/>
              </a:ext>
            </a:extLst>
          </p:cNvPr>
          <p:cNvSpPr/>
          <p:nvPr userDrawn="1"/>
        </p:nvSpPr>
        <p:spPr>
          <a:xfrm rot="5400000">
            <a:off x="11480800" y="721379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sdu.dk</a:t>
            </a:r>
            <a:endParaRPr lang="da-DK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AD2A31-35D3-4D5D-AA2D-C72C49CA7FB0}"/>
              </a:ext>
            </a:extLst>
          </p:cNvPr>
          <p:cNvSpPr/>
          <p:nvPr userDrawn="1"/>
        </p:nvSpPr>
        <p:spPr>
          <a:xfrm rot="5400000">
            <a:off x="11482792" y="2027544"/>
            <a:ext cx="914400" cy="3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/>
            <a:r>
              <a:rPr lang="da-DK" sz="1100" b="1" noProof="1">
                <a:solidFill>
                  <a:schemeClr val="tx1"/>
                </a:solidFill>
              </a:rPr>
              <a:t>#sdudk</a:t>
            </a:r>
            <a:endParaRPr lang="da-DK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A56ADEC3-98E1-4CEA-9AF5-46F4CDD2F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E230EB9A-EA7E-43A3-B388-6795302A9645}" type="datetime1">
              <a:rPr lang="da-DK" smtClean="0"/>
              <a:t>19-05-2025</a:t>
            </a:fld>
            <a:endParaRPr lang="da-DK" dirty="0"/>
          </a:p>
        </p:txBody>
      </p:sp>
      <p:pic>
        <p:nvPicPr>
          <p:cNvPr id="25" name="Logo black">
            <a:extLst>
              <a:ext uri="{FF2B5EF4-FFF2-40B4-BE49-F238E27FC236}">
                <a16:creationId xmlns:a16="http://schemas.microsoft.com/office/drawing/2014/main" id="{860AC4C2-E6D6-4DCE-950A-C298C0AE9B87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28" name="date" descr="{&quot;templafy&quot;:{&quot;id&quot;:&quot;12a6cd09-be4f-4437-bce6-75879bd9a0e6&quot;}}" title="Form.Date">
            <a:extLst>
              <a:ext uri="{FF2B5EF4-FFF2-40B4-BE49-F238E27FC236}">
                <a16:creationId xmlns:a16="http://schemas.microsoft.com/office/drawing/2014/main" id="{8A346F21-C2D9-45A4-B26D-7DDC2CEB9FB7}"/>
              </a:ext>
            </a:extLst>
          </p:cNvPr>
          <p:cNvSpPr/>
          <p:nvPr userDrawn="1"/>
        </p:nvSpPr>
        <p:spPr>
          <a:xfrm>
            <a:off x="9156032" y="6349384"/>
            <a:ext cx="2624806" cy="180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r"/>
            <a:endParaRPr lang="da-DK" sz="1200" b="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00">
                <a:noFill/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7DF98717-AAEA-4E2B-96B8-AAAFF896C0E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19-05-2025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0" r:id="rId3"/>
    <p:sldLayoutId id="2147483688" r:id="rId4"/>
    <p:sldLayoutId id="2147483690" r:id="rId5"/>
    <p:sldLayoutId id="2147483686" r:id="rId6"/>
    <p:sldLayoutId id="2147483692" r:id="rId7"/>
    <p:sldLayoutId id="2147483682" r:id="rId8"/>
    <p:sldLayoutId id="2147483689" r:id="rId9"/>
    <p:sldLayoutId id="2147483676" r:id="rId10"/>
    <p:sldLayoutId id="2147483654" r:id="rId11"/>
    <p:sldLayoutId id="2147483685" r:id="rId12"/>
    <p:sldLayoutId id="2147483691" r:id="rId13"/>
    <p:sldLayoutId id="2147483662" r:id="rId14"/>
    <p:sldLayoutId id="2147483693" r:id="rId15"/>
    <p:sldLayoutId id="2147483694" r:id="rId16"/>
    <p:sldLayoutId id="2147483695" r:id="rId17"/>
    <p:sldLayoutId id="2147483696" r:id="rId18"/>
  </p:sldLayoutIdLst>
  <p:hf sldNum="0" hdr="0" ftr="0"/>
  <p:txStyles>
    <p:titleStyle>
      <a:lvl1pPr algn="l" defTabSz="914400" rtl="0" eaLnBrk="1" latinLnBrk="0" hangingPunct="1">
        <a:lnSpc>
          <a:spcPct val="97000"/>
        </a:lnSpc>
        <a:spcBef>
          <a:spcPct val="0"/>
        </a:spcBef>
        <a:buNone/>
        <a:tabLst>
          <a:tab pos="1438275" algn="l"/>
        </a:tabLs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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85" userDrawn="1">
          <p15:clr>
            <a:srgbClr val="F26B43"/>
          </p15:clr>
        </p15:guide>
        <p15:guide id="4" orient="horz" pos="1071" userDrawn="1">
          <p15:clr>
            <a:srgbClr val="F26B43"/>
          </p15:clr>
        </p15:guide>
        <p15:guide id="5" pos="259" userDrawn="1">
          <p15:clr>
            <a:srgbClr val="F26B43"/>
          </p15:clr>
        </p15:guide>
        <p15:guide id="6" pos="7421" userDrawn="1">
          <p15:clr>
            <a:srgbClr val="F26B43"/>
          </p15:clr>
        </p15:guide>
        <p15:guide id="7" orient="horz" pos="1253" userDrawn="1">
          <p15:clr>
            <a:srgbClr val="F26B43"/>
          </p15:clr>
        </p15:guide>
        <p15:guide id="8" orient="horz" pos="3680" userDrawn="1">
          <p15:clr>
            <a:srgbClr val="F26B43"/>
          </p15:clr>
        </p15:guide>
        <p15:guide id="9" orient="horz" pos="3916" userDrawn="1">
          <p15:clr>
            <a:srgbClr val="F26B43"/>
          </p15:clr>
        </p15:guide>
        <p15:guide id="10" orient="horz" pos="4094" userDrawn="1">
          <p15:clr>
            <a:srgbClr val="F26B43"/>
          </p15:clr>
        </p15:guide>
        <p15:guide id="11" pos="5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rg@sdu.dk" TargetMode="External"/><Relationship Id="rId2" Type="http://schemas.openxmlformats.org/officeDocument/2006/relationships/hyperlink" Target="https://sdunet.dk/da/servicesider/hr/kompetenceudvikling/udvalg-og-handleplan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F43F0-9632-E2D4-56DE-2369D3545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Årlig drøftelse af karriere- og kompetenceudvikling</a:t>
            </a:r>
            <a:br>
              <a:rPr lang="da-DK" dirty="0"/>
            </a:br>
            <a:r>
              <a:rPr lang="da-DK" dirty="0"/>
              <a:t>2026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FCD23-03BB-A670-1578-E8393AF51259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1600" dirty="0">
                <a:solidFill>
                  <a:srgbClr val="354450"/>
                </a:solidFill>
                <a:latin typeface="Helvetica"/>
                <a:cs typeface="Helvetica"/>
              </a:rPr>
              <a:t>Dagsorden for den årlige drøftelse af karriere- og kompetenceudvikling er fastlagt, og der er en skabelon, der benyttes til referatet.</a:t>
            </a:r>
            <a:br>
              <a:rPr lang="da-DK" sz="1600" dirty="0">
                <a:solidFill>
                  <a:srgbClr val="354450"/>
                </a:solidFill>
                <a:latin typeface="Helvetica"/>
                <a:cs typeface="Helvetica"/>
              </a:rPr>
            </a:br>
            <a:endParaRPr lang="da-DK" sz="1600" dirty="0">
              <a:latin typeface="Helvetica"/>
              <a:cs typeface="Helvetica"/>
            </a:endParaRPr>
          </a:p>
          <a:p>
            <a:pPr marL="251460" indent="-251460"/>
            <a:r>
              <a:rPr lang="da-DK" sz="1600" dirty="0">
                <a:solidFill>
                  <a:srgbClr val="354450"/>
                </a:solidFill>
                <a:latin typeface="Helvetica"/>
                <a:cs typeface="Helvetica"/>
              </a:rPr>
              <a:t>Skabelonen findes på SDU HR’s </a:t>
            </a:r>
            <a:r>
              <a:rPr lang="da-DK" sz="1600" dirty="0">
                <a:solidFill>
                  <a:srgbClr val="354450"/>
                </a:solidFill>
                <a:latin typeface="Helvetica"/>
                <a:cs typeface="Helvetica"/>
                <a:hlinkClick r:id="rId2"/>
              </a:rPr>
              <a:t>serviceside om handleplanen for karriere- og kompetenceudvikling</a:t>
            </a:r>
            <a:r>
              <a:rPr lang="da-DK" sz="1600" dirty="0">
                <a:solidFill>
                  <a:srgbClr val="354450"/>
                </a:solidFill>
                <a:latin typeface="Helvetica"/>
                <a:cs typeface="Helvetica"/>
              </a:rPr>
              <a:t>.</a:t>
            </a:r>
          </a:p>
          <a:p>
            <a:pPr marL="0" indent="0">
              <a:buNone/>
            </a:pPr>
            <a:endParaRPr lang="da-DK" sz="1600" dirty="0">
              <a:solidFill>
                <a:srgbClr val="354450"/>
              </a:solidFill>
              <a:latin typeface="Helvetica"/>
              <a:cs typeface="Helvetica"/>
            </a:endParaRPr>
          </a:p>
          <a:p>
            <a:pPr marL="0" indent="0">
              <a:buNone/>
            </a:pPr>
            <a:r>
              <a:rPr lang="da-DK" sz="1600" dirty="0">
                <a:solidFill>
                  <a:srgbClr val="354450"/>
                </a:solidFill>
                <a:latin typeface="Helvetica"/>
                <a:cs typeface="Helvetica"/>
              </a:rPr>
              <a:t>På SDU HR’s serviceside finder I alt relevant materiale til drøftelsen.</a:t>
            </a:r>
          </a:p>
          <a:p>
            <a:pPr marL="0" indent="0">
              <a:buNone/>
            </a:pPr>
            <a:endParaRPr lang="da-DK" sz="1600" dirty="0">
              <a:solidFill>
                <a:srgbClr val="354450"/>
              </a:solidFill>
              <a:latin typeface="Helvetica"/>
              <a:cs typeface="Arial"/>
            </a:endParaRPr>
          </a:p>
          <a:p>
            <a:pPr marL="0" indent="0">
              <a:buNone/>
            </a:pPr>
            <a:r>
              <a:rPr lang="da-DK" sz="1600" b="1" dirty="0"/>
              <a:t>Hvis I selv udarbejder referat fra drøftelsen, skal referatet sendes til </a:t>
            </a:r>
            <a:r>
              <a:rPr lang="da-DK" sz="1600" b="1" dirty="0">
                <a:hlinkClick r:id="rId3"/>
              </a:rPr>
              <a:t>org@sdu.dk</a:t>
            </a:r>
            <a:r>
              <a:rPr lang="da-DK" sz="1600" b="1" dirty="0"/>
              <a:t> i forlængelse af drøftelsen. </a:t>
            </a:r>
            <a:endParaRPr lang="da-DK" sz="1600" b="1" i="0" dirty="0">
              <a:effectLst/>
            </a:endParaRPr>
          </a:p>
          <a:p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B944E-60C1-CFF7-297B-A5E907E4A196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B7FC67D-9D50-43A2-AB74-1A82A02EB915}" type="datetime1">
              <a:rPr lang="da-DK" smtClean="0"/>
              <a:t>19-05-2025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8937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142E9-5A5B-373D-7F00-909EEA3B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Dagsorden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B70BD-DF43-8254-06A1-0CCE89E9F901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da-DK" dirty="0"/>
              <a:t>Velkommen og præsentationer</a:t>
            </a:r>
            <a:endParaRPr lang="en-US" dirty="0"/>
          </a:p>
          <a:p>
            <a:pPr marL="251460" indent="-251460"/>
            <a:r>
              <a:rPr lang="da-DK" dirty="0"/>
              <a:t>Rammen for drøftelsen: Handleplan for karriere- og kompetenceudvikling på SDU</a:t>
            </a:r>
            <a:endParaRPr lang="da-DK" dirty="0">
              <a:cs typeface="Arial"/>
            </a:endParaRPr>
          </a:p>
          <a:p>
            <a:pPr marL="251460" indent="-251460"/>
            <a:r>
              <a:rPr lang="da-DK" dirty="0"/>
              <a:t>Instituttets strategi, muligheder og udfordringer: Fokus på forskning</a:t>
            </a:r>
            <a:endParaRPr lang="da-DK" dirty="0">
              <a:cs typeface="Arial"/>
            </a:endParaRPr>
          </a:p>
          <a:p>
            <a:pPr marL="503555" lvl="1" indent="-251460"/>
            <a:r>
              <a:rPr lang="da-DK" dirty="0"/>
              <a:t>Behov for karriere- og kompetenceudvikling for VIP og TAP</a:t>
            </a:r>
            <a:endParaRPr lang="da-DK" dirty="0">
              <a:cs typeface="Arial"/>
            </a:endParaRPr>
          </a:p>
          <a:p>
            <a:pPr marL="503555" lvl="1" indent="-251460"/>
            <a:r>
              <a:rPr lang="da-DK" dirty="0"/>
              <a:t>Karriere- og kompetenceudviklingstilbud på SDU</a:t>
            </a:r>
            <a:endParaRPr lang="da-DK" dirty="0">
              <a:cs typeface="Arial"/>
            </a:endParaRPr>
          </a:p>
          <a:p>
            <a:pPr marL="503555" lvl="1" indent="-251460"/>
            <a:r>
              <a:rPr lang="da-DK" dirty="0"/>
              <a:t>Match mellem tilbud og instituttets behov</a:t>
            </a:r>
            <a:endParaRPr lang="da-DK" dirty="0">
              <a:cs typeface="Arial"/>
            </a:endParaRPr>
          </a:p>
          <a:p>
            <a:pPr marL="251460" indent="-251460"/>
            <a:r>
              <a:rPr lang="da-DK" dirty="0">
                <a:cs typeface="Arial"/>
              </a:rPr>
              <a:t>Instituttets strategi, muligheder og udfordringer: Fokus på uddannelse</a:t>
            </a:r>
          </a:p>
          <a:p>
            <a:pPr marL="503555" lvl="1" indent="-251460"/>
            <a:r>
              <a:rPr lang="da-DK" dirty="0">
                <a:cs typeface="Arial"/>
              </a:rPr>
              <a:t>Behov for karriere- og kompetenceudvikling for VIP og TAP</a:t>
            </a:r>
            <a:endParaRPr lang="en-US" dirty="0">
              <a:cs typeface="Arial"/>
            </a:endParaRPr>
          </a:p>
          <a:p>
            <a:pPr marL="503555" lvl="1" indent="-251460"/>
            <a:r>
              <a:rPr lang="da-DK" dirty="0">
                <a:cs typeface="Arial"/>
              </a:rPr>
              <a:t>Karriere- og kompetenceudviklingstilbud på SDU</a:t>
            </a:r>
          </a:p>
          <a:p>
            <a:pPr marL="503555" lvl="1" indent="-251460"/>
            <a:r>
              <a:rPr lang="da-DK" dirty="0">
                <a:cs typeface="Arial"/>
              </a:rPr>
              <a:t>Match mellem tilbud og instituttets behov</a:t>
            </a:r>
            <a:endParaRPr lang="en-US" dirty="0">
              <a:cs typeface="Arial"/>
            </a:endParaRPr>
          </a:p>
          <a:p>
            <a:pPr marL="251460" indent="-251460"/>
            <a:r>
              <a:rPr lang="da-DK" dirty="0">
                <a:cs typeface="Arial"/>
              </a:rPr>
              <a:t>Instituttets strategi, muligheder og udfordringer: Fokus på samarbejde</a:t>
            </a:r>
          </a:p>
          <a:p>
            <a:pPr marL="503555" lvl="1" indent="-251460"/>
            <a:r>
              <a:rPr lang="da-DK" dirty="0">
                <a:cs typeface="Arial"/>
              </a:rPr>
              <a:t>Behov for karriere- og kompetenceudvikling for VIP og TAP</a:t>
            </a:r>
            <a:endParaRPr lang="en-US" dirty="0">
              <a:cs typeface="Arial"/>
            </a:endParaRPr>
          </a:p>
          <a:p>
            <a:pPr marL="503555" lvl="1" indent="-251460"/>
            <a:r>
              <a:rPr lang="da-DK" dirty="0">
                <a:cs typeface="Arial"/>
              </a:rPr>
              <a:t>Karriere- og kompetenceudviklingstilbud på SDU</a:t>
            </a:r>
          </a:p>
          <a:p>
            <a:pPr marL="503555" lvl="1" indent="-251460"/>
            <a:r>
              <a:rPr lang="da-DK" dirty="0">
                <a:cs typeface="Arial"/>
              </a:rPr>
              <a:t>Match mellem tilbud og instituttets behov</a:t>
            </a:r>
            <a:endParaRPr lang="en-US" dirty="0">
              <a:cs typeface="Arial"/>
            </a:endParaRPr>
          </a:p>
          <a:p>
            <a:pPr marL="251460" indent="-251460"/>
            <a:r>
              <a:rPr lang="da-DK" dirty="0"/>
              <a:t>Identifikation af fremadrettede indsatsområder</a:t>
            </a:r>
            <a:endParaRPr lang="da-DK" dirty="0">
              <a:cs typeface="Arial"/>
            </a:endParaRPr>
          </a:p>
          <a:p>
            <a:pPr marL="251460" indent="-251460"/>
            <a:r>
              <a:rPr lang="da-DK" dirty="0"/>
              <a:t>Opsamling og afrunding</a:t>
            </a:r>
            <a:endParaRPr lang="da-DK" dirty="0">
              <a:cs typeface="Arial"/>
            </a:endParaRPr>
          </a:p>
          <a:p>
            <a:pPr marL="503555" lvl="1" indent="-251460"/>
            <a:r>
              <a:rPr lang="da-DK" dirty="0"/>
              <a:t>SDU HR/SDUUP udarbejder opsamling på drøftelsen</a:t>
            </a:r>
            <a:endParaRPr lang="da-DK" dirty="0">
              <a:cs typeface="Arial"/>
            </a:endParaRPr>
          </a:p>
          <a:p>
            <a:pPr marL="503555" lvl="1" indent="-251460"/>
            <a:endParaRPr lang="da-DK" dirty="0">
              <a:cs typeface="Arial"/>
            </a:endParaRPr>
          </a:p>
          <a:p>
            <a:pPr marL="251460" indent="-251460"/>
            <a:endParaRPr lang="da-DK" dirty="0">
              <a:cs typeface="Arial"/>
            </a:endParaRPr>
          </a:p>
          <a:p>
            <a:pPr marL="251460" indent="-251460"/>
            <a:endParaRPr lang="da-DK" dirty="0">
              <a:cs typeface="Arial"/>
            </a:endParaRPr>
          </a:p>
          <a:p>
            <a:pPr marL="251460" indent="-251460"/>
            <a:endParaRPr lang="da-DK" dirty="0">
              <a:cs typeface="Arial"/>
            </a:endParaRPr>
          </a:p>
          <a:p>
            <a:pPr marL="503555" lvl="1" indent="-251460"/>
            <a:endParaRPr lang="da-DK" dirty="0">
              <a:cs typeface="Arial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AC0C-FA3B-DAA4-851A-4BC8E01A9E1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B7FC67D-9D50-43A2-AB74-1A82A02EB915}" type="datetime1">
              <a:rPr lang="da-DK" smtClean="0"/>
              <a:t>19-05-2025</a:t>
            </a:fld>
            <a:endParaRPr lang="da-D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8B43FD-A999-1135-D6A6-C074A1C4232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1078" y="2223665"/>
            <a:ext cx="4027789" cy="402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0802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kgautier\AppData\Local\Templafy\AddIns\PowerPointVsto\Program.png"/>
</p:tagLst>
</file>

<file path=ppt/theme/theme1.xml><?xml version="1.0" encoding="utf-8"?>
<a:theme xmlns:a="http://schemas.openxmlformats.org/drawingml/2006/main" name="Blank">
  <a:themeElements>
    <a:clrScheme name="SDU">
      <a:dk1>
        <a:srgbClr val="000000"/>
      </a:dk1>
      <a:lt1>
        <a:srgbClr val="FFFFFF"/>
      </a:lt1>
      <a:dk2>
        <a:srgbClr val="7A6040"/>
      </a:dk2>
      <a:lt2>
        <a:srgbClr val="DDCBA4"/>
      </a:lt2>
      <a:accent1>
        <a:srgbClr val="AEB862"/>
      </a:accent1>
      <a:accent2>
        <a:srgbClr val="789D4A"/>
      </a:accent2>
      <a:accent3>
        <a:srgbClr val="F2C75C"/>
      </a:accent3>
      <a:accent4>
        <a:srgbClr val="E07E3C"/>
      </a:accent4>
      <a:accent5>
        <a:srgbClr val="E1BBB4"/>
      </a:accent5>
      <a:accent6>
        <a:srgbClr val="D05A57"/>
      </a:accent6>
      <a:hlink>
        <a:srgbClr val="0563C1"/>
      </a:hlink>
      <a:folHlink>
        <a:srgbClr val="954F72"/>
      </a:folHlink>
    </a:clrScheme>
    <a:fontScheme name="SD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lIns="72000" tIns="72000" rIns="72000" bIns="72000" rtlCol="0" anchor="ctr"/>
      <a:lstStyle>
        <a:defPPr algn="ctr">
          <a:defRPr sz="160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/>
        </a:defPPr>
      </a:lstStyle>
    </a:txDef>
  </a:objectDefaults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  <a:extLst>
    <a:ext uri="{05A4C25C-085E-4340-85A3-A5531E510DB2}">
      <thm15:themeFamily xmlns:thm15="http://schemas.microsoft.com/office/thememl/2012/main" name="SDU widescreen.potx" id="{1C4F8E8D-0334-4267-96F7-9CAC143C1229}" vid="{6887ADA9-E5D5-4F4B-ACE2-4324069191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TemplafyTemplateConfiguration><![CDATA[{"elementsMetadata":[{"type":"shape","id":"12a6cd09-be4f-4437-bce6-75879bd9a0e6","elementConfiguration":{"format":"{{DateFormats.MonthYear}}","binding":"Form.Date","disableUpdates":false,"type":"date"}},{"type":"shape","id":"5da24405-ee94-441c-85e3-2050def585e6","elementConfiguration":{"binding":"UserProfile.Institut.InstituteDCU_{{DocumentLanguage}}","disableUpdates":false,"type":"text"}},{"type":"shape","id":"e66d0ef3-6e31-43bb-a1a2-06a69bb9ce1b","elementConfiguration":{"binding":"UserProfile.Institut.InstituteDCU_{{DocumentLanguage}}","disableUpdates":false,"type":"text"}},{"type":"shape","id":"28fc132f-c3b8-46c7-9f07-ba455c9820b5","elementConfiguration":{"format":"{{DateFormats.MonthYear}}","binding":"Form.Date","disableUpdates":false,"type":"date"}},{"type":"shape","id":"a1ebef4a-ac40-4043-8932-abfa43a785af","elementConfiguration":{"binding":"UserProfile.Institut.InstituteDCU_{{DocumentLanguage}}","disableUpdates":false,"type":"text"}},{"type":"shape","id":"ce3fcd79-315a-4d57-be59-67a1be9e7042","elementConfiguration":{"format":"{{DateFormats.MonthYear}}","binding":"Form.Date","disableUpdates":false,"type":"date"}},{"type":"shape","id":"9471726b-0d41-4116-86d8-2cbee4305b0c","elementConfiguration":{"binding":"UserProfile.Institut.InstituteDCU_{{DocumentLanguage}}","disableUpdates":false,"type":"text"}},{"type":"shape","id":"f74ea2eb-fd78-43f5-9a4c-da36e36ed36f","elementConfiguration":{"format":"{{DateFormats.MonthYear}}","binding":"Form.Date","disableUpdates":false,"type":"date"}},{"type":"shape","id":"6e7fa8f6-b943-468c-a3b0-2bb0b95a39bd","elementConfiguration":{"format":"{{DateFormats.MonthYear}}","binding":"Form.Date","disableUpdates":false,"type":"date"}},{"type":"shape","id":"f4420735-8b25-4c85-925a-727277b35b55","elementConfiguration":{"binding":"UserProfile.Institut.InstituteDCU_{{DocumentLanguage}}","disableUpdates":false,"type":"text"}},{"type":"shape","id":"5d8dc467-c2ee-4ae7-96f2-a4e2332764aa","elementConfiguration":{"binding":"UserProfile.Institut.InstituteDCU_{{DocumentLanguage}}","disableUpdates":false,"type":"text"}},{"type":"shape","id":"472f669d-5212-4724-8bd4-d88b9719140a","elementConfiguration":{"binding":"UserProfile.Institut.InstituteDCU_{{DocumentLanguage}}","disableUpdates":false,"type":"text"}},{"type":"shape","id":"2e275e1b-e1f2-4374-8659-d1ee705ee4ac","elementConfiguration":{"format":"{{DateFormats.MonthYear}}","binding":"Form.Date","disableUpdates":false,"type":"date"}}],"transformationConfigurations":[{"language":"{{DocumentLanguage}}","disableUpdates":false,"type":"proofingLanguage"}],"templateName":"","templateDescription":"","enableDocumentContentUpdater":true,"version":"1.3"}]]></TemplafyTemplateConfiguratio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934E41696DFF499F695F9C5417C28C" ma:contentTypeVersion="8" ma:contentTypeDescription="Opret et nyt dokument." ma:contentTypeScope="" ma:versionID="2f5b027bedffb72b8ad45eb15485cee3">
  <xsd:schema xmlns:xsd="http://www.w3.org/2001/XMLSchema" xmlns:xs="http://www.w3.org/2001/XMLSchema" xmlns:p="http://schemas.microsoft.com/office/2006/metadata/properties" xmlns:ns2="699429f0-a5d8-495d-86c5-5420b5e991fd" xmlns:ns3="20d25014-df4e-4953-aa10-67f208273394" targetNamespace="http://schemas.microsoft.com/office/2006/metadata/properties" ma:root="true" ma:fieldsID="de75d0bd224f0b5a8d40fb77ba20935e" ns2:_="" ns3:_="">
    <xsd:import namespace="699429f0-a5d8-495d-86c5-5420b5e991fd"/>
    <xsd:import namespace="20d25014-df4e-4953-aa10-67f2082733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429f0-a5d8-495d-86c5-5420b5e991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d25014-df4e-4953-aa10-67f20827339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TemplafySlideFormConfiguration><![CDATA[{"formFields":[],"formDataEntries":[]}]]></TemplafySlideFormConfiguration>
</file>

<file path=customXml/item4.xml><?xml version="1.0" encoding="utf-8"?>
<TemplafyFormConfiguration><![CDATA[{"formFields":[{"required":false,"helpTexts":{"prefix":"","postfix":""},"spacing":{},"type":"datePicker","name":"Date","label":"Date","fullyQualifiedName":"Date"}],"formDataEntries":[{"name":"Date","value":"8Z/3ZhTwSrt60H5wkjqxeA=="}]}]]></TemplafyFormConfiguration>
</file>

<file path=customXml/item5.xml><?xml version="1.0" encoding="utf-8"?>
<TemplafySlideTemplateConfiguration><![CDATA[{"slideVersion":1,"isValidatorEnabled":false,"isLocked":false,"elementsMetadata":[],"slideId":"638376225108052281","enableDocumentContentUpdater":false,"version":"2.0"}]]></TemplafySlideTemplateConfiguration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0d25014-df4e-4953-aa10-67f208273394">
      <UserInfo>
        <DisplayName>Jakob Ejersbo</DisplayName>
        <AccountId>12</AccountId>
        <AccountType/>
      </UserInfo>
      <UserInfo>
        <DisplayName>Rie Troelsen</DisplayName>
        <AccountId>13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484C70F-0F64-4774-853F-19FDF7E1F81D}">
  <ds:schemaRefs/>
</ds:datastoreItem>
</file>

<file path=customXml/itemProps2.xml><?xml version="1.0" encoding="utf-8"?>
<ds:datastoreItem xmlns:ds="http://schemas.openxmlformats.org/officeDocument/2006/customXml" ds:itemID="{E249B2B3-174B-4487-B31B-F4741FE084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9429f0-a5d8-495d-86c5-5420b5e991fd"/>
    <ds:schemaRef ds:uri="20d25014-df4e-4953-aa10-67f2082733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B1299E-09F4-4AB5-B5F4-4496DBC22B7E}">
  <ds:schemaRefs/>
</ds:datastoreItem>
</file>

<file path=customXml/itemProps4.xml><?xml version="1.0" encoding="utf-8"?>
<ds:datastoreItem xmlns:ds="http://schemas.openxmlformats.org/officeDocument/2006/customXml" ds:itemID="{C5CD5A01-6378-494D-B71B-D23DEC9A120C}">
  <ds:schemaRefs/>
</ds:datastoreItem>
</file>

<file path=customXml/itemProps5.xml><?xml version="1.0" encoding="utf-8"?>
<ds:datastoreItem xmlns:ds="http://schemas.openxmlformats.org/officeDocument/2006/customXml" ds:itemID="{4EE28290-6D9D-4994-8DC2-86F8D7A959F0}">
  <ds:schemaRefs/>
</ds:datastoreItem>
</file>

<file path=customXml/itemProps6.xml><?xml version="1.0" encoding="utf-8"?>
<ds:datastoreItem xmlns:ds="http://schemas.openxmlformats.org/officeDocument/2006/customXml" ds:itemID="{C7B90F25-7511-417A-A0EE-BD9EA6F1942E}">
  <ds:schemaRefs>
    <ds:schemaRef ds:uri="http://schemas.microsoft.com/sharepoint/v3/contenttype/forms"/>
  </ds:schemaRefs>
</ds:datastoreItem>
</file>

<file path=customXml/itemProps7.xml><?xml version="1.0" encoding="utf-8"?>
<ds:datastoreItem xmlns:ds="http://schemas.openxmlformats.org/officeDocument/2006/customXml" ds:itemID="{0C29065C-568A-4022-AA96-FC5DF5DCE77D}">
  <ds:schemaRefs>
    <ds:schemaRef ds:uri="20d25014-df4e-4953-aa10-67f208273394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699429f0-a5d8-495d-86c5-5420b5e991fd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SDU widescreen dateA</Template>
  <TotalTime>632</TotalTime>
  <Words>201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Wingdings</vt:lpstr>
      <vt:lpstr>Blank</vt:lpstr>
      <vt:lpstr>Årlig drøftelse af karriere- og kompetenceudvikling 2026</vt:lpstr>
      <vt:lpstr>Dagsorden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Karriere- og kompetenceudvikling for VIP  Drøftelse af instituttets behov for og arbejde med karriere- og kompetenceudvikling for VIP efterår 2021</dc:title>
  <dc:creator/>
  <cp:lastModifiedBy>Sladja Zoric</cp:lastModifiedBy>
  <cp:revision>221</cp:revision>
  <dcterms:created xsi:type="dcterms:W3CDTF">2019-01-15T10:32:39Z</dcterms:created>
  <dcterms:modified xsi:type="dcterms:W3CDTF">2025-05-19T07:04:39Z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2019-03-26T09:32:31.2904676Z</vt:lpwstr>
  </property>
  <property fmtid="{D5CDD505-2E9C-101B-9397-08002B2CF9AE}" pid="3" name="TemplafyTenantId">
    <vt:lpwstr>sdu</vt:lpwstr>
  </property>
  <property fmtid="{D5CDD505-2E9C-101B-9397-08002B2CF9AE}" pid="4" name="TemplafyTemplateId">
    <vt:lpwstr>636891894186761813</vt:lpwstr>
  </property>
  <property fmtid="{D5CDD505-2E9C-101B-9397-08002B2CF9AE}" pid="5" name="TemplafyUserProfileId">
    <vt:lpwstr>637329888104918891</vt:lpwstr>
  </property>
  <property fmtid="{D5CDD505-2E9C-101B-9397-08002B2CF9AE}" pid="6" name="TemplafyLanguageCode">
    <vt:lpwstr>da-DK</vt:lpwstr>
  </property>
  <property fmtid="{D5CDD505-2E9C-101B-9397-08002B2CF9AE}" pid="7" name="ContentTypeId">
    <vt:lpwstr>0x01010031934E41696DFF499F695F9C5417C28C</vt:lpwstr>
  </property>
</Properties>
</file>