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customXml/itemProps6.xml" ContentType="application/vnd.openxmlformats-officedocument.customXmlProperties+xml"/>
  <Override PartName="/customXml/itemProps7.xml" ContentType="application/vnd.openxmlformats-officedocument.customXmlProperties+xml"/>
  <Override PartName="/customXml/itemProps8.xml" ContentType="application/vnd.openxmlformats-officedocument.customXmlProperties+xml"/>
  <Override PartName="/customXml/itemProps9.xml" ContentType="application/vnd.openxmlformats-officedocument.customXmlProperties+xml"/>
  <Override PartName="/customXml/itemProps10.xml" ContentType="application/vnd.openxmlformats-officedocument.customXmlProperties+xml"/>
  <Override PartName="/customXml/itemProps11.xml" ContentType="application/vnd.openxmlformats-officedocument.customXmlProperties+xml"/>
  <Override PartName="/customXml/itemProps12.xml" ContentType="application/vnd.openxmlformats-officedocument.customXmlProperties+xml"/>
  <Override PartName="/customXml/itemProps13.xml" ContentType="application/vnd.openxmlformats-officedocument.customXmlProperties+xml"/>
  <Override PartName="/customXml/itemProps14.xml" ContentType="application/vnd.openxmlformats-officedocument.customXmlProperties+xml"/>
  <Override PartName="/customXml/itemProps15.xml" ContentType="application/vnd.openxmlformats-officedocument.customXmlProperties+xml"/>
  <Override PartName="/customXml/itemProps16.xml" ContentType="application/vnd.openxmlformats-officedocument.customXmlProperties+xml"/>
  <Override PartName="/customXml/itemProps17.xml" ContentType="application/vnd.openxmlformats-officedocument.customXmlProperties+xml"/>
  <Override PartName="/customXml/itemProps18.xml" ContentType="application/vnd.openxmlformats-officedocument.customXmlProperties+xml"/>
  <Override PartName="/customXml/itemProps19.xml" ContentType="application/vnd.openxmlformats-officedocument.customXmlProperties+xml"/>
  <Override PartName="/customXml/itemProps20.xml" ContentType="application/vnd.openxmlformats-officedocument.customXmlProperties+xml"/>
  <Override PartName="/customXml/itemProps21.xml" ContentType="application/vnd.openxmlformats-officedocument.customXmlProperties+xml"/>
  <Override PartName="/customXml/itemProps22.xml" ContentType="application/vnd.openxmlformats-officedocument.customXmlProperties+xml"/>
  <Override PartName="/customXml/itemProps23.xml" ContentType="application/vnd.openxmlformats-officedocument.customXmlProperties+xml"/>
  <Override PartName="/customXml/itemProps24.xml" ContentType="application/vnd.openxmlformats-officedocument.customXmlProperties+xml"/>
  <Override PartName="/customXml/itemProps25.xml" ContentType="application/vnd.openxmlformats-officedocument.customXmlProperties+xml"/>
  <Override PartName="/customXml/itemProps26.xml" ContentType="application/vnd.openxmlformats-officedocument.customXmlProperties+xml"/>
  <Override PartName="/customXml/itemProps27.xml" ContentType="application/vnd.openxmlformats-officedocument.customXmlProperties+xml"/>
  <Override PartName="/customXml/itemProps28.xml" ContentType="application/vnd.openxmlformats-officedocument.customXmlProperties+xml"/>
  <Override PartName="/customXml/itemProps29.xml" ContentType="application/vnd.openxmlformats-officedocument.customXmlProperties+xml"/>
  <Override PartName="/customXml/itemProps30.xml" ContentType="application/vnd.openxmlformats-officedocument.customXmlProperties+xml"/>
  <Override PartName="/customXml/itemProps31.xml" ContentType="application/vnd.openxmlformats-officedocument.customXmlProperties+xml"/>
  <Override PartName="/customXml/itemProps32.xml" ContentType="application/vnd.openxmlformats-officedocument.customXmlProperties+xml"/>
  <Override PartName="/customXml/itemProps33.xml" ContentType="application/vnd.openxmlformats-officedocument.customXmlProperties+xml"/>
  <Override PartName="/customXml/itemProps34.xml" ContentType="application/vnd.openxmlformats-officedocument.customXmlProperties+xml"/>
  <Override PartName="/customXml/itemProps35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36"/>
    <p:sldMasterId id="2147483694" r:id="rId37"/>
  </p:sldMasterIdLst>
  <p:notesMasterIdLst>
    <p:notesMasterId r:id="rId45"/>
  </p:notesMasterIdLst>
  <p:sldIdLst>
    <p:sldId id="257" r:id="rId38"/>
    <p:sldId id="297" r:id="rId39"/>
    <p:sldId id="292" r:id="rId40"/>
    <p:sldId id="293" r:id="rId41"/>
    <p:sldId id="294" r:id="rId42"/>
    <p:sldId id="295" r:id="rId43"/>
    <p:sldId id="296" r:id="rId4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40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llemlayout 4 - Markering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6320" autoAdjust="0"/>
  </p:normalViewPr>
  <p:slideViewPr>
    <p:cSldViewPr snapToGrid="0" showGuides="1">
      <p:cViewPr varScale="1">
        <p:scale>
          <a:sx n="111" d="100"/>
          <a:sy n="111" d="100"/>
        </p:scale>
        <p:origin x="390" y="96"/>
      </p:cViewPr>
      <p:guideLst>
        <p:guide orient="horz" pos="64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customXml" Target="../customXml/item13.xml"/><Relationship Id="rId18" Type="http://schemas.openxmlformats.org/officeDocument/2006/relationships/customXml" Target="../customXml/item18.xml"/><Relationship Id="rId26" Type="http://schemas.openxmlformats.org/officeDocument/2006/relationships/customXml" Target="../customXml/item26.xml"/><Relationship Id="rId39" Type="http://schemas.openxmlformats.org/officeDocument/2006/relationships/slide" Target="slides/slide2.xml"/><Relationship Id="rId3" Type="http://schemas.openxmlformats.org/officeDocument/2006/relationships/customXml" Target="../customXml/item3.xml"/><Relationship Id="rId21" Type="http://schemas.openxmlformats.org/officeDocument/2006/relationships/customXml" Target="../customXml/item21.xml"/><Relationship Id="rId34" Type="http://schemas.openxmlformats.org/officeDocument/2006/relationships/customXml" Target="../customXml/item34.xml"/><Relationship Id="rId42" Type="http://schemas.openxmlformats.org/officeDocument/2006/relationships/slide" Target="slides/slide5.xml"/><Relationship Id="rId47" Type="http://schemas.openxmlformats.org/officeDocument/2006/relationships/viewProps" Target="viewProps.xml"/><Relationship Id="rId50" Type="http://schemas.microsoft.com/office/2016/11/relationships/changesInfo" Target="changesInfos/changesInfo1.xml"/><Relationship Id="rId7" Type="http://schemas.openxmlformats.org/officeDocument/2006/relationships/customXml" Target="../customXml/item7.xml"/><Relationship Id="rId12" Type="http://schemas.openxmlformats.org/officeDocument/2006/relationships/customXml" Target="../customXml/item12.xml"/><Relationship Id="rId17" Type="http://schemas.openxmlformats.org/officeDocument/2006/relationships/customXml" Target="../customXml/item17.xml"/><Relationship Id="rId25" Type="http://schemas.openxmlformats.org/officeDocument/2006/relationships/customXml" Target="../customXml/item25.xml"/><Relationship Id="rId33" Type="http://schemas.openxmlformats.org/officeDocument/2006/relationships/customXml" Target="../customXml/item33.xml"/><Relationship Id="rId38" Type="http://schemas.openxmlformats.org/officeDocument/2006/relationships/slide" Target="slides/slide1.xml"/><Relationship Id="rId46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customXml" Target="../customXml/item16.xml"/><Relationship Id="rId20" Type="http://schemas.openxmlformats.org/officeDocument/2006/relationships/customXml" Target="../customXml/item20.xml"/><Relationship Id="rId29" Type="http://schemas.openxmlformats.org/officeDocument/2006/relationships/customXml" Target="../customXml/item29.xml"/><Relationship Id="rId41" Type="http://schemas.openxmlformats.org/officeDocument/2006/relationships/slide" Target="slides/slide4.xml"/><Relationship Id="rId1" Type="http://schemas.openxmlformats.org/officeDocument/2006/relationships/customXml" Target="../customXml/item1.xml"/><Relationship Id="rId6" Type="http://schemas.openxmlformats.org/officeDocument/2006/relationships/customXml" Target="../customXml/item6.xml"/><Relationship Id="rId11" Type="http://schemas.openxmlformats.org/officeDocument/2006/relationships/customXml" Target="../customXml/item11.xml"/><Relationship Id="rId24" Type="http://schemas.openxmlformats.org/officeDocument/2006/relationships/customXml" Target="../customXml/item24.xml"/><Relationship Id="rId32" Type="http://schemas.openxmlformats.org/officeDocument/2006/relationships/customXml" Target="../customXml/item32.xml"/><Relationship Id="rId37" Type="http://schemas.openxmlformats.org/officeDocument/2006/relationships/slideMaster" Target="slideMasters/slideMaster2.xml"/><Relationship Id="rId40" Type="http://schemas.openxmlformats.org/officeDocument/2006/relationships/slide" Target="slides/slide3.xml"/><Relationship Id="rId45" Type="http://schemas.openxmlformats.org/officeDocument/2006/relationships/notesMaster" Target="notesMasters/notesMaster1.xml"/><Relationship Id="rId5" Type="http://schemas.openxmlformats.org/officeDocument/2006/relationships/customXml" Target="../customXml/item5.xml"/><Relationship Id="rId15" Type="http://schemas.openxmlformats.org/officeDocument/2006/relationships/customXml" Target="../customXml/item15.xml"/><Relationship Id="rId23" Type="http://schemas.openxmlformats.org/officeDocument/2006/relationships/customXml" Target="../customXml/item23.xml"/><Relationship Id="rId28" Type="http://schemas.openxmlformats.org/officeDocument/2006/relationships/customXml" Target="../customXml/item28.xml"/><Relationship Id="rId36" Type="http://schemas.openxmlformats.org/officeDocument/2006/relationships/slideMaster" Target="slideMasters/slideMaster1.xml"/><Relationship Id="rId49" Type="http://schemas.openxmlformats.org/officeDocument/2006/relationships/tableStyles" Target="tableStyles.xml"/><Relationship Id="rId10" Type="http://schemas.openxmlformats.org/officeDocument/2006/relationships/customXml" Target="../customXml/item10.xml"/><Relationship Id="rId19" Type="http://schemas.openxmlformats.org/officeDocument/2006/relationships/customXml" Target="../customXml/item19.xml"/><Relationship Id="rId31" Type="http://schemas.openxmlformats.org/officeDocument/2006/relationships/customXml" Target="../customXml/item31.xml"/><Relationship Id="rId44" Type="http://schemas.openxmlformats.org/officeDocument/2006/relationships/slide" Target="slides/slide7.xml"/><Relationship Id="rId4" Type="http://schemas.openxmlformats.org/officeDocument/2006/relationships/customXml" Target="../customXml/item4.xml"/><Relationship Id="rId9" Type="http://schemas.openxmlformats.org/officeDocument/2006/relationships/customXml" Target="../customXml/item9.xml"/><Relationship Id="rId14" Type="http://schemas.openxmlformats.org/officeDocument/2006/relationships/customXml" Target="../customXml/item14.xml"/><Relationship Id="rId22" Type="http://schemas.openxmlformats.org/officeDocument/2006/relationships/customXml" Target="../customXml/item22.xml"/><Relationship Id="rId27" Type="http://schemas.openxmlformats.org/officeDocument/2006/relationships/customXml" Target="../customXml/item27.xml"/><Relationship Id="rId30" Type="http://schemas.openxmlformats.org/officeDocument/2006/relationships/customXml" Target="../customXml/item30.xml"/><Relationship Id="rId35" Type="http://schemas.openxmlformats.org/officeDocument/2006/relationships/customXml" Target="../customXml/item35.xml"/><Relationship Id="rId43" Type="http://schemas.openxmlformats.org/officeDocument/2006/relationships/slide" Target="slides/slide6.xml"/><Relationship Id="rId48" Type="http://schemas.openxmlformats.org/officeDocument/2006/relationships/theme" Target="theme/theme1.xml"/><Relationship Id="rId8" Type="http://schemas.openxmlformats.org/officeDocument/2006/relationships/customXml" Target="../customXml/item8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ine Topp" userId="d691625a-95e6-4c78-a017-f5d894b3930c" providerId="ADAL" clId="{0501DC63-8930-4848-9CEB-8B3DD9F289C9}"/>
    <pc:docChg chg="custSel modSld modMainMaster">
      <pc:chgData name="Stine Topp" userId="d691625a-95e6-4c78-a017-f5d894b3930c" providerId="ADAL" clId="{0501DC63-8930-4848-9CEB-8B3DD9F289C9}" dt="2026-08-19T07:44:27.084" v="293" actId="20577"/>
      <pc:docMkLst>
        <pc:docMk/>
      </pc:docMkLst>
      <pc:sldChg chg="modSp mod">
        <pc:chgData name="Stine Topp" userId="d691625a-95e6-4c78-a017-f5d894b3930c" providerId="ADAL" clId="{0501DC63-8930-4848-9CEB-8B3DD9F289C9}" dt="2026-08-19T07:44:27.084" v="293" actId="20577"/>
        <pc:sldMkLst>
          <pc:docMk/>
          <pc:sldMk cId="1023411871" sldId="292"/>
        </pc:sldMkLst>
        <pc:spChg chg="mod">
          <ac:chgData name="Stine Topp" userId="d691625a-95e6-4c78-a017-f5d894b3930c" providerId="ADAL" clId="{0501DC63-8930-4848-9CEB-8B3DD9F289C9}" dt="2026-08-19T07:44:27.084" v="293" actId="20577"/>
          <ac:spMkLst>
            <pc:docMk/>
            <pc:sldMk cId="1023411871" sldId="292"/>
            <ac:spMk id="3" creationId="{111C9C49-3409-445A-CE77-9E25B1875F6C}"/>
          </ac:spMkLst>
        </pc:spChg>
      </pc:sldChg>
      <pc:sldMasterChg chg="modSp mod modSldLayout">
        <pc:chgData name="Stine Topp" userId="d691625a-95e6-4c78-a017-f5d894b3930c" providerId="ADAL" clId="{0501DC63-8930-4848-9CEB-8B3DD9F289C9}" dt="2026-08-19T07:44:15.701" v="273" actId="139"/>
        <pc:sldMasterMkLst>
          <pc:docMk/>
          <pc:sldMasterMk cId="2143522105" sldId="2147483648"/>
        </pc:sldMasterMkLst>
        <pc:spChg chg="mod">
          <ac:chgData name="Stine Topp" userId="d691625a-95e6-4c78-a017-f5d894b3930c" providerId="ADAL" clId="{0501DC63-8930-4848-9CEB-8B3DD9F289C9}" dt="2026-08-19T07:44:15.656" v="263" actId="139"/>
          <ac:spMkLst>
            <pc:docMk/>
            <pc:sldMasterMk cId="2143522105" sldId="2147483648"/>
            <ac:spMk id="13" creationId="{125E96D5-3BB9-422E-861E-C7C7A150AD68}"/>
          </ac:spMkLst>
        </pc:spChg>
        <pc:sldLayoutChg chg="modSp mod">
          <pc:chgData name="Stine Topp" userId="d691625a-95e6-4c78-a017-f5d894b3930c" providerId="ADAL" clId="{0501DC63-8930-4848-9CEB-8B3DD9F289C9}" dt="2026-08-19T07:44:15.701" v="273" actId="139"/>
          <pc:sldLayoutMkLst>
            <pc:docMk/>
            <pc:sldMasterMk cId="2143522105" sldId="2147483648"/>
            <pc:sldLayoutMk cId="2172234318" sldId="2147483654"/>
          </pc:sldLayoutMkLst>
          <pc:spChg chg="mod">
            <ac:chgData name="Stine Topp" userId="d691625a-95e6-4c78-a017-f5d894b3930c" providerId="ADAL" clId="{0501DC63-8930-4848-9CEB-8B3DD9F289C9}" dt="2026-08-19T07:44:15.701" v="273" actId="139"/>
            <ac:spMkLst>
              <pc:docMk/>
              <pc:sldMasterMk cId="2143522105" sldId="2147483648"/>
              <pc:sldLayoutMk cId="2172234318" sldId="2147483654"/>
              <ac:spMk id="20" creationId="{9628CBF5-AC99-DB92-49C6-DB52A231152D}"/>
            </ac:spMkLst>
          </pc:spChg>
        </pc:sldLayoutChg>
        <pc:sldLayoutChg chg="modSp mod">
          <pc:chgData name="Stine Topp" userId="d691625a-95e6-4c78-a017-f5d894b3930c" providerId="ADAL" clId="{0501DC63-8930-4848-9CEB-8B3DD9F289C9}" dt="2026-08-19T07:44:15.662" v="265" actId="139"/>
          <pc:sldLayoutMkLst>
            <pc:docMk/>
            <pc:sldMasterMk cId="2143522105" sldId="2147483648"/>
            <pc:sldLayoutMk cId="4067525810" sldId="2147483679"/>
          </pc:sldLayoutMkLst>
          <pc:spChg chg="mod">
            <ac:chgData name="Stine Topp" userId="d691625a-95e6-4c78-a017-f5d894b3930c" providerId="ADAL" clId="{0501DC63-8930-4848-9CEB-8B3DD9F289C9}" dt="2026-08-19T07:44:15.662" v="265" actId="139"/>
            <ac:spMkLst>
              <pc:docMk/>
              <pc:sldMasterMk cId="2143522105" sldId="2147483648"/>
              <pc:sldLayoutMk cId="4067525810" sldId="2147483679"/>
              <ac:spMk id="15" creationId="{296E5B80-2577-C165-8C4A-7F62B202D6FA}"/>
            </ac:spMkLst>
          </pc:spChg>
        </pc:sldLayoutChg>
        <pc:sldLayoutChg chg="modSp mod">
          <pc:chgData name="Stine Topp" userId="d691625a-95e6-4c78-a017-f5d894b3930c" providerId="ADAL" clId="{0501DC63-8930-4848-9CEB-8B3DD9F289C9}" dt="2026-08-19T07:44:15.669" v="267" actId="139"/>
          <pc:sldLayoutMkLst>
            <pc:docMk/>
            <pc:sldMasterMk cId="2143522105" sldId="2147483648"/>
            <pc:sldLayoutMk cId="35409181" sldId="2147483680"/>
          </pc:sldLayoutMkLst>
          <pc:spChg chg="mod">
            <ac:chgData name="Stine Topp" userId="d691625a-95e6-4c78-a017-f5d894b3930c" providerId="ADAL" clId="{0501DC63-8930-4848-9CEB-8B3DD9F289C9}" dt="2026-08-19T07:44:15.669" v="267" actId="139"/>
            <ac:spMkLst>
              <pc:docMk/>
              <pc:sldMasterMk cId="2143522105" sldId="2147483648"/>
              <pc:sldLayoutMk cId="35409181" sldId="2147483680"/>
              <ac:spMk id="15" creationId="{D4FF4BD0-2BAF-1703-3818-3D6E55FD09CC}"/>
            </ac:spMkLst>
          </pc:spChg>
        </pc:sldLayoutChg>
        <pc:sldLayoutChg chg="modSp mod">
          <pc:chgData name="Stine Topp" userId="d691625a-95e6-4c78-a017-f5d894b3930c" providerId="ADAL" clId="{0501DC63-8930-4848-9CEB-8B3DD9F289C9}" dt="2026-08-19T07:44:15.685" v="271" actId="139"/>
          <pc:sldLayoutMkLst>
            <pc:docMk/>
            <pc:sldMasterMk cId="2143522105" sldId="2147483648"/>
            <pc:sldLayoutMk cId="76544325" sldId="2147483682"/>
          </pc:sldLayoutMkLst>
          <pc:spChg chg="mod">
            <ac:chgData name="Stine Topp" userId="d691625a-95e6-4c78-a017-f5d894b3930c" providerId="ADAL" clId="{0501DC63-8930-4848-9CEB-8B3DD9F289C9}" dt="2026-08-19T07:44:15.685" v="271" actId="139"/>
            <ac:spMkLst>
              <pc:docMk/>
              <pc:sldMasterMk cId="2143522105" sldId="2147483648"/>
              <pc:sldLayoutMk cId="76544325" sldId="2147483682"/>
              <ac:spMk id="22" creationId="{4BA8697E-ACF8-B1DC-1458-B0832A5D787F}"/>
            </ac:spMkLst>
          </pc:spChg>
        </pc:sldLayoutChg>
        <pc:sldLayoutChg chg="modSp mod">
          <pc:chgData name="Stine Topp" userId="d691625a-95e6-4c78-a017-f5d894b3930c" providerId="ADAL" clId="{0501DC63-8930-4848-9CEB-8B3DD9F289C9}" dt="2026-08-19T07:44:15.678" v="269" actId="139"/>
          <pc:sldLayoutMkLst>
            <pc:docMk/>
            <pc:sldMasterMk cId="2143522105" sldId="2147483648"/>
            <pc:sldLayoutMk cId="1617717919" sldId="2147483686"/>
          </pc:sldLayoutMkLst>
          <pc:spChg chg="mod">
            <ac:chgData name="Stine Topp" userId="d691625a-95e6-4c78-a017-f5d894b3930c" providerId="ADAL" clId="{0501DC63-8930-4848-9CEB-8B3DD9F289C9}" dt="2026-08-19T07:44:15.678" v="269" actId="139"/>
            <ac:spMkLst>
              <pc:docMk/>
              <pc:sldMasterMk cId="2143522105" sldId="2147483648"/>
              <pc:sldLayoutMk cId="1617717919" sldId="2147483686"/>
              <ac:spMk id="14" creationId="{D0F681D3-20B3-34F6-D367-1C82CFA0D091}"/>
            </ac:spMkLst>
          </pc:spChg>
        </pc:sldLayoutChg>
      </pc:sldMasterChg>
      <pc:sldMasterChg chg="modSp mod modSldLayout">
        <pc:chgData name="Stine Topp" userId="d691625a-95e6-4c78-a017-f5d894b3930c" providerId="ADAL" clId="{0501DC63-8930-4848-9CEB-8B3DD9F289C9}" dt="2026-08-19T07:44:15.747" v="285" actId="139"/>
        <pc:sldMasterMkLst>
          <pc:docMk/>
          <pc:sldMasterMk cId="289638547" sldId="2147483694"/>
        </pc:sldMasterMkLst>
        <pc:spChg chg="mod">
          <ac:chgData name="Stine Topp" userId="d691625a-95e6-4c78-a017-f5d894b3930c" providerId="ADAL" clId="{0501DC63-8930-4848-9CEB-8B3DD9F289C9}" dt="2026-08-19T07:44:15.710" v="275" actId="139"/>
          <ac:spMkLst>
            <pc:docMk/>
            <pc:sldMasterMk cId="289638547" sldId="2147483694"/>
            <ac:spMk id="13" creationId="{125E96D5-3BB9-422E-861E-C7C7A150AD68}"/>
          </ac:spMkLst>
        </pc:spChg>
        <pc:sldLayoutChg chg="modSp mod">
          <pc:chgData name="Stine Topp" userId="d691625a-95e6-4c78-a017-f5d894b3930c" providerId="ADAL" clId="{0501DC63-8930-4848-9CEB-8B3DD9F289C9}" dt="2026-08-19T07:44:15.715" v="277" actId="139"/>
          <pc:sldLayoutMkLst>
            <pc:docMk/>
            <pc:sldMasterMk cId="289638547" sldId="2147483694"/>
            <pc:sldLayoutMk cId="6796180" sldId="2147483695"/>
          </pc:sldLayoutMkLst>
          <pc:spChg chg="mod">
            <ac:chgData name="Stine Topp" userId="d691625a-95e6-4c78-a017-f5d894b3930c" providerId="ADAL" clId="{0501DC63-8930-4848-9CEB-8B3DD9F289C9}" dt="2026-08-19T07:44:15.715" v="277" actId="139"/>
            <ac:spMkLst>
              <pc:docMk/>
              <pc:sldMasterMk cId="289638547" sldId="2147483694"/>
              <pc:sldLayoutMk cId="6796180" sldId="2147483695"/>
              <ac:spMk id="15" creationId="{296E5B80-2577-C165-8C4A-7F62B202D6FA}"/>
            </ac:spMkLst>
          </pc:spChg>
        </pc:sldLayoutChg>
        <pc:sldLayoutChg chg="modSp mod">
          <pc:chgData name="Stine Topp" userId="d691625a-95e6-4c78-a017-f5d894b3930c" providerId="ADAL" clId="{0501DC63-8930-4848-9CEB-8B3DD9F289C9}" dt="2026-08-19T07:44:15.722" v="279" actId="139"/>
          <pc:sldLayoutMkLst>
            <pc:docMk/>
            <pc:sldMasterMk cId="289638547" sldId="2147483694"/>
            <pc:sldLayoutMk cId="2217640325" sldId="2147483698"/>
          </pc:sldLayoutMkLst>
          <pc:spChg chg="mod">
            <ac:chgData name="Stine Topp" userId="d691625a-95e6-4c78-a017-f5d894b3930c" providerId="ADAL" clId="{0501DC63-8930-4848-9CEB-8B3DD9F289C9}" dt="2026-08-19T07:44:15.722" v="279" actId="139"/>
            <ac:spMkLst>
              <pc:docMk/>
              <pc:sldMasterMk cId="289638547" sldId="2147483694"/>
              <pc:sldLayoutMk cId="2217640325" sldId="2147483698"/>
              <ac:spMk id="15" creationId="{D4FF4BD0-2BAF-1703-3818-3D6E55FD09CC}"/>
            </ac:spMkLst>
          </pc:spChg>
        </pc:sldLayoutChg>
        <pc:sldLayoutChg chg="modSp mod">
          <pc:chgData name="Stine Topp" userId="d691625a-95e6-4c78-a017-f5d894b3930c" providerId="ADAL" clId="{0501DC63-8930-4848-9CEB-8B3DD9F289C9}" dt="2026-08-19T07:44:15.730" v="281" actId="139"/>
          <pc:sldLayoutMkLst>
            <pc:docMk/>
            <pc:sldMasterMk cId="289638547" sldId="2147483694"/>
            <pc:sldLayoutMk cId="2882157946" sldId="2147483701"/>
          </pc:sldLayoutMkLst>
          <pc:spChg chg="mod">
            <ac:chgData name="Stine Topp" userId="d691625a-95e6-4c78-a017-f5d894b3930c" providerId="ADAL" clId="{0501DC63-8930-4848-9CEB-8B3DD9F289C9}" dt="2026-08-19T07:44:15.730" v="281" actId="139"/>
            <ac:spMkLst>
              <pc:docMk/>
              <pc:sldMasterMk cId="289638547" sldId="2147483694"/>
              <pc:sldLayoutMk cId="2882157946" sldId="2147483701"/>
              <ac:spMk id="14" creationId="{D0F681D3-20B3-34F6-D367-1C82CFA0D091}"/>
            </ac:spMkLst>
          </pc:spChg>
        </pc:sldLayoutChg>
        <pc:sldLayoutChg chg="modSp mod">
          <pc:chgData name="Stine Topp" userId="d691625a-95e6-4c78-a017-f5d894b3930c" providerId="ADAL" clId="{0501DC63-8930-4848-9CEB-8B3DD9F289C9}" dt="2026-08-19T07:44:15.736" v="283" actId="139"/>
          <pc:sldLayoutMkLst>
            <pc:docMk/>
            <pc:sldMasterMk cId="289638547" sldId="2147483694"/>
            <pc:sldLayoutMk cId="3277934220" sldId="2147483703"/>
          </pc:sldLayoutMkLst>
          <pc:spChg chg="mod">
            <ac:chgData name="Stine Topp" userId="d691625a-95e6-4c78-a017-f5d894b3930c" providerId="ADAL" clId="{0501DC63-8930-4848-9CEB-8B3DD9F289C9}" dt="2026-08-19T07:44:15.736" v="283" actId="139"/>
            <ac:spMkLst>
              <pc:docMk/>
              <pc:sldMasterMk cId="289638547" sldId="2147483694"/>
              <pc:sldLayoutMk cId="3277934220" sldId="2147483703"/>
              <ac:spMk id="22" creationId="{4BA8697E-ACF8-B1DC-1458-B0832A5D787F}"/>
            </ac:spMkLst>
          </pc:spChg>
        </pc:sldLayoutChg>
        <pc:sldLayoutChg chg="modSp mod">
          <pc:chgData name="Stine Topp" userId="d691625a-95e6-4c78-a017-f5d894b3930c" providerId="ADAL" clId="{0501DC63-8930-4848-9CEB-8B3DD9F289C9}" dt="2026-08-19T07:44:15.747" v="285" actId="139"/>
          <pc:sldLayoutMkLst>
            <pc:docMk/>
            <pc:sldMasterMk cId="289638547" sldId="2147483694"/>
            <pc:sldLayoutMk cId="4157558605" sldId="2147483706"/>
          </pc:sldLayoutMkLst>
          <pc:spChg chg="mod">
            <ac:chgData name="Stine Topp" userId="d691625a-95e6-4c78-a017-f5d894b3930c" providerId="ADAL" clId="{0501DC63-8930-4848-9CEB-8B3DD9F289C9}" dt="2026-08-19T07:44:15.747" v="285" actId="139"/>
            <ac:spMkLst>
              <pc:docMk/>
              <pc:sldMasterMk cId="289638547" sldId="2147483694"/>
              <pc:sldLayoutMk cId="4157558605" sldId="2147483706"/>
              <ac:spMk id="20" creationId="{9628CBF5-AC99-DB92-49C6-DB52A231152D}"/>
            </ac:spMkLst>
          </pc:spChg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CD72A38B-F9FA-4036-A084-652409E98F08}" type="datetimeFigureOut">
              <a:rPr lang="en-GB"/>
              <a:pPr/>
              <a:t>19/08/2026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49436F85-577F-4A92-A47F-D540A2BCC821}" type="slidenum">
              <a:rPr lang="en-GB"/>
              <a:pPr/>
              <a:t>‹nr.›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780911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Repetition af, hvad eleverne skal lige umiddelbart efter, du afslutter studielivsoplægget. OBS! Dette slide opdateres fra gang til gang. Sørg for at finde opdateringen i Teams-mappen forud for hvert besøg) </a:t>
            </a:r>
          </a:p>
          <a:p>
            <a:r>
              <a:rPr lang="da-DK" i="1" dirty="0"/>
              <a:t>Hvordan kan vi sikre, at eleverne besøger så mange uddannelser som muligt, og ikke bare sætter sig ud og drikker kaffe?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436F85-577F-4A92-A47F-D540A2BCC821}" type="slidenum">
              <a:rPr lang="en-GB" smtClean="0"/>
              <a:pPr/>
              <a:t>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865564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hyperlink" Target="http://www.sdu.dk/da/sdutakeover" TargetMode="Externa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du.dk/da/sdutakeover" TargetMode="Externa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du.dk/da/sdutakeover" TargetMode="Externa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hyperlink" Target="http://www.sdu.dk/da/sdutakeover" TargetMode="Externa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du.dk/da/sdutakeover" TargetMode="Externa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du.dk/da/sdutakeover" TargetMode="Externa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du.dk/da/sdutakeover" TargetMode="Externa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du.dk/da/sdutakeover" TargetMode="Externa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hyperlink" Target="http://www.sdu.dk/da/sdutakeover" TargetMode="Externa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du.dk/da/sdutakeover" TargetMode="Externa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hyperlink" Target="http://www.sdu.dk/da/sdutakeover" TargetMode="Externa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du.dk/da/sdutakeover" TargetMode="External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du.dk/da/sdutakeover" TargetMode="External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du.dk/da/sdutakeover" TargetMode="External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hyperlink" Target="http://www.sdu.dk/da/sdutakeover" TargetMode="Externa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du.dk/da/sdutakeover" TargetMode="External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du.dk/da/sdutakeover" TargetMode="External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hyperlink" Target="http://www.sdu.dk/da/sdutakeover" TargetMode="Externa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du.dk/da/sdutakeover" TargetMode="External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du.dk/da/sdutakeover" TargetMode="External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du.dk/da/sdutakeover" TargetMode="External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du.dk/da/sdutakeover" TargetMode="External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hyperlink" Target="http://www.sdu.dk/da/sdutakeover" TargetMode="Externa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du.dk/da/sdutakeover" TargetMode="External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hyperlink" Target="http://www.sdu.dk/da/sdutakeover" TargetMode="Externa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du.dk/da/sdutakeover" TargetMode="External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du.dk/da/sdutakeover" TargetMode="External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du.dk/da/sdutakeover" TargetMode="External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rt for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ackground">
            <a:extLst>
              <a:ext uri="{FF2B5EF4-FFF2-40B4-BE49-F238E27FC236}">
                <a16:creationId xmlns:a16="http://schemas.microsoft.com/office/drawing/2014/main" id="{BBCAF46D-9983-4AEE-9B8A-24654CDEDDB0}"/>
              </a:ext>
            </a:extLst>
          </p:cNvPr>
          <p:cNvSpPr/>
          <p:nvPr userDrawn="1"/>
        </p:nvSpPr>
        <p:spPr>
          <a:xfrm>
            <a:off x="0" y="0"/>
            <a:ext cx="121896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ctr"/>
            <a:endParaRPr lang="da-DK" sz="1600" dirty="0" err="1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49384" y="1760373"/>
            <a:ext cx="10069011" cy="4070408"/>
          </a:xfrm>
        </p:spPr>
        <p:txBody>
          <a:bodyPr anchor="t" anchorCtr="0"/>
          <a:lstStyle>
            <a:lvl1pPr algn="l">
              <a:lnSpc>
                <a:spcPct val="90000"/>
              </a:lnSpc>
              <a:defRPr sz="9400"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Klik for at tilføje overskrift</a:t>
            </a:r>
            <a:endParaRPr lang="da-DK"/>
          </a:p>
        </p:txBody>
      </p:sp>
      <p:sp>
        <p:nvSpPr>
          <p:cNvPr id="20" name="sdu.dk">
            <a:extLst>
              <a:ext uri="{FF2B5EF4-FFF2-40B4-BE49-F238E27FC236}">
                <a16:creationId xmlns:a16="http://schemas.microsoft.com/office/drawing/2014/main" id="{4B84D86E-3D20-4505-8DAD-8EB1F3E63B0A}"/>
              </a:ext>
            </a:extLst>
          </p:cNvPr>
          <p:cNvSpPr/>
          <p:nvPr userDrawn="1"/>
        </p:nvSpPr>
        <p:spPr>
          <a:xfrm rot="5400000">
            <a:off x="10966353" y="1235826"/>
            <a:ext cx="1943293" cy="37651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b" anchorCtr="0"/>
          <a:lstStyle/>
          <a:p>
            <a:r>
              <a:rPr lang="da-DK" sz="1100" b="1" i="0" u="none" dirty="0" err="1">
                <a:solidFill>
                  <a:schemeClr val="bg1"/>
                </a:solidFill>
              </a:rPr>
              <a:t>sdu.dk</a:t>
            </a:r>
            <a:r>
              <a:rPr lang="da-DK" sz="1100" b="1" i="0" u="none" dirty="0">
                <a:solidFill>
                  <a:schemeClr val="bg1"/>
                </a:solidFill>
              </a:rPr>
              <a:t>/</a:t>
            </a:r>
            <a:r>
              <a:rPr lang="da-DK" sz="1100" b="1" i="0" u="none" dirty="0" err="1">
                <a:solidFill>
                  <a:schemeClr val="bg1"/>
                </a:solidFill>
              </a:rPr>
              <a:t>sdutakeover</a:t>
            </a:r>
            <a:endParaRPr lang="da-DK" sz="1100" b="1" i="0" u="none" dirty="0">
              <a:solidFill>
                <a:schemeClr val="bg1"/>
              </a:solidFill>
            </a:endParaRPr>
          </a:p>
        </p:txBody>
      </p:sp>
      <p:sp>
        <p:nvSpPr>
          <p:cNvPr id="21" name="#sdudk">
            <a:extLst>
              <a:ext uri="{FF2B5EF4-FFF2-40B4-BE49-F238E27FC236}">
                <a16:creationId xmlns:a16="http://schemas.microsoft.com/office/drawing/2014/main" id="{B58A6A9A-5E98-43AC-8CA5-F6C4B0573364}"/>
              </a:ext>
            </a:extLst>
          </p:cNvPr>
          <p:cNvSpPr/>
          <p:nvPr userDrawn="1"/>
        </p:nvSpPr>
        <p:spPr>
          <a:xfrm rot="5400000">
            <a:off x="11482792" y="2999806"/>
            <a:ext cx="914400" cy="37651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b" anchorCtr="0"/>
          <a:lstStyle/>
          <a:p>
            <a:pPr algn="l"/>
            <a:r>
              <a:rPr lang="da-DK" sz="1100" b="1" noProof="1">
                <a:solidFill>
                  <a:schemeClr val="bg1"/>
                </a:solidFill>
              </a:rPr>
              <a:t>#sdudk</a:t>
            </a:r>
            <a:endParaRPr lang="da-DK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C739632-1CD3-47C1-98D9-4B1B2253C7C9}"/>
              </a:ext>
            </a:extLst>
          </p:cNvPr>
          <p:cNvCxnSpPr>
            <a:cxnSpLocks/>
          </p:cNvCxnSpPr>
          <p:nvPr userDrawn="1"/>
        </p:nvCxnSpPr>
        <p:spPr>
          <a:xfrm>
            <a:off x="410400" y="715665"/>
            <a:ext cx="699211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Date Placeholder 14">
            <a:extLst>
              <a:ext uri="{FF2B5EF4-FFF2-40B4-BE49-F238E27FC236}">
                <a16:creationId xmlns:a16="http://schemas.microsoft.com/office/drawing/2014/main" id="{D4E1389B-CA3B-4709-956D-F396D960BBC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0" y="6912000"/>
            <a:ext cx="0" cy="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">
                <a:noFill/>
              </a:defRPr>
            </a:lvl1pPr>
          </a:lstStyle>
          <a:p>
            <a:fld id="{F1A13B18-F5ED-4611-8DBB-F05123AFBA22}" type="datetimeFigureOut">
              <a:rPr lang="da-DK" smtClean="0"/>
              <a:pPr/>
              <a:t>19-08-2026</a:t>
            </a:fld>
            <a:endParaRPr lang="da-DK" dirty="0"/>
          </a:p>
        </p:txBody>
      </p:sp>
      <p:sp>
        <p:nvSpPr>
          <p:cNvPr id="14" name="Date Placeholder 14">
            <a:extLst>
              <a:ext uri="{FF2B5EF4-FFF2-40B4-BE49-F238E27FC236}">
                <a16:creationId xmlns:a16="http://schemas.microsoft.com/office/drawing/2014/main" id="{8A94F1C1-AE36-4BBA-B958-8FC614A9472A}"/>
              </a:ext>
            </a:extLst>
          </p:cNvPr>
          <p:cNvSpPr txBox="1">
            <a:spLocks/>
          </p:cNvSpPr>
          <p:nvPr userDrawn="1"/>
        </p:nvSpPr>
        <p:spPr>
          <a:xfrm>
            <a:off x="0" y="6912000"/>
            <a:ext cx="0" cy="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" kern="1200">
                <a:noFill/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1A13B18-F5ED-4611-8DBB-F05123AFBA22}" type="datetimeFigureOut">
              <a:rPr lang="da-DK" smtClean="0"/>
              <a:pPr/>
              <a:t>19-08-2026</a:t>
            </a:fld>
            <a:endParaRPr lang="da-DK" dirty="0"/>
          </a:p>
        </p:txBody>
      </p:sp>
      <p:sp>
        <p:nvSpPr>
          <p:cNvPr id="15" name="text" descr="{&quot;templafy&quot;:{&quot;id&quot;:&quot;e939a2cf-a3e4-4f4c-9020-0ba38cd88d53&quot;}}" title="UserProfile.Institut.InstituteDCU_{{DocumentLanguage}}">
            <a:extLst>
              <a:ext uri="{FF2B5EF4-FFF2-40B4-BE49-F238E27FC236}">
                <a16:creationId xmlns:a16="http://schemas.microsoft.com/office/drawing/2014/main" id="{296E5B80-2577-C165-8C4A-7F62B202D6FA}"/>
              </a:ext>
            </a:extLst>
          </p:cNvPr>
          <p:cNvSpPr txBox="1">
            <a:spLocks/>
          </p:cNvSpPr>
          <p:nvPr userDrawn="1"/>
        </p:nvSpPr>
        <p:spPr>
          <a:xfrm>
            <a:off x="411163" y="450893"/>
            <a:ext cx="5684837" cy="284778"/>
          </a:xfrm>
          <a:prstGeom prst="rect">
            <a:avLst/>
          </a:prstGeom>
          <a:noFill/>
        </p:spPr>
        <p:txBody>
          <a:bodyPr wrap="square" lIns="10800" tIns="0" rIns="0" bIns="90000" anchor="b" anchorCtr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a-DK" dirty="0">
                <a:solidFill>
                  <a:schemeClr val="bg1"/>
                </a:solidFill>
              </a:rPr>
              <a:t>SDU Studieservice</a:t>
            </a:r>
          </a:p>
        </p:txBody>
      </p:sp>
      <p:sp>
        <p:nvSpPr>
          <p:cNvPr id="13" name="Rectangle 12" descr="{&quot;templafy&quot;:{&quot;id&quot;:&quot;4fcd24c8-8edd-4df6-bdfe-09ceca2de0df&quot;}}">
            <a:extLst>
              <a:ext uri="{FF2B5EF4-FFF2-40B4-BE49-F238E27FC236}">
                <a16:creationId xmlns:a16="http://schemas.microsoft.com/office/drawing/2014/main" id="{F53B22A2-102E-A0CA-5F3A-78BB463B035C}"/>
              </a:ext>
            </a:extLst>
          </p:cNvPr>
          <p:cNvSpPr/>
          <p:nvPr userDrawn="1"/>
        </p:nvSpPr>
        <p:spPr>
          <a:xfrm>
            <a:off x="9382125" y="6376129"/>
            <a:ext cx="2407622" cy="18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r"/>
            <a:endParaRPr lang="da-DK" sz="1600" dirty="0" err="1">
              <a:solidFill>
                <a:schemeClr val="bg1"/>
              </a:solidFill>
            </a:endParaRPr>
          </a:p>
        </p:txBody>
      </p:sp>
      <p:pic>
        <p:nvPicPr>
          <p:cNvPr id="16" name="Billede 15">
            <a:extLst>
              <a:ext uri="{FF2B5EF4-FFF2-40B4-BE49-F238E27FC236}">
                <a16:creationId xmlns:a16="http://schemas.microsoft.com/office/drawing/2014/main" id="{CE6F7350-00C6-1970-674E-A3FC934CE10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675564" y="275686"/>
            <a:ext cx="2717631" cy="808584"/>
          </a:xfrm>
          <a:prstGeom prst="rect">
            <a:avLst/>
          </a:prstGeom>
        </p:spPr>
      </p:pic>
      <p:pic>
        <p:nvPicPr>
          <p:cNvPr id="17" name="Billede 16">
            <a:extLst>
              <a:ext uri="{FF2B5EF4-FFF2-40B4-BE49-F238E27FC236}">
                <a16:creationId xmlns:a16="http://schemas.microsoft.com/office/drawing/2014/main" id="{6F1B24CC-5D51-F0F1-F607-B2D0A0A991F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1572" y="6096830"/>
            <a:ext cx="1511324" cy="680187"/>
          </a:xfrm>
          <a:prstGeom prst="rect">
            <a:avLst/>
          </a:prstGeom>
        </p:spPr>
      </p:pic>
      <p:sp>
        <p:nvSpPr>
          <p:cNvPr id="18" name="OFF_institute">
            <a:extLst>
              <a:ext uri="{FF2B5EF4-FFF2-40B4-BE49-F238E27FC236}">
                <a16:creationId xmlns:a16="http://schemas.microsoft.com/office/drawing/2014/main" id="{52FE1FCC-772C-FE0C-548A-9DC2288AFB4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790615" y="6376129"/>
            <a:ext cx="2982015" cy="18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>
              <a:defRPr sz="1000" b="0" cap="none" baseline="0">
                <a:solidFill>
                  <a:schemeClr val="bg1"/>
                </a:solidFill>
              </a:defRPr>
            </a:lvl1pPr>
          </a:lstStyle>
          <a:p>
            <a:r>
              <a:rPr lang="da-DK" u="sng">
                <a:hlinkClick r:id="rId4" tooltip="http://www.sdu.dk/da/sdutakeov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www.sdu.dk/da/sdutakeover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0675258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vid for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49384" y="1760373"/>
            <a:ext cx="10069011" cy="4070408"/>
          </a:xfrm>
        </p:spPr>
        <p:txBody>
          <a:bodyPr anchor="t" anchorCtr="0"/>
          <a:lstStyle>
            <a:lvl1pPr algn="l">
              <a:lnSpc>
                <a:spcPct val="90000"/>
              </a:lnSpc>
              <a:defRPr sz="9400"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Klik for at tilføje overskrift</a:t>
            </a:r>
            <a:endParaRPr lang="da-DK"/>
          </a:p>
        </p:txBody>
      </p:sp>
      <p:sp>
        <p:nvSpPr>
          <p:cNvPr id="13" name="Date Placeholder 14">
            <a:extLst>
              <a:ext uri="{FF2B5EF4-FFF2-40B4-BE49-F238E27FC236}">
                <a16:creationId xmlns:a16="http://schemas.microsoft.com/office/drawing/2014/main" id="{5161ABAB-6DB4-433A-ACC8-A0EC0AACAD0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0" y="6912000"/>
            <a:ext cx="0" cy="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">
                <a:noFill/>
              </a:defRPr>
            </a:lvl1pPr>
          </a:lstStyle>
          <a:p>
            <a:fld id="{F1A13B18-F5ED-4611-8DBB-F05123AFBA22}" type="datetimeFigureOut">
              <a:rPr lang="da-DK" smtClean="0"/>
              <a:pPr/>
              <a:t>19-08-2026</a:t>
            </a:fld>
            <a:endParaRPr lang="da-DK" dirty="0"/>
          </a:p>
        </p:txBody>
      </p:sp>
      <p:sp>
        <p:nvSpPr>
          <p:cNvPr id="14" name="Date Placeholder 14">
            <a:extLst>
              <a:ext uri="{FF2B5EF4-FFF2-40B4-BE49-F238E27FC236}">
                <a16:creationId xmlns:a16="http://schemas.microsoft.com/office/drawing/2014/main" id="{BC3A8B03-9EA5-416E-BD54-B87E6C4A6781}"/>
              </a:ext>
            </a:extLst>
          </p:cNvPr>
          <p:cNvSpPr txBox="1">
            <a:spLocks/>
          </p:cNvSpPr>
          <p:nvPr userDrawn="1"/>
        </p:nvSpPr>
        <p:spPr>
          <a:xfrm>
            <a:off x="0" y="6912000"/>
            <a:ext cx="0" cy="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" kern="1200">
                <a:noFill/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1A13B18-F5ED-4611-8DBB-F05123AFBA22}" type="datetimeFigureOut">
              <a:rPr lang="da-DK" smtClean="0"/>
              <a:pPr/>
              <a:t>19-08-2026</a:t>
            </a:fld>
            <a:endParaRPr lang="da-DK" dirty="0"/>
          </a:p>
        </p:txBody>
      </p:sp>
      <p:sp>
        <p:nvSpPr>
          <p:cNvPr id="5" name="OFF_institute">
            <a:extLst>
              <a:ext uri="{FF2B5EF4-FFF2-40B4-BE49-F238E27FC236}">
                <a16:creationId xmlns:a16="http://schemas.microsoft.com/office/drawing/2014/main" id="{36CF7C0E-935A-2902-8FB8-DF37F0D5436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790615" y="6376129"/>
            <a:ext cx="2982015" cy="18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>
              <a:defRPr sz="1000" b="0" cap="none" baseline="0">
                <a:solidFill>
                  <a:schemeClr val="accent6"/>
                </a:solidFill>
              </a:defRPr>
            </a:lvl1pPr>
          </a:lstStyle>
          <a:p>
            <a:r>
              <a:rPr lang="da-DK" u="sng" dirty="0">
                <a:hlinkClick r:id="rId2" tooltip="http://www.sdu.dk/da/sdutakeov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www.sdu.dk/da/sdutakeover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1903353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Hvid for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49384" y="1760373"/>
            <a:ext cx="10069011" cy="4070408"/>
          </a:xfrm>
        </p:spPr>
        <p:txBody>
          <a:bodyPr anchor="t" anchorCtr="0"/>
          <a:lstStyle>
            <a:lvl1pPr algn="l">
              <a:lnSpc>
                <a:spcPct val="90000"/>
              </a:lnSpc>
              <a:defRPr sz="9400"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Klik for at tilføje overskrift</a:t>
            </a:r>
            <a:endParaRPr lang="da-DK"/>
          </a:p>
        </p:txBody>
      </p:sp>
      <p:sp>
        <p:nvSpPr>
          <p:cNvPr id="13" name="Date Placeholder 14">
            <a:extLst>
              <a:ext uri="{FF2B5EF4-FFF2-40B4-BE49-F238E27FC236}">
                <a16:creationId xmlns:a16="http://schemas.microsoft.com/office/drawing/2014/main" id="{5161ABAB-6DB4-433A-ACC8-A0EC0AACAD0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0" y="6912000"/>
            <a:ext cx="0" cy="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">
                <a:noFill/>
              </a:defRPr>
            </a:lvl1pPr>
          </a:lstStyle>
          <a:p>
            <a:fld id="{F1A13B18-F5ED-4611-8DBB-F05123AFBA22}" type="datetimeFigureOut">
              <a:rPr lang="da-DK" smtClean="0"/>
              <a:pPr/>
              <a:t>19-08-2026</a:t>
            </a:fld>
            <a:endParaRPr lang="da-DK" dirty="0"/>
          </a:p>
        </p:txBody>
      </p:sp>
      <p:sp>
        <p:nvSpPr>
          <p:cNvPr id="14" name="Date Placeholder 14">
            <a:extLst>
              <a:ext uri="{FF2B5EF4-FFF2-40B4-BE49-F238E27FC236}">
                <a16:creationId xmlns:a16="http://schemas.microsoft.com/office/drawing/2014/main" id="{BC3A8B03-9EA5-416E-BD54-B87E6C4A6781}"/>
              </a:ext>
            </a:extLst>
          </p:cNvPr>
          <p:cNvSpPr txBox="1">
            <a:spLocks/>
          </p:cNvSpPr>
          <p:nvPr userDrawn="1"/>
        </p:nvSpPr>
        <p:spPr>
          <a:xfrm>
            <a:off x="0" y="6912000"/>
            <a:ext cx="0" cy="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" kern="1200">
                <a:noFill/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1A13B18-F5ED-4611-8DBB-F05123AFBA22}" type="datetimeFigureOut">
              <a:rPr lang="da-DK" smtClean="0"/>
              <a:pPr/>
              <a:t>19-08-2026</a:t>
            </a:fld>
            <a:endParaRPr lang="da-DK" dirty="0"/>
          </a:p>
        </p:txBody>
      </p:sp>
      <p:sp>
        <p:nvSpPr>
          <p:cNvPr id="5" name="OFF_institute">
            <a:extLst>
              <a:ext uri="{FF2B5EF4-FFF2-40B4-BE49-F238E27FC236}">
                <a16:creationId xmlns:a16="http://schemas.microsoft.com/office/drawing/2014/main" id="{36CF7C0E-935A-2902-8FB8-DF37F0D5436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790615" y="6376129"/>
            <a:ext cx="2982015" cy="18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>
              <a:defRPr sz="1000" b="0" cap="none" baseline="0">
                <a:solidFill>
                  <a:schemeClr val="accent6"/>
                </a:solidFill>
              </a:defRPr>
            </a:lvl1pPr>
          </a:lstStyle>
          <a:p>
            <a:r>
              <a:rPr lang="da-DK" u="sng" dirty="0">
                <a:hlinkClick r:id="rId2" tooltip="http://www.sdu.dk/da/sdutakeov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www.sdu.dk/da/sdutakeover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0050118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reaker 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3">
            <a:extLst>
              <a:ext uri="{FF2B5EF4-FFF2-40B4-BE49-F238E27FC236}">
                <a16:creationId xmlns:a16="http://schemas.microsoft.com/office/drawing/2014/main" id="{BAC5FF5C-5A1F-4EF8-85A8-E1370E4FA7C5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415848" y="1000443"/>
            <a:ext cx="4951428" cy="4841557"/>
          </a:xfrm>
        </p:spPr>
        <p:txBody>
          <a:bodyPr/>
          <a:lstStyle>
            <a:lvl1pPr marL="0" indent="0" algn="ctr">
              <a:buNone/>
              <a:defRPr sz="1200"/>
            </a:lvl1pPr>
          </a:lstStyle>
          <a:p>
            <a:r>
              <a:rPr lang="da-DK" dirty="0"/>
              <a:t>Vælg pladsholderen og indsæt billede via Templafy/Skyfish eller ikon eller logo via Templafy/Billeder</a:t>
            </a:r>
            <a:endParaRPr lang="da-DK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14697" y="1700212"/>
            <a:ext cx="5367600" cy="4141787"/>
          </a:xfrm>
        </p:spPr>
        <p:txBody>
          <a:bodyPr anchor="t" anchorCtr="0"/>
          <a:lstStyle>
            <a:lvl1pPr algn="l">
              <a:lnSpc>
                <a:spcPct val="100000"/>
              </a:lnSpc>
              <a:defRPr sz="4400"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Klik for at tilføje overskrift</a:t>
            </a:r>
            <a:endParaRPr lang="da-DK"/>
          </a:p>
        </p:txBody>
      </p:sp>
      <p:sp>
        <p:nvSpPr>
          <p:cNvPr id="20" name="sdu.dk">
            <a:extLst>
              <a:ext uri="{FF2B5EF4-FFF2-40B4-BE49-F238E27FC236}">
                <a16:creationId xmlns:a16="http://schemas.microsoft.com/office/drawing/2014/main" id="{4B84D86E-3D20-4505-8DAD-8EB1F3E63B0A}"/>
              </a:ext>
            </a:extLst>
          </p:cNvPr>
          <p:cNvSpPr/>
          <p:nvPr userDrawn="1"/>
        </p:nvSpPr>
        <p:spPr>
          <a:xfrm rot="5400000">
            <a:off x="11167523" y="1034656"/>
            <a:ext cx="1540954" cy="37651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b" anchorCtr="0"/>
          <a:lstStyle/>
          <a:p>
            <a:r>
              <a:rPr lang="da-DK" sz="1100" b="1" i="0" u="none" dirty="0" err="1">
                <a:solidFill>
                  <a:schemeClr val="tx1"/>
                </a:solidFill>
              </a:rPr>
              <a:t>sdu.dk</a:t>
            </a:r>
            <a:r>
              <a:rPr lang="da-DK" sz="1100" b="1" i="0" u="none" dirty="0">
                <a:solidFill>
                  <a:schemeClr val="tx1"/>
                </a:solidFill>
              </a:rPr>
              <a:t>/</a:t>
            </a:r>
            <a:r>
              <a:rPr lang="da-DK" sz="1100" b="1" i="0" u="none" dirty="0" err="1">
                <a:solidFill>
                  <a:schemeClr val="tx1"/>
                </a:solidFill>
              </a:rPr>
              <a:t>sdutakeover</a:t>
            </a:r>
            <a:endParaRPr lang="da-DK" sz="1100" b="1" i="0" u="none" dirty="0">
              <a:solidFill>
                <a:schemeClr val="tx1"/>
              </a:solidFill>
            </a:endParaRPr>
          </a:p>
        </p:txBody>
      </p:sp>
      <p:sp>
        <p:nvSpPr>
          <p:cNvPr id="21" name="#sdudk">
            <a:extLst>
              <a:ext uri="{FF2B5EF4-FFF2-40B4-BE49-F238E27FC236}">
                <a16:creationId xmlns:a16="http://schemas.microsoft.com/office/drawing/2014/main" id="{B58A6A9A-5E98-43AC-8CA5-F6C4B0573364}"/>
              </a:ext>
            </a:extLst>
          </p:cNvPr>
          <p:cNvSpPr/>
          <p:nvPr userDrawn="1"/>
        </p:nvSpPr>
        <p:spPr>
          <a:xfrm rot="5400000">
            <a:off x="11482792" y="2719533"/>
            <a:ext cx="914400" cy="37651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b" anchorCtr="0"/>
          <a:lstStyle/>
          <a:p>
            <a:pPr algn="l"/>
            <a:r>
              <a:rPr lang="da-DK" sz="1100" b="1" noProof="1">
                <a:solidFill>
                  <a:schemeClr val="tx1"/>
                </a:solidFill>
              </a:rPr>
              <a:t>#sdudk</a:t>
            </a:r>
            <a:endParaRPr lang="da-DK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EEFBD90C-157B-45E5-8A90-9560C86CAB4C}"/>
              </a:ext>
            </a:extLst>
          </p:cNvPr>
          <p:cNvCxnSpPr>
            <a:cxnSpLocks/>
          </p:cNvCxnSpPr>
          <p:nvPr userDrawn="1"/>
        </p:nvCxnSpPr>
        <p:spPr>
          <a:xfrm>
            <a:off x="410400" y="715665"/>
            <a:ext cx="699211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Date Placeholder 14">
            <a:extLst>
              <a:ext uri="{FF2B5EF4-FFF2-40B4-BE49-F238E27FC236}">
                <a16:creationId xmlns:a16="http://schemas.microsoft.com/office/drawing/2014/main" id="{D63CFED0-47FC-4852-81C1-6B705FD6417D}"/>
              </a:ext>
            </a:extLst>
          </p:cNvPr>
          <p:cNvSpPr txBox="1">
            <a:spLocks/>
          </p:cNvSpPr>
          <p:nvPr userDrawn="1"/>
        </p:nvSpPr>
        <p:spPr>
          <a:xfrm>
            <a:off x="0" y="6912000"/>
            <a:ext cx="0" cy="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" kern="1200">
                <a:noFill/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1A13B18-F5ED-4611-8DBB-F05123AFBA22}" type="datetimeFigureOut">
              <a:rPr lang="da-DK" smtClean="0"/>
              <a:pPr/>
              <a:t>19-08-2026</a:t>
            </a:fld>
            <a:endParaRPr lang="da-DK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D2565F4-7FB3-4F2B-AED8-4859D42935AE}"/>
              </a:ext>
            </a:extLst>
          </p:cNvPr>
          <p:cNvSpPr txBox="1"/>
          <p:nvPr userDrawn="1"/>
        </p:nvSpPr>
        <p:spPr>
          <a:xfrm>
            <a:off x="0" y="-349741"/>
            <a:ext cx="11457183" cy="3231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da-DK" sz="1050" b="1" noProof="1"/>
              <a:t>Skift baggrundsfarve. </a:t>
            </a:r>
            <a:r>
              <a:rPr lang="da-DK" sz="1050" noProof="1"/>
              <a:t>Højreklik på slidet og vælg </a:t>
            </a:r>
            <a:r>
              <a:rPr lang="da-DK" sz="1050" b="1" noProof="1"/>
              <a:t>Formatér baggrund</a:t>
            </a:r>
            <a:r>
              <a:rPr lang="da-DK" sz="1050" noProof="1"/>
              <a:t>. Klik på </a:t>
            </a:r>
            <a:r>
              <a:rPr lang="da-DK" sz="1050" b="1" noProof="1"/>
              <a:t>Fyld farve </a:t>
            </a:r>
            <a:r>
              <a:rPr lang="da-DK" sz="1050" noProof="1"/>
              <a:t>i Formater baggrund vinduet og vælg farve fra øverste række i SDU’s farve palette eller fra den brugerdefinerede farvepalette</a:t>
            </a:r>
            <a:endParaRPr lang="da-DK"/>
          </a:p>
        </p:txBody>
      </p:sp>
      <p:sp>
        <p:nvSpPr>
          <p:cNvPr id="15" name="text" descr="{&quot;templafy&quot;:{&quot;id&quot;:&quot;eebe56e2-49a6-4365-ad89-45602cc202d1&quot;}}" title="UserProfile.Institut.InstituteDCU_{{DocumentLanguage}}">
            <a:extLst>
              <a:ext uri="{FF2B5EF4-FFF2-40B4-BE49-F238E27FC236}">
                <a16:creationId xmlns:a16="http://schemas.microsoft.com/office/drawing/2014/main" id="{D4FF4BD0-2BAF-1703-3818-3D6E55FD09CC}"/>
              </a:ext>
            </a:extLst>
          </p:cNvPr>
          <p:cNvSpPr txBox="1">
            <a:spLocks/>
          </p:cNvSpPr>
          <p:nvPr userDrawn="1"/>
        </p:nvSpPr>
        <p:spPr>
          <a:xfrm>
            <a:off x="411163" y="450893"/>
            <a:ext cx="5684837" cy="284778"/>
          </a:xfrm>
          <a:prstGeom prst="rect">
            <a:avLst/>
          </a:prstGeom>
          <a:noFill/>
        </p:spPr>
        <p:txBody>
          <a:bodyPr wrap="square" lIns="10800" tIns="0" rIns="0" bIns="90000" anchor="b" anchorCtr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a-DK" dirty="0"/>
              <a:t>SDU Studieservice</a:t>
            </a:r>
          </a:p>
        </p:txBody>
      </p:sp>
      <p:sp>
        <p:nvSpPr>
          <p:cNvPr id="12" name="Rectangle 11" descr="{&quot;templafy&quot;:{&quot;id&quot;:&quot;1c70f1fb-9008-45ce-8f49-a918413f23f5&quot;}}">
            <a:extLst>
              <a:ext uri="{FF2B5EF4-FFF2-40B4-BE49-F238E27FC236}">
                <a16:creationId xmlns:a16="http://schemas.microsoft.com/office/drawing/2014/main" id="{DB5FAC58-33BF-D0DC-ABB7-7AB1737C0EF0}"/>
              </a:ext>
            </a:extLst>
          </p:cNvPr>
          <p:cNvSpPr/>
          <p:nvPr userDrawn="1"/>
        </p:nvSpPr>
        <p:spPr>
          <a:xfrm>
            <a:off x="9382125" y="6376129"/>
            <a:ext cx="2407622" cy="18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r"/>
            <a:endParaRPr lang="da-DK" sz="1600" dirty="0" err="1">
              <a:solidFill>
                <a:schemeClr val="tx1"/>
              </a:solidFill>
            </a:endParaRPr>
          </a:p>
        </p:txBody>
      </p:sp>
      <p:pic>
        <p:nvPicPr>
          <p:cNvPr id="16" name="Billede 15">
            <a:extLst>
              <a:ext uri="{FF2B5EF4-FFF2-40B4-BE49-F238E27FC236}">
                <a16:creationId xmlns:a16="http://schemas.microsoft.com/office/drawing/2014/main" id="{7E30EBFB-2B5D-A45E-5609-D42FC76C398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6921" y="0"/>
            <a:ext cx="2734917" cy="808584"/>
          </a:xfrm>
          <a:prstGeom prst="rect">
            <a:avLst/>
          </a:prstGeom>
        </p:spPr>
      </p:pic>
      <p:pic>
        <p:nvPicPr>
          <p:cNvPr id="18" name="Billede 17">
            <a:extLst>
              <a:ext uri="{FF2B5EF4-FFF2-40B4-BE49-F238E27FC236}">
                <a16:creationId xmlns:a16="http://schemas.microsoft.com/office/drawing/2014/main" id="{11477070-69FC-1DBB-1AA4-E7C8FAD942B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58" y="6096830"/>
            <a:ext cx="1513553" cy="680187"/>
          </a:xfrm>
          <a:prstGeom prst="rect">
            <a:avLst/>
          </a:prstGeom>
        </p:spPr>
      </p:pic>
      <p:sp>
        <p:nvSpPr>
          <p:cNvPr id="13" name="OFF_institute">
            <a:extLst>
              <a:ext uri="{FF2B5EF4-FFF2-40B4-BE49-F238E27FC236}">
                <a16:creationId xmlns:a16="http://schemas.microsoft.com/office/drawing/2014/main" id="{285D02C2-65B9-4AA6-8000-53909AE9EE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790615" y="6376129"/>
            <a:ext cx="2982015" cy="18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>
              <a:defRPr sz="1000" b="0" cap="none" baseline="0">
                <a:solidFill>
                  <a:schemeClr val="accent6"/>
                </a:solidFill>
              </a:defRPr>
            </a:lvl1pPr>
          </a:lstStyle>
          <a:p>
            <a:r>
              <a:rPr lang="da-DK" u="sng" dirty="0">
                <a:hlinkClick r:id="rId4" tooltip="http://www.sdu.dk/da/sdutakeov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www.sdu.dk/da/sdutakeover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54091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eaker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14697" y="1700212"/>
            <a:ext cx="5367600" cy="4141787"/>
          </a:xfrm>
        </p:spPr>
        <p:txBody>
          <a:bodyPr anchor="b" anchorCtr="0"/>
          <a:lstStyle>
            <a:lvl1pPr algn="l">
              <a:lnSpc>
                <a:spcPct val="100000"/>
              </a:lnSpc>
              <a:defRPr sz="4400"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Klik for at tilføje overskrift</a:t>
            </a:r>
            <a:endParaRPr lang="da-DK"/>
          </a:p>
        </p:txBody>
      </p:sp>
      <p:sp>
        <p:nvSpPr>
          <p:cNvPr id="14" name="Picture Placeholder 3">
            <a:extLst>
              <a:ext uri="{FF2B5EF4-FFF2-40B4-BE49-F238E27FC236}">
                <a16:creationId xmlns:a16="http://schemas.microsoft.com/office/drawing/2014/main" id="{A915360E-F247-49FB-821B-5399F132647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415848" y="1000443"/>
            <a:ext cx="4951428" cy="4841557"/>
          </a:xfrm>
        </p:spPr>
        <p:txBody>
          <a:bodyPr/>
          <a:lstStyle>
            <a:lvl1pPr marL="0" indent="0" algn="ctr">
              <a:buNone/>
              <a:defRPr sz="1200"/>
            </a:lvl1pPr>
          </a:lstStyle>
          <a:p>
            <a:r>
              <a:rPr lang="da-DK" dirty="0"/>
              <a:t>Vælg pladsholderen og indsæt billede via Templafy/Skyfish eller ikon eller logo via Templafy/Billeder</a:t>
            </a:r>
            <a:endParaRPr lang="da-DK"/>
          </a:p>
        </p:txBody>
      </p:sp>
      <p:sp>
        <p:nvSpPr>
          <p:cNvPr id="7" name="Date Placeholder 14">
            <a:extLst>
              <a:ext uri="{FF2B5EF4-FFF2-40B4-BE49-F238E27FC236}">
                <a16:creationId xmlns:a16="http://schemas.microsoft.com/office/drawing/2014/main" id="{FB068F22-0263-44BB-8333-C5643293F39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0" y="6912000"/>
            <a:ext cx="0" cy="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">
                <a:noFill/>
              </a:defRPr>
            </a:lvl1pPr>
          </a:lstStyle>
          <a:p>
            <a:fld id="{F1A13B18-F5ED-4611-8DBB-F05123AFBA22}" type="datetimeFigureOut">
              <a:rPr lang="da-DK" smtClean="0"/>
              <a:pPr/>
              <a:t>19-08-2026</a:t>
            </a:fld>
            <a:endParaRPr lang="da-DK" dirty="0"/>
          </a:p>
        </p:txBody>
      </p:sp>
      <p:sp>
        <p:nvSpPr>
          <p:cNvPr id="8" name="Date Placeholder 14">
            <a:extLst>
              <a:ext uri="{FF2B5EF4-FFF2-40B4-BE49-F238E27FC236}">
                <a16:creationId xmlns:a16="http://schemas.microsoft.com/office/drawing/2014/main" id="{2D08A2CA-4B19-4B39-B540-F97244C446A4}"/>
              </a:ext>
            </a:extLst>
          </p:cNvPr>
          <p:cNvSpPr txBox="1">
            <a:spLocks/>
          </p:cNvSpPr>
          <p:nvPr userDrawn="1"/>
        </p:nvSpPr>
        <p:spPr>
          <a:xfrm>
            <a:off x="0" y="6912000"/>
            <a:ext cx="0" cy="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" kern="1200">
                <a:noFill/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1A13B18-F5ED-4611-8DBB-F05123AFBA22}" type="datetimeFigureOut">
              <a:rPr lang="da-DK" smtClean="0"/>
              <a:pPr/>
              <a:t>19-08-2026</a:t>
            </a:fld>
            <a:endParaRPr lang="da-DK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EB9F81D-3EAD-42E8-88EC-432C25D7A8F9}"/>
              </a:ext>
            </a:extLst>
          </p:cNvPr>
          <p:cNvSpPr txBox="1"/>
          <p:nvPr userDrawn="1"/>
        </p:nvSpPr>
        <p:spPr>
          <a:xfrm>
            <a:off x="0" y="-349741"/>
            <a:ext cx="11457183" cy="3231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da-DK" sz="1050" b="1" noProof="1"/>
              <a:t>Skift baggrundsfarve. </a:t>
            </a:r>
            <a:r>
              <a:rPr lang="da-DK" sz="1050" noProof="1"/>
              <a:t>Højreklik på slidet og vælg </a:t>
            </a:r>
            <a:r>
              <a:rPr lang="da-DK" sz="1050" b="1" noProof="1"/>
              <a:t>Formatér baggrund</a:t>
            </a:r>
            <a:r>
              <a:rPr lang="da-DK" sz="1050" noProof="1"/>
              <a:t>. Klik på </a:t>
            </a:r>
            <a:r>
              <a:rPr lang="da-DK" sz="1050" b="1" noProof="1"/>
              <a:t>Fyld farve </a:t>
            </a:r>
            <a:r>
              <a:rPr lang="da-DK" sz="1050" noProof="1"/>
              <a:t>i Formater baggrund vinduet og vælg farve fra øverste række i SDU’s farve palette eller fra den brugerdefinerede farvepalette</a:t>
            </a:r>
            <a:endParaRPr lang="da-DK"/>
          </a:p>
        </p:txBody>
      </p:sp>
      <p:sp>
        <p:nvSpPr>
          <p:cNvPr id="9" name="OFF_institute">
            <a:extLst>
              <a:ext uri="{FF2B5EF4-FFF2-40B4-BE49-F238E27FC236}">
                <a16:creationId xmlns:a16="http://schemas.microsoft.com/office/drawing/2014/main" id="{F11859AB-0583-3193-CE6B-C0CD23A464C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790615" y="6376129"/>
            <a:ext cx="2982015" cy="18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>
              <a:defRPr sz="1000" b="0" cap="none" baseline="0">
                <a:solidFill>
                  <a:schemeClr val="accent6"/>
                </a:solidFill>
              </a:defRPr>
            </a:lvl1pPr>
          </a:lstStyle>
          <a:p>
            <a:r>
              <a:rPr lang="da-DK" u="sng" dirty="0">
                <a:hlinkClick r:id="rId2" tooltip="http://www.sdu.dk/da/sdutakeov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www.sdu.dk/da/sdutakeover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5500346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skrift og indhold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14697" y="1700212"/>
            <a:ext cx="5367600" cy="4141787"/>
          </a:xfrm>
        </p:spPr>
        <p:txBody>
          <a:bodyPr anchor="t" anchorCtr="0"/>
          <a:lstStyle>
            <a:lvl1pPr algn="l">
              <a:lnSpc>
                <a:spcPct val="100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Klik for at tilføje overskrift</a:t>
            </a:r>
            <a:endParaRPr lang="da-DK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9D41ADC-5992-4476-8E55-8A709AA1B4B5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673356" y="1700212"/>
            <a:ext cx="4693920" cy="414178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da-DK" dirty="0"/>
              <a:t>Klik for at tilføje tekst, klik ikon for at tilføje graf/tabel</a:t>
            </a:r>
            <a:endParaRPr lang="da-DK"/>
          </a:p>
          <a:p>
            <a:pPr lvl="1"/>
            <a:r>
              <a:rPr lang="da-DK" dirty="0"/>
              <a:t>Second </a:t>
            </a:r>
            <a:r>
              <a:rPr lang="da-DK" dirty="0" err="1"/>
              <a:t>level</a:t>
            </a:r>
            <a:endParaRPr lang="da-DK" dirty="0"/>
          </a:p>
          <a:p>
            <a:pPr lvl="2"/>
            <a:r>
              <a:rPr lang="da-DK" dirty="0"/>
              <a:t>Third </a:t>
            </a:r>
            <a:r>
              <a:rPr lang="da-DK" dirty="0" err="1"/>
              <a:t>level</a:t>
            </a:r>
            <a:endParaRPr lang="da-DK" dirty="0"/>
          </a:p>
          <a:p>
            <a:pPr lvl="3"/>
            <a:r>
              <a:rPr lang="da-DK" dirty="0" err="1"/>
              <a:t>Fourth</a:t>
            </a:r>
            <a:r>
              <a:rPr lang="da-DK" dirty="0"/>
              <a:t> </a:t>
            </a:r>
            <a:r>
              <a:rPr lang="da-DK" dirty="0" err="1"/>
              <a:t>level</a:t>
            </a:r>
            <a:endParaRPr lang="da-DK" dirty="0"/>
          </a:p>
          <a:p>
            <a:pPr lvl="4"/>
            <a:r>
              <a:rPr lang="da-DK" dirty="0"/>
              <a:t>Fifth </a:t>
            </a:r>
            <a:r>
              <a:rPr lang="da-DK" dirty="0" err="1"/>
              <a:t>level</a:t>
            </a:r>
            <a:endParaRPr lang="da-DK" dirty="0"/>
          </a:p>
        </p:txBody>
      </p:sp>
      <p:sp>
        <p:nvSpPr>
          <p:cNvPr id="10" name="Date Placeholder 14">
            <a:extLst>
              <a:ext uri="{FF2B5EF4-FFF2-40B4-BE49-F238E27FC236}">
                <a16:creationId xmlns:a16="http://schemas.microsoft.com/office/drawing/2014/main" id="{BBCDE8CE-8147-4B12-B358-7B7ACA92FFF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0" y="6912000"/>
            <a:ext cx="0" cy="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">
                <a:noFill/>
              </a:defRPr>
            </a:lvl1pPr>
          </a:lstStyle>
          <a:p>
            <a:fld id="{F1A13B18-F5ED-4611-8DBB-F05123AFBA22}" type="datetimeFigureOut">
              <a:rPr lang="da-DK" smtClean="0"/>
              <a:pPr/>
              <a:t>19-08-2026</a:t>
            </a:fld>
            <a:endParaRPr lang="da-DK" dirty="0"/>
          </a:p>
        </p:txBody>
      </p:sp>
      <p:sp>
        <p:nvSpPr>
          <p:cNvPr id="11" name="Date Placeholder 14">
            <a:extLst>
              <a:ext uri="{FF2B5EF4-FFF2-40B4-BE49-F238E27FC236}">
                <a16:creationId xmlns:a16="http://schemas.microsoft.com/office/drawing/2014/main" id="{7ACE2053-07AA-42FA-A789-E1430CAF7988}"/>
              </a:ext>
            </a:extLst>
          </p:cNvPr>
          <p:cNvSpPr txBox="1">
            <a:spLocks/>
          </p:cNvSpPr>
          <p:nvPr userDrawn="1"/>
        </p:nvSpPr>
        <p:spPr>
          <a:xfrm>
            <a:off x="0" y="6912000"/>
            <a:ext cx="0" cy="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" kern="1200">
                <a:noFill/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1A13B18-F5ED-4611-8DBB-F05123AFBA22}" type="datetimeFigureOut">
              <a:rPr lang="da-DK" smtClean="0"/>
              <a:pPr/>
              <a:t>19-08-2026</a:t>
            </a:fld>
            <a:endParaRPr lang="da-D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BDCBB1C-1FE3-42F2-ACED-70B0664062BD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45D37B1E-C366-494F-A587-962AD9AABC83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8" name="OFF_institute">
            <a:extLst>
              <a:ext uri="{FF2B5EF4-FFF2-40B4-BE49-F238E27FC236}">
                <a16:creationId xmlns:a16="http://schemas.microsoft.com/office/drawing/2014/main" id="{53CA512D-62F9-BFD7-1407-862850B4E9A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790615" y="6376129"/>
            <a:ext cx="2982015" cy="18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>
              <a:defRPr sz="1000" b="0" cap="none" baseline="0">
                <a:solidFill>
                  <a:schemeClr val="accent6"/>
                </a:solidFill>
              </a:defRPr>
            </a:lvl1pPr>
          </a:lstStyle>
          <a:p>
            <a:r>
              <a:rPr lang="da-DK" u="sng" dirty="0">
                <a:hlinkClick r:id="rId2" tooltip="http://www.sdu.dk/da/sdutakeov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www.sdu.dk/da/sdutakeover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209684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skrift og indhold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CC1A9A-6ADC-4F72-A312-ED1DBEF01B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0" y="1028246"/>
            <a:ext cx="5366267" cy="1884283"/>
          </a:xfrm>
        </p:spPr>
        <p:txBody>
          <a:bodyPr/>
          <a:lstStyle>
            <a:lvl1pPr>
              <a:defRPr/>
            </a:lvl1pPr>
          </a:lstStyle>
          <a:p>
            <a:r>
              <a:rPr lang="da-DK" dirty="0"/>
              <a:t>Klik for at tilføje overskrift</a:t>
            </a:r>
            <a:endParaRPr lang="da-DK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4256969-981A-4869-9324-B595DF89D12E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6156000" y="1028246"/>
            <a:ext cx="5216400" cy="4825354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da-DK" dirty="0"/>
              <a:t>Klik for at tilføje tekst, klik ikon for at tilføje graf/tabel</a:t>
            </a:r>
            <a:endParaRPr lang="da-DK"/>
          </a:p>
          <a:p>
            <a:pPr lvl="1"/>
            <a:r>
              <a:rPr lang="da-DK" dirty="0"/>
              <a:t>Second </a:t>
            </a:r>
            <a:r>
              <a:rPr lang="da-DK" dirty="0" err="1"/>
              <a:t>level</a:t>
            </a:r>
            <a:endParaRPr lang="da-DK" dirty="0"/>
          </a:p>
          <a:p>
            <a:pPr lvl="2"/>
            <a:r>
              <a:rPr lang="da-DK" dirty="0"/>
              <a:t>Third </a:t>
            </a:r>
            <a:r>
              <a:rPr lang="da-DK" dirty="0" err="1"/>
              <a:t>level</a:t>
            </a:r>
            <a:endParaRPr lang="da-DK" dirty="0"/>
          </a:p>
          <a:p>
            <a:pPr lvl="3"/>
            <a:r>
              <a:rPr lang="da-DK" dirty="0" err="1"/>
              <a:t>Fourth</a:t>
            </a:r>
            <a:r>
              <a:rPr lang="da-DK" dirty="0"/>
              <a:t> </a:t>
            </a:r>
            <a:r>
              <a:rPr lang="da-DK" dirty="0" err="1"/>
              <a:t>level</a:t>
            </a:r>
            <a:endParaRPr lang="da-DK" dirty="0"/>
          </a:p>
          <a:p>
            <a:pPr lvl="4"/>
            <a:r>
              <a:rPr lang="da-DK" dirty="0"/>
              <a:t>Fifth </a:t>
            </a:r>
            <a:r>
              <a:rPr lang="da-DK" dirty="0" err="1"/>
              <a:t>level</a:t>
            </a:r>
            <a:endParaRPr lang="da-DK" dirty="0"/>
          </a:p>
        </p:txBody>
      </p:sp>
      <p:sp>
        <p:nvSpPr>
          <p:cNvPr id="16" name="sdu.dk">
            <a:extLst>
              <a:ext uri="{FF2B5EF4-FFF2-40B4-BE49-F238E27FC236}">
                <a16:creationId xmlns:a16="http://schemas.microsoft.com/office/drawing/2014/main" id="{406E07B7-D9E4-488D-BA7B-56AC0D1DDD05}"/>
              </a:ext>
            </a:extLst>
          </p:cNvPr>
          <p:cNvSpPr/>
          <p:nvPr userDrawn="1"/>
        </p:nvSpPr>
        <p:spPr>
          <a:xfrm rot="5400000">
            <a:off x="11480800" y="721379"/>
            <a:ext cx="914400" cy="37651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b" anchorCtr="0"/>
          <a:lstStyle/>
          <a:p>
            <a:pPr algn="l"/>
            <a:r>
              <a:rPr lang="da-DK" sz="1100" b="1" noProof="1">
                <a:solidFill>
                  <a:schemeClr val="tx1"/>
                </a:solidFill>
              </a:rPr>
              <a:t>sdu.dk</a:t>
            </a:r>
            <a:endParaRPr lang="da-DK"/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5D6B1FAA-D7ED-4C71-8DC4-E5439F01BCEB}"/>
              </a:ext>
            </a:extLst>
          </p:cNvPr>
          <p:cNvCxnSpPr>
            <a:cxnSpLocks/>
          </p:cNvCxnSpPr>
          <p:nvPr userDrawn="1"/>
        </p:nvCxnSpPr>
        <p:spPr>
          <a:xfrm>
            <a:off x="410400" y="715665"/>
            <a:ext cx="699211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0F779A9-E4FE-4412-9D9E-BF5BF84D02AB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fld id="{F1A13B18-F5ED-4611-8DBB-F05123AFBA22}" type="datetimeFigureOut">
              <a:rPr lang="da-DK" smtClean="0"/>
              <a:pPr/>
              <a:t>19-08-2026</a:t>
            </a:fld>
            <a:endParaRPr lang="da-DK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B5949DE-6D77-480D-A4A9-E2E53BE1CE80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45D37B1E-C366-494F-A587-962AD9AABC83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75150F5-CFA6-40F1-B2B7-79337C2232BB}"/>
              </a:ext>
            </a:extLst>
          </p:cNvPr>
          <p:cNvSpPr txBox="1"/>
          <p:nvPr userDrawn="1"/>
        </p:nvSpPr>
        <p:spPr>
          <a:xfrm>
            <a:off x="0" y="-349741"/>
            <a:ext cx="11457183" cy="3231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da-DK" sz="1050" b="1" noProof="1"/>
              <a:t>Skift baggrundsfarve. </a:t>
            </a:r>
            <a:r>
              <a:rPr lang="da-DK" sz="1050" noProof="1"/>
              <a:t>Højreklik på slidet og vælg </a:t>
            </a:r>
            <a:r>
              <a:rPr lang="da-DK" sz="1050" b="1" noProof="1"/>
              <a:t>Formatér baggrund</a:t>
            </a:r>
            <a:r>
              <a:rPr lang="da-DK" sz="1050" noProof="1"/>
              <a:t>. Klik på </a:t>
            </a:r>
            <a:r>
              <a:rPr lang="da-DK" sz="1050" b="1" noProof="1"/>
              <a:t>Fyld farve </a:t>
            </a:r>
            <a:r>
              <a:rPr lang="da-DK" sz="1050" noProof="1"/>
              <a:t>i Formater baggrund vinduet og vælg farve fra øverste række i SDU’s farve palette eller fra den brugerdefinerede farvepalette</a:t>
            </a:r>
            <a:endParaRPr lang="da-DK"/>
          </a:p>
        </p:txBody>
      </p:sp>
      <p:sp>
        <p:nvSpPr>
          <p:cNvPr id="14" name="text" descr="{&quot;templafy&quot;:{&quot;id&quot;:&quot;6a539c63-cf2a-4bdc-9326-80a45dc7992a&quot;}}" title="UserProfile.Institut.InstituteDCU_{{DocumentLanguage}}">
            <a:extLst>
              <a:ext uri="{FF2B5EF4-FFF2-40B4-BE49-F238E27FC236}">
                <a16:creationId xmlns:a16="http://schemas.microsoft.com/office/drawing/2014/main" id="{D0F681D3-20B3-34F6-D367-1C82CFA0D091}"/>
              </a:ext>
            </a:extLst>
          </p:cNvPr>
          <p:cNvSpPr txBox="1">
            <a:spLocks/>
          </p:cNvSpPr>
          <p:nvPr userDrawn="1"/>
        </p:nvSpPr>
        <p:spPr>
          <a:xfrm>
            <a:off x="411163" y="450893"/>
            <a:ext cx="5684837" cy="284778"/>
          </a:xfrm>
          <a:prstGeom prst="rect">
            <a:avLst/>
          </a:prstGeom>
          <a:noFill/>
        </p:spPr>
        <p:txBody>
          <a:bodyPr wrap="square" lIns="10800" tIns="0" rIns="0" bIns="90000" anchor="b" anchorCtr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a-DK" dirty="0"/>
              <a:t>SDU Studieservice</a:t>
            </a:r>
          </a:p>
        </p:txBody>
      </p:sp>
      <p:sp>
        <p:nvSpPr>
          <p:cNvPr id="15" name="Rectangle 14" descr="{&quot;templafy&quot;:{&quot;id&quot;:&quot;d7c140de-4de4-4a7a-8776-ea554127608b&quot;}}">
            <a:extLst>
              <a:ext uri="{FF2B5EF4-FFF2-40B4-BE49-F238E27FC236}">
                <a16:creationId xmlns:a16="http://schemas.microsoft.com/office/drawing/2014/main" id="{4001BEEE-56CA-332D-B988-8DAE6E7E91BA}"/>
              </a:ext>
            </a:extLst>
          </p:cNvPr>
          <p:cNvSpPr/>
          <p:nvPr userDrawn="1"/>
        </p:nvSpPr>
        <p:spPr>
          <a:xfrm>
            <a:off x="9382125" y="6376129"/>
            <a:ext cx="2407622" cy="18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r"/>
            <a:endParaRPr lang="da-DK" sz="1600" dirty="0" err="1">
              <a:solidFill>
                <a:schemeClr val="tx1"/>
              </a:solidFill>
            </a:endParaRPr>
          </a:p>
        </p:txBody>
      </p:sp>
      <p:sp>
        <p:nvSpPr>
          <p:cNvPr id="13" name="OFF_institute">
            <a:extLst>
              <a:ext uri="{FF2B5EF4-FFF2-40B4-BE49-F238E27FC236}">
                <a16:creationId xmlns:a16="http://schemas.microsoft.com/office/drawing/2014/main" id="{ECB035B3-64A9-F2A5-ADFC-A5FA97D2011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790615" y="6376129"/>
            <a:ext cx="2982015" cy="18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>
              <a:defRPr sz="1000" b="0" cap="none" baseline="0">
                <a:solidFill>
                  <a:schemeClr val="accent6"/>
                </a:solidFill>
              </a:defRPr>
            </a:lvl1pPr>
          </a:lstStyle>
          <a:p>
            <a:r>
              <a:rPr lang="da-DK" u="sng" dirty="0">
                <a:hlinkClick r:id="rId2" tooltip="http://www.sdu.dk/da/sdutakeov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www.sdu.dk/da/sdutakeover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6177179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skrift og indhold 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14696" y="999173"/>
            <a:ext cx="10952579" cy="701040"/>
          </a:xfrm>
        </p:spPr>
        <p:txBody>
          <a:bodyPr anchor="t" anchorCtr="0"/>
          <a:lstStyle>
            <a:lvl1pPr algn="l">
              <a:lnSpc>
                <a:spcPct val="100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Klik for at tilføje overskrift</a:t>
            </a:r>
            <a:endParaRPr lang="da-DK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9D41ADC-5992-4476-8E55-8A709AA1B4B5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14696" y="1989138"/>
            <a:ext cx="10952580" cy="3852862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da-DK" dirty="0"/>
              <a:t>Klik for at tilføje tekst, klik ikon for at tilføje graf/tabel</a:t>
            </a:r>
            <a:endParaRPr lang="da-DK"/>
          </a:p>
          <a:p>
            <a:pPr lvl="1"/>
            <a:r>
              <a:rPr lang="da-DK" dirty="0"/>
              <a:t>Second </a:t>
            </a:r>
            <a:r>
              <a:rPr lang="da-DK" dirty="0" err="1"/>
              <a:t>level</a:t>
            </a:r>
            <a:endParaRPr lang="da-DK" dirty="0"/>
          </a:p>
          <a:p>
            <a:pPr lvl="2"/>
            <a:r>
              <a:rPr lang="da-DK" dirty="0"/>
              <a:t>Third </a:t>
            </a:r>
            <a:r>
              <a:rPr lang="da-DK" dirty="0" err="1"/>
              <a:t>level</a:t>
            </a:r>
            <a:endParaRPr lang="da-DK" dirty="0"/>
          </a:p>
          <a:p>
            <a:pPr lvl="3"/>
            <a:r>
              <a:rPr lang="da-DK" dirty="0" err="1"/>
              <a:t>Fourth</a:t>
            </a:r>
            <a:r>
              <a:rPr lang="da-DK" dirty="0"/>
              <a:t> </a:t>
            </a:r>
            <a:r>
              <a:rPr lang="da-DK" dirty="0" err="1"/>
              <a:t>level</a:t>
            </a:r>
            <a:endParaRPr lang="da-DK" dirty="0"/>
          </a:p>
          <a:p>
            <a:pPr lvl="4"/>
            <a:r>
              <a:rPr lang="da-DK" dirty="0"/>
              <a:t>Fifth </a:t>
            </a:r>
            <a:r>
              <a:rPr lang="da-DK" dirty="0" err="1"/>
              <a:t>level</a:t>
            </a:r>
            <a:endParaRPr lang="da-DK" dirty="0"/>
          </a:p>
        </p:txBody>
      </p:sp>
      <p:sp>
        <p:nvSpPr>
          <p:cNvPr id="10" name="Date Placeholder 14">
            <a:extLst>
              <a:ext uri="{FF2B5EF4-FFF2-40B4-BE49-F238E27FC236}">
                <a16:creationId xmlns:a16="http://schemas.microsoft.com/office/drawing/2014/main" id="{BBCDE8CE-8147-4B12-B358-7B7ACA92FFF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0" y="6912000"/>
            <a:ext cx="0" cy="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">
                <a:noFill/>
              </a:defRPr>
            </a:lvl1pPr>
          </a:lstStyle>
          <a:p>
            <a:fld id="{F1A13B18-F5ED-4611-8DBB-F05123AFBA22}" type="datetimeFigureOut">
              <a:rPr lang="da-DK" smtClean="0"/>
              <a:pPr/>
              <a:t>19-08-2026</a:t>
            </a:fld>
            <a:endParaRPr lang="da-DK" dirty="0"/>
          </a:p>
        </p:txBody>
      </p:sp>
      <p:sp>
        <p:nvSpPr>
          <p:cNvPr id="11" name="Date Placeholder 14">
            <a:extLst>
              <a:ext uri="{FF2B5EF4-FFF2-40B4-BE49-F238E27FC236}">
                <a16:creationId xmlns:a16="http://schemas.microsoft.com/office/drawing/2014/main" id="{7ACE2053-07AA-42FA-A789-E1430CAF7988}"/>
              </a:ext>
            </a:extLst>
          </p:cNvPr>
          <p:cNvSpPr txBox="1">
            <a:spLocks/>
          </p:cNvSpPr>
          <p:nvPr userDrawn="1"/>
        </p:nvSpPr>
        <p:spPr>
          <a:xfrm>
            <a:off x="0" y="6912000"/>
            <a:ext cx="0" cy="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" kern="1200">
                <a:noFill/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1A13B18-F5ED-4611-8DBB-F05123AFBA22}" type="datetimeFigureOut">
              <a:rPr lang="da-DK" smtClean="0"/>
              <a:pPr/>
              <a:t>19-08-2026</a:t>
            </a:fld>
            <a:endParaRPr lang="da-D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BDCBB1C-1FE3-42F2-ACED-70B0664062BD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45D37B1E-C366-494F-A587-962AD9AABC83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8" name="OFF_institute">
            <a:extLst>
              <a:ext uri="{FF2B5EF4-FFF2-40B4-BE49-F238E27FC236}">
                <a16:creationId xmlns:a16="http://schemas.microsoft.com/office/drawing/2014/main" id="{38293F6D-E95A-9FA5-0C10-147F35E789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790615" y="6376129"/>
            <a:ext cx="2982015" cy="18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>
              <a:defRPr sz="1000" b="0" cap="none" baseline="0">
                <a:solidFill>
                  <a:schemeClr val="accent6"/>
                </a:solidFill>
              </a:defRPr>
            </a:lvl1pPr>
          </a:lstStyle>
          <a:p>
            <a:r>
              <a:rPr lang="da-DK" u="sng" dirty="0">
                <a:hlinkClick r:id="rId2" tooltip="http://www.sdu.dk/da/sdutakeov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www.sdu.dk/da/sdutakeover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5013954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dhold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692202" y="1006605"/>
            <a:ext cx="4680000" cy="1938338"/>
          </a:xfrm>
        </p:spPr>
        <p:txBody>
          <a:bodyPr anchor="t" anchorCtr="0"/>
          <a:lstStyle>
            <a:lvl1pPr algn="l">
              <a:lnSpc>
                <a:spcPct val="100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Klik for at tilføje overskrift</a:t>
            </a:r>
            <a:endParaRPr lang="da-DK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CB99C08-64C3-4ADA-9CD2-FBE2ED8551F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92202" y="3387600"/>
            <a:ext cx="4680000" cy="2466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da-DK" dirty="0"/>
              <a:t>Klik for at tilføje tekst</a:t>
            </a:r>
            <a:endParaRPr lang="da-DK"/>
          </a:p>
          <a:p>
            <a:pPr lvl="1"/>
            <a:r>
              <a:rPr lang="da-DK" dirty="0"/>
              <a:t>Second </a:t>
            </a:r>
            <a:r>
              <a:rPr lang="da-DK" dirty="0" err="1"/>
              <a:t>level</a:t>
            </a:r>
            <a:endParaRPr lang="da-DK" dirty="0"/>
          </a:p>
          <a:p>
            <a:pPr lvl="2"/>
            <a:r>
              <a:rPr lang="da-DK" dirty="0"/>
              <a:t>Third </a:t>
            </a:r>
            <a:r>
              <a:rPr lang="da-DK" dirty="0" err="1"/>
              <a:t>level</a:t>
            </a:r>
            <a:endParaRPr lang="da-DK" dirty="0"/>
          </a:p>
          <a:p>
            <a:pPr lvl="3"/>
            <a:r>
              <a:rPr lang="da-DK" dirty="0" err="1"/>
              <a:t>Fourth</a:t>
            </a:r>
            <a:r>
              <a:rPr lang="da-DK" dirty="0"/>
              <a:t> </a:t>
            </a:r>
            <a:r>
              <a:rPr lang="da-DK" dirty="0" err="1"/>
              <a:t>level</a:t>
            </a:r>
            <a:endParaRPr lang="da-DK" dirty="0"/>
          </a:p>
          <a:p>
            <a:pPr lvl="4"/>
            <a:r>
              <a:rPr lang="da-DK" dirty="0"/>
              <a:t>Fifth </a:t>
            </a:r>
            <a:r>
              <a:rPr lang="da-DK" dirty="0" err="1"/>
              <a:t>level</a:t>
            </a:r>
            <a:endParaRPr lang="da-DK" dirty="0"/>
          </a:p>
        </p:txBody>
      </p:sp>
      <p:sp>
        <p:nvSpPr>
          <p:cNvPr id="20" name="sdu.dk">
            <a:extLst>
              <a:ext uri="{FF2B5EF4-FFF2-40B4-BE49-F238E27FC236}">
                <a16:creationId xmlns:a16="http://schemas.microsoft.com/office/drawing/2014/main" id="{4B84D86E-3D20-4505-8DAD-8EB1F3E63B0A}"/>
              </a:ext>
            </a:extLst>
          </p:cNvPr>
          <p:cNvSpPr/>
          <p:nvPr userDrawn="1"/>
        </p:nvSpPr>
        <p:spPr>
          <a:xfrm rot="5400000">
            <a:off x="11063891" y="1138288"/>
            <a:ext cx="1748218" cy="37651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b" anchorCtr="0"/>
          <a:lstStyle/>
          <a:p>
            <a:r>
              <a:rPr lang="da-DK" sz="1100" b="1" i="0" u="none" dirty="0" err="1">
                <a:solidFill>
                  <a:schemeClr val="tx1"/>
                </a:solidFill>
              </a:rPr>
              <a:t>sdu.dk</a:t>
            </a:r>
            <a:r>
              <a:rPr lang="da-DK" sz="1100" b="1" i="0" u="none" dirty="0">
                <a:solidFill>
                  <a:schemeClr val="tx1"/>
                </a:solidFill>
              </a:rPr>
              <a:t>/</a:t>
            </a:r>
            <a:r>
              <a:rPr lang="da-DK" sz="1100" b="1" i="0" u="none" dirty="0" err="1">
                <a:solidFill>
                  <a:schemeClr val="tx1"/>
                </a:solidFill>
              </a:rPr>
              <a:t>sdutakeover</a:t>
            </a:r>
            <a:endParaRPr lang="da-DK" sz="1100" b="1" i="0" u="none" dirty="0">
              <a:solidFill>
                <a:schemeClr val="tx1"/>
              </a:solidFill>
            </a:endParaRPr>
          </a:p>
        </p:txBody>
      </p:sp>
      <p:sp>
        <p:nvSpPr>
          <p:cNvPr id="21" name="#sdudk">
            <a:extLst>
              <a:ext uri="{FF2B5EF4-FFF2-40B4-BE49-F238E27FC236}">
                <a16:creationId xmlns:a16="http://schemas.microsoft.com/office/drawing/2014/main" id="{B58A6A9A-5E98-43AC-8CA5-F6C4B0573364}"/>
              </a:ext>
            </a:extLst>
          </p:cNvPr>
          <p:cNvSpPr/>
          <p:nvPr userDrawn="1"/>
        </p:nvSpPr>
        <p:spPr>
          <a:xfrm rot="5400000">
            <a:off x="11482792" y="2756684"/>
            <a:ext cx="914400" cy="37651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b" anchorCtr="0"/>
          <a:lstStyle/>
          <a:p>
            <a:pPr algn="l"/>
            <a:r>
              <a:rPr lang="da-DK" sz="1100" b="1" noProof="1">
                <a:solidFill>
                  <a:schemeClr val="tx1"/>
                </a:solidFill>
              </a:rPr>
              <a:t>#sdudk</a:t>
            </a:r>
            <a:endParaRPr lang="da-DK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ECEA2A3A-0B73-49AA-824B-85FAE9B16B10}"/>
              </a:ext>
            </a:extLst>
          </p:cNvPr>
          <p:cNvCxnSpPr>
            <a:cxnSpLocks/>
          </p:cNvCxnSpPr>
          <p:nvPr userDrawn="1"/>
        </p:nvCxnSpPr>
        <p:spPr>
          <a:xfrm>
            <a:off x="410400" y="715665"/>
            <a:ext cx="699211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Date Placeholder 14">
            <a:extLst>
              <a:ext uri="{FF2B5EF4-FFF2-40B4-BE49-F238E27FC236}">
                <a16:creationId xmlns:a16="http://schemas.microsoft.com/office/drawing/2014/main" id="{A09FC7B4-885C-4F9D-BD71-AE2FBDB38698}"/>
              </a:ext>
            </a:extLst>
          </p:cNvPr>
          <p:cNvSpPr txBox="1">
            <a:spLocks/>
          </p:cNvSpPr>
          <p:nvPr userDrawn="1"/>
        </p:nvSpPr>
        <p:spPr>
          <a:xfrm>
            <a:off x="0" y="6912000"/>
            <a:ext cx="0" cy="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" kern="1200">
                <a:noFill/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1A13B18-F5ED-4611-8DBB-F05123AFBA22}" type="datetimeFigureOut">
              <a:rPr lang="da-DK" smtClean="0"/>
              <a:pPr/>
              <a:t>19-08-2026</a:t>
            </a:fld>
            <a:endParaRPr lang="da-DK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B8FEE58-0FE9-4218-904C-188D46CD214D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422432" y="1000443"/>
            <a:ext cx="5077365" cy="4853157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da-DK" dirty="0"/>
              <a:t>Klik for at tilføje tekst, klik ikon for at tilføje graf/tabel</a:t>
            </a:r>
            <a:endParaRPr lang="da-DK"/>
          </a:p>
          <a:p>
            <a:pPr lvl="1"/>
            <a:r>
              <a:rPr lang="da-DK" dirty="0"/>
              <a:t>Second </a:t>
            </a:r>
            <a:r>
              <a:rPr lang="da-DK" dirty="0" err="1"/>
              <a:t>level</a:t>
            </a:r>
            <a:endParaRPr lang="da-DK" dirty="0"/>
          </a:p>
          <a:p>
            <a:pPr lvl="2"/>
            <a:r>
              <a:rPr lang="da-DK" dirty="0"/>
              <a:t>Third </a:t>
            </a:r>
            <a:r>
              <a:rPr lang="da-DK" dirty="0" err="1"/>
              <a:t>level</a:t>
            </a:r>
            <a:endParaRPr lang="da-DK" dirty="0"/>
          </a:p>
          <a:p>
            <a:pPr lvl="3"/>
            <a:r>
              <a:rPr lang="da-DK" dirty="0" err="1"/>
              <a:t>Fourth</a:t>
            </a:r>
            <a:r>
              <a:rPr lang="da-DK" dirty="0"/>
              <a:t> </a:t>
            </a:r>
            <a:r>
              <a:rPr lang="da-DK" dirty="0" err="1"/>
              <a:t>level</a:t>
            </a:r>
            <a:endParaRPr lang="da-DK" dirty="0"/>
          </a:p>
          <a:p>
            <a:pPr lvl="4"/>
            <a:r>
              <a:rPr lang="da-DK" dirty="0"/>
              <a:t>Fifth </a:t>
            </a:r>
            <a:r>
              <a:rPr lang="da-DK" dirty="0" err="1"/>
              <a:t>level</a:t>
            </a:r>
            <a:endParaRPr lang="da-DK" dirty="0"/>
          </a:p>
        </p:txBody>
      </p: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3F302217-B569-449A-8422-B6650C9BB084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F1A13B18-F5ED-4611-8DBB-F05123AFBA22}" type="datetimeFigureOut">
              <a:rPr lang="da-DK" smtClean="0"/>
              <a:pPr/>
              <a:t>19-08-2026</a:t>
            </a:fld>
            <a:endParaRPr lang="da-DK" dirty="0"/>
          </a:p>
        </p:txBody>
      </p:sp>
      <p:sp>
        <p:nvSpPr>
          <p:cNvPr id="24" name="Slide Number Placeholder 23">
            <a:extLst>
              <a:ext uri="{FF2B5EF4-FFF2-40B4-BE49-F238E27FC236}">
                <a16:creationId xmlns:a16="http://schemas.microsoft.com/office/drawing/2014/main" id="{58D7263E-B2E5-4CB9-9AAF-C0006E4A0400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45D37B1E-C366-494F-A587-962AD9AABC83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BBAA208-28D6-470D-B539-73F9AC20E86C}"/>
              </a:ext>
            </a:extLst>
          </p:cNvPr>
          <p:cNvSpPr txBox="1"/>
          <p:nvPr userDrawn="1"/>
        </p:nvSpPr>
        <p:spPr>
          <a:xfrm>
            <a:off x="0" y="-349741"/>
            <a:ext cx="11457183" cy="3231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da-DK" sz="1050" b="1" noProof="1"/>
              <a:t>Skift baggrundsfarve. </a:t>
            </a:r>
            <a:r>
              <a:rPr lang="da-DK" sz="1050" noProof="1"/>
              <a:t>Højreklik på slidet og vælg </a:t>
            </a:r>
            <a:r>
              <a:rPr lang="da-DK" sz="1050" b="1" noProof="1"/>
              <a:t>Formatér baggrund</a:t>
            </a:r>
            <a:r>
              <a:rPr lang="da-DK" sz="1050" noProof="1"/>
              <a:t>. Klik på </a:t>
            </a:r>
            <a:r>
              <a:rPr lang="da-DK" sz="1050" b="1" noProof="1"/>
              <a:t>Fyld farve </a:t>
            </a:r>
            <a:r>
              <a:rPr lang="da-DK" sz="1050" noProof="1"/>
              <a:t>i Formater baggrund vinduet og vælg farve fra øverste række i SDU’s farve palette eller fra den brugerdefinerede farvepalette</a:t>
            </a:r>
            <a:endParaRPr lang="da-DK"/>
          </a:p>
        </p:txBody>
      </p:sp>
      <p:sp>
        <p:nvSpPr>
          <p:cNvPr id="22" name="text" descr="{&quot;templafy&quot;:{&quot;id&quot;:&quot;a2a3b435-431e-4c4f-98fc-c22baf6d1bff&quot;}}" title="UserProfile.Institut.InstituteDCU_{{DocumentLanguage}}">
            <a:extLst>
              <a:ext uri="{FF2B5EF4-FFF2-40B4-BE49-F238E27FC236}">
                <a16:creationId xmlns:a16="http://schemas.microsoft.com/office/drawing/2014/main" id="{4BA8697E-ACF8-B1DC-1458-B0832A5D787F}"/>
              </a:ext>
            </a:extLst>
          </p:cNvPr>
          <p:cNvSpPr txBox="1">
            <a:spLocks/>
          </p:cNvSpPr>
          <p:nvPr userDrawn="1"/>
        </p:nvSpPr>
        <p:spPr>
          <a:xfrm>
            <a:off x="411163" y="450893"/>
            <a:ext cx="5684837" cy="284778"/>
          </a:xfrm>
          <a:prstGeom prst="rect">
            <a:avLst/>
          </a:prstGeom>
          <a:noFill/>
        </p:spPr>
        <p:txBody>
          <a:bodyPr wrap="square" lIns="10800" tIns="0" rIns="0" bIns="90000" anchor="b" anchorCtr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a-DK" dirty="0"/>
              <a:t>SDU Studieservice</a:t>
            </a:r>
          </a:p>
        </p:txBody>
      </p:sp>
      <p:sp>
        <p:nvSpPr>
          <p:cNvPr id="19" name="Rectangle 18" descr="{&quot;templafy&quot;:{&quot;id&quot;:&quot;48fbfe24-046d-4f6d-80bd-2e2766f6e295&quot;}}">
            <a:extLst>
              <a:ext uri="{FF2B5EF4-FFF2-40B4-BE49-F238E27FC236}">
                <a16:creationId xmlns:a16="http://schemas.microsoft.com/office/drawing/2014/main" id="{0793924F-53B9-5598-6F7B-5EA742520D28}"/>
              </a:ext>
            </a:extLst>
          </p:cNvPr>
          <p:cNvSpPr/>
          <p:nvPr userDrawn="1"/>
        </p:nvSpPr>
        <p:spPr>
          <a:xfrm>
            <a:off x="9382125" y="6376129"/>
            <a:ext cx="2407622" cy="18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r"/>
            <a:endParaRPr lang="da-DK" sz="1600" dirty="0" err="1">
              <a:solidFill>
                <a:schemeClr val="tx1"/>
              </a:solidFill>
            </a:endParaRPr>
          </a:p>
        </p:txBody>
      </p:sp>
      <p:pic>
        <p:nvPicPr>
          <p:cNvPr id="23" name="Billede 22">
            <a:extLst>
              <a:ext uri="{FF2B5EF4-FFF2-40B4-BE49-F238E27FC236}">
                <a16:creationId xmlns:a16="http://schemas.microsoft.com/office/drawing/2014/main" id="{56E5EC03-6B1C-743F-1F0D-ADDC4B011F5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6921" y="0"/>
            <a:ext cx="2734917" cy="808584"/>
          </a:xfrm>
          <a:prstGeom prst="rect">
            <a:avLst/>
          </a:prstGeom>
        </p:spPr>
      </p:pic>
      <p:pic>
        <p:nvPicPr>
          <p:cNvPr id="25" name="Billede 24">
            <a:extLst>
              <a:ext uri="{FF2B5EF4-FFF2-40B4-BE49-F238E27FC236}">
                <a16:creationId xmlns:a16="http://schemas.microsoft.com/office/drawing/2014/main" id="{59BC69BA-1EFB-6BC2-D5D9-F7F684ADA33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58" y="6096830"/>
            <a:ext cx="1513553" cy="680187"/>
          </a:xfrm>
          <a:prstGeom prst="rect">
            <a:avLst/>
          </a:prstGeom>
        </p:spPr>
      </p:pic>
      <p:sp>
        <p:nvSpPr>
          <p:cNvPr id="26" name="OFF_institute">
            <a:extLst>
              <a:ext uri="{FF2B5EF4-FFF2-40B4-BE49-F238E27FC236}">
                <a16:creationId xmlns:a16="http://schemas.microsoft.com/office/drawing/2014/main" id="{0227F53D-689F-F6BA-E794-32F454A51E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790615" y="6376129"/>
            <a:ext cx="2982015" cy="18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>
              <a:defRPr sz="1000" b="0" cap="none" baseline="0">
                <a:solidFill>
                  <a:schemeClr val="accent6"/>
                </a:solidFill>
              </a:defRPr>
            </a:lvl1pPr>
          </a:lstStyle>
          <a:p>
            <a:r>
              <a:rPr lang="da-DK" u="sng" dirty="0">
                <a:hlinkClick r:id="rId4" tooltip="http://www.sdu.dk/da/sdutakeov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www.sdu.dk/da/sdutakeover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765443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ind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3B9A67-E62D-400C-BC42-A3A96AAED25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1028247"/>
            <a:ext cx="2502000" cy="432000"/>
          </a:xfrm>
        </p:spPr>
        <p:txBody>
          <a:bodyPr/>
          <a:lstStyle>
            <a:lvl1pPr>
              <a:lnSpc>
                <a:spcPct val="110000"/>
              </a:lnSpc>
              <a:defRPr sz="1200"/>
            </a:lvl1pPr>
          </a:lstStyle>
          <a:p>
            <a:r>
              <a:rPr lang="da-DK" noProof="0" dirty="0"/>
              <a:t>Klik for at tilføje underoverskrift</a:t>
            </a:r>
            <a:endParaRPr lang="da-DK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E60E8CAC-51BD-4862-8B6E-BD3E315677C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11163" y="1475354"/>
            <a:ext cx="2502000" cy="4366646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da-DK" noProof="0" dirty="0"/>
              <a:t>Klik for at tilføje tekst</a:t>
            </a:r>
            <a:endParaRPr lang="da-DK"/>
          </a:p>
          <a:p>
            <a:pPr lvl="1"/>
            <a:r>
              <a:rPr lang="da-DK" noProof="0" dirty="0"/>
              <a:t>Second </a:t>
            </a:r>
            <a:r>
              <a:rPr lang="da-DK" noProof="0" dirty="0" err="1"/>
              <a:t>level</a:t>
            </a:r>
            <a:endParaRPr lang="da-DK" noProof="0" dirty="0"/>
          </a:p>
          <a:p>
            <a:pPr lvl="2"/>
            <a:r>
              <a:rPr lang="da-DK" noProof="0" dirty="0"/>
              <a:t>Third </a:t>
            </a:r>
            <a:r>
              <a:rPr lang="da-DK" noProof="0" dirty="0" err="1"/>
              <a:t>level</a:t>
            </a:r>
            <a:endParaRPr lang="da-DK" noProof="0" dirty="0"/>
          </a:p>
          <a:p>
            <a:pPr lvl="3"/>
            <a:r>
              <a:rPr lang="da-DK" noProof="0" dirty="0" err="1"/>
              <a:t>Fourth</a:t>
            </a:r>
            <a:r>
              <a:rPr lang="da-DK" noProof="0" dirty="0"/>
              <a:t> </a:t>
            </a:r>
            <a:r>
              <a:rPr lang="da-DK" noProof="0" dirty="0" err="1"/>
              <a:t>level</a:t>
            </a:r>
            <a:endParaRPr lang="da-DK" noProof="0" dirty="0"/>
          </a:p>
          <a:p>
            <a:pPr lvl="4"/>
            <a:r>
              <a:rPr lang="da-DK" noProof="0" dirty="0"/>
              <a:t>Fifth </a:t>
            </a:r>
            <a:r>
              <a:rPr lang="da-DK" noProof="0" dirty="0" err="1"/>
              <a:t>level</a:t>
            </a:r>
            <a:endParaRPr lang="da-DK" noProof="0" dirty="0"/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25135A09-8F8A-4D87-8C43-B3A0A80BE2F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273164" y="1028246"/>
            <a:ext cx="2502000" cy="432000"/>
          </a:xfrm>
        </p:spPr>
        <p:txBody>
          <a:bodyPr/>
          <a:lstStyle>
            <a:lvl1pPr marL="0" indent="0" algn="l">
              <a:buNone/>
              <a:defRPr sz="1200" b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 noProof="0" dirty="0"/>
              <a:t>Klik for at tilføje underoverskrift</a:t>
            </a:r>
            <a:endParaRPr lang="da-DK"/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462D92C6-668E-491E-B394-72897FAB3085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3273163" y="1475354"/>
            <a:ext cx="2502000" cy="4366646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da-DK" noProof="0" dirty="0"/>
              <a:t>Klik for at tilføje tekst</a:t>
            </a:r>
            <a:endParaRPr lang="da-DK"/>
          </a:p>
          <a:p>
            <a:pPr lvl="1"/>
            <a:r>
              <a:rPr lang="da-DK" noProof="0" dirty="0"/>
              <a:t>Second </a:t>
            </a:r>
            <a:r>
              <a:rPr lang="da-DK" noProof="0" dirty="0" err="1"/>
              <a:t>level</a:t>
            </a:r>
            <a:endParaRPr lang="da-DK" noProof="0" dirty="0"/>
          </a:p>
          <a:p>
            <a:pPr lvl="2"/>
            <a:r>
              <a:rPr lang="da-DK" noProof="0" dirty="0"/>
              <a:t>Third </a:t>
            </a:r>
            <a:r>
              <a:rPr lang="da-DK" noProof="0" dirty="0" err="1"/>
              <a:t>level</a:t>
            </a:r>
            <a:endParaRPr lang="da-DK" noProof="0" dirty="0"/>
          </a:p>
          <a:p>
            <a:pPr lvl="3"/>
            <a:r>
              <a:rPr lang="da-DK" noProof="0" dirty="0" err="1"/>
              <a:t>Fourth</a:t>
            </a:r>
            <a:r>
              <a:rPr lang="da-DK" noProof="0" dirty="0"/>
              <a:t> </a:t>
            </a:r>
            <a:r>
              <a:rPr lang="da-DK" noProof="0" dirty="0" err="1"/>
              <a:t>level</a:t>
            </a:r>
            <a:endParaRPr lang="da-DK" noProof="0" dirty="0"/>
          </a:p>
          <a:p>
            <a:pPr lvl="4"/>
            <a:r>
              <a:rPr lang="da-DK" noProof="0" dirty="0"/>
              <a:t>Fifth </a:t>
            </a:r>
            <a:r>
              <a:rPr lang="da-DK" noProof="0" dirty="0" err="1"/>
              <a:t>level</a:t>
            </a:r>
            <a:endParaRPr lang="da-DK" noProof="0" dirty="0"/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C0F1B1F1-CA40-4EA4-AB68-69DBBD61ED9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135163" y="1028246"/>
            <a:ext cx="2502000" cy="432000"/>
          </a:xfrm>
        </p:spPr>
        <p:txBody>
          <a:bodyPr/>
          <a:lstStyle>
            <a:lvl1pPr marL="0" indent="0">
              <a:buNone/>
              <a:defRPr sz="1200" b="1"/>
            </a:lvl1pPr>
            <a:lvl2pPr marL="252000" indent="0">
              <a:buNone/>
              <a:defRPr/>
            </a:lvl2pPr>
          </a:lstStyle>
          <a:p>
            <a:pPr lvl="0"/>
            <a:r>
              <a:rPr lang="da-DK" noProof="0" dirty="0"/>
              <a:t>Klik for at tilføje underoverskrift</a:t>
            </a:r>
            <a:endParaRPr lang="da-DK"/>
          </a:p>
        </p:txBody>
      </p:sp>
      <p:sp>
        <p:nvSpPr>
          <p:cNvPr id="21" name="Content Placeholder 20">
            <a:extLst>
              <a:ext uri="{FF2B5EF4-FFF2-40B4-BE49-F238E27FC236}">
                <a16:creationId xmlns:a16="http://schemas.microsoft.com/office/drawing/2014/main" id="{3DBEE0FF-2C0E-499E-ACAF-B6F421AF13D5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6135163" y="1475354"/>
            <a:ext cx="2502000" cy="4366646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da-DK" noProof="0" dirty="0"/>
              <a:t>Klik for at tilføje tekst</a:t>
            </a:r>
            <a:endParaRPr lang="da-DK"/>
          </a:p>
          <a:p>
            <a:pPr lvl="1"/>
            <a:r>
              <a:rPr lang="da-DK" noProof="0" dirty="0"/>
              <a:t>Second </a:t>
            </a:r>
            <a:r>
              <a:rPr lang="da-DK" noProof="0" dirty="0" err="1"/>
              <a:t>level</a:t>
            </a:r>
            <a:endParaRPr lang="da-DK" noProof="0" dirty="0"/>
          </a:p>
          <a:p>
            <a:pPr lvl="2"/>
            <a:r>
              <a:rPr lang="da-DK" noProof="0" dirty="0"/>
              <a:t>Third </a:t>
            </a:r>
            <a:r>
              <a:rPr lang="da-DK" noProof="0" dirty="0" err="1"/>
              <a:t>level</a:t>
            </a:r>
            <a:endParaRPr lang="da-DK" noProof="0" dirty="0"/>
          </a:p>
          <a:p>
            <a:pPr lvl="3"/>
            <a:r>
              <a:rPr lang="da-DK" noProof="0" dirty="0" err="1"/>
              <a:t>Fourth</a:t>
            </a:r>
            <a:r>
              <a:rPr lang="da-DK" noProof="0" dirty="0"/>
              <a:t> </a:t>
            </a:r>
            <a:r>
              <a:rPr lang="da-DK" noProof="0" dirty="0" err="1"/>
              <a:t>level</a:t>
            </a:r>
            <a:endParaRPr lang="da-DK" noProof="0" dirty="0"/>
          </a:p>
          <a:p>
            <a:pPr lvl="4"/>
            <a:r>
              <a:rPr lang="da-DK" noProof="0" dirty="0"/>
              <a:t>Fifth </a:t>
            </a:r>
            <a:r>
              <a:rPr lang="da-DK" noProof="0" dirty="0" err="1"/>
              <a:t>level</a:t>
            </a:r>
            <a:endParaRPr lang="da-DK" noProof="0" dirty="0"/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F091117C-5AED-4416-88BA-F1C88ACD7A2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997162" y="1028247"/>
            <a:ext cx="2502000" cy="432000"/>
          </a:xfrm>
        </p:spPr>
        <p:txBody>
          <a:bodyPr/>
          <a:lstStyle>
            <a:lvl1pPr marL="0" indent="0">
              <a:buNone/>
              <a:defRPr sz="1200" b="1"/>
            </a:lvl1pPr>
            <a:lvl2pPr marL="252000" indent="0">
              <a:buNone/>
              <a:defRPr/>
            </a:lvl2pPr>
          </a:lstStyle>
          <a:p>
            <a:pPr lvl="0"/>
            <a:r>
              <a:rPr lang="da-DK" noProof="0" dirty="0"/>
              <a:t>Klik for at tilføje underoverskrift</a:t>
            </a:r>
            <a:endParaRPr lang="da-DK"/>
          </a:p>
        </p:txBody>
      </p:sp>
      <p:sp>
        <p:nvSpPr>
          <p:cNvPr id="25" name="Content Placeholder 24">
            <a:extLst>
              <a:ext uri="{FF2B5EF4-FFF2-40B4-BE49-F238E27FC236}">
                <a16:creationId xmlns:a16="http://schemas.microsoft.com/office/drawing/2014/main" id="{C66F31E1-769E-4E9A-9DCC-2C64321A89C1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8997161" y="1475354"/>
            <a:ext cx="2501999" cy="4366646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da-DK" noProof="0" dirty="0"/>
              <a:t>Klik for at tilføje tekst</a:t>
            </a:r>
            <a:endParaRPr lang="da-DK"/>
          </a:p>
          <a:p>
            <a:pPr lvl="1"/>
            <a:r>
              <a:rPr lang="da-DK" noProof="0" dirty="0"/>
              <a:t>Second </a:t>
            </a:r>
            <a:r>
              <a:rPr lang="da-DK" noProof="0" dirty="0" err="1"/>
              <a:t>level</a:t>
            </a:r>
            <a:endParaRPr lang="da-DK" noProof="0" dirty="0"/>
          </a:p>
          <a:p>
            <a:pPr lvl="2"/>
            <a:r>
              <a:rPr lang="da-DK" noProof="0" dirty="0"/>
              <a:t>Third </a:t>
            </a:r>
            <a:r>
              <a:rPr lang="da-DK" noProof="0" dirty="0" err="1"/>
              <a:t>level</a:t>
            </a:r>
            <a:endParaRPr lang="da-DK" noProof="0" dirty="0"/>
          </a:p>
          <a:p>
            <a:pPr lvl="3"/>
            <a:r>
              <a:rPr lang="da-DK" noProof="0" dirty="0" err="1"/>
              <a:t>Fourth</a:t>
            </a:r>
            <a:r>
              <a:rPr lang="da-DK" noProof="0" dirty="0"/>
              <a:t> </a:t>
            </a:r>
            <a:r>
              <a:rPr lang="da-DK" noProof="0" dirty="0" err="1"/>
              <a:t>level</a:t>
            </a:r>
            <a:endParaRPr lang="da-DK" noProof="0" dirty="0"/>
          </a:p>
          <a:p>
            <a:pPr lvl="4"/>
            <a:r>
              <a:rPr lang="da-DK" noProof="0" dirty="0"/>
              <a:t>Fifth </a:t>
            </a:r>
            <a:r>
              <a:rPr lang="da-DK" noProof="0" dirty="0" err="1"/>
              <a:t>level</a:t>
            </a:r>
            <a:endParaRPr lang="da-DK" noProof="0" dirty="0"/>
          </a:p>
        </p:txBody>
      </p:sp>
      <p:sp>
        <p:nvSpPr>
          <p:cNvPr id="28" name="Date Placeholder 14">
            <a:extLst>
              <a:ext uri="{FF2B5EF4-FFF2-40B4-BE49-F238E27FC236}">
                <a16:creationId xmlns:a16="http://schemas.microsoft.com/office/drawing/2014/main" id="{1DCD95D8-07B6-42C0-8767-A640B7CA8534}"/>
              </a:ext>
            </a:extLst>
          </p:cNvPr>
          <p:cNvSpPr txBox="1">
            <a:spLocks/>
          </p:cNvSpPr>
          <p:nvPr userDrawn="1"/>
        </p:nvSpPr>
        <p:spPr>
          <a:xfrm>
            <a:off x="0" y="6912000"/>
            <a:ext cx="0" cy="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" kern="1200">
                <a:noFill/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1A13B18-F5ED-4611-8DBB-F05123AFBA22}" type="datetimeFigureOut">
              <a:rPr lang="da-DK" smtClean="0"/>
              <a:pPr/>
              <a:t>19-08-2026</a:t>
            </a:fld>
            <a:endParaRPr lang="da-DK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E588C40-671D-463C-8463-D77B96C28D88}"/>
              </a:ext>
            </a:extLst>
          </p:cNvPr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fld id="{F1A13B18-F5ED-4611-8DBB-F05123AFBA22}" type="datetimeFigureOut">
              <a:rPr lang="da-DK" smtClean="0"/>
              <a:pPr/>
              <a:t>19-08-2026</a:t>
            </a:fld>
            <a:endParaRPr lang="da-DK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5B93800-6F51-413B-BA21-0A9967FF3386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45D37B1E-C366-494F-A587-962AD9AABC83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16" name="OFF_institute">
            <a:extLst>
              <a:ext uri="{FF2B5EF4-FFF2-40B4-BE49-F238E27FC236}">
                <a16:creationId xmlns:a16="http://schemas.microsoft.com/office/drawing/2014/main" id="{E8DCCBA3-1E98-D679-DE55-4575141C193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790615" y="6376129"/>
            <a:ext cx="2982015" cy="18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>
              <a:defRPr sz="1000" b="0" cap="none" baseline="0">
                <a:solidFill>
                  <a:schemeClr val="accent6"/>
                </a:solidFill>
              </a:defRPr>
            </a:lvl1pPr>
          </a:lstStyle>
          <a:p>
            <a:r>
              <a:rPr lang="da-DK" u="sng" dirty="0">
                <a:hlinkClick r:id="rId2" tooltip="http://www.sdu.dk/da/sdutakeov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www.sdu.dk/da/sdutakeover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2419533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llede og ind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dsholder til billede 3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6099300" cy="6858000"/>
          </a:xfrm>
          <a:solidFill>
            <a:schemeClr val="bg1"/>
          </a:solidFill>
        </p:spPr>
        <p:txBody>
          <a:bodyPr/>
          <a:lstStyle>
            <a:lvl1pPr marL="0" indent="0" algn="ctr">
              <a:buNone/>
              <a:defRPr sz="1200"/>
            </a:lvl1pPr>
          </a:lstStyle>
          <a:p>
            <a:r>
              <a:rPr lang="da-DK" dirty="0"/>
              <a:t>Vælg pladsholderen og indsæt billede via Templafy/Skyfish eller ikon eller logo via Templafy/Billeder</a:t>
            </a:r>
            <a:endParaRPr lang="da-DK"/>
          </a:p>
        </p:txBody>
      </p:sp>
      <p:sp>
        <p:nvSpPr>
          <p:cNvPr id="8" name="Titel 1"/>
          <p:cNvSpPr>
            <a:spLocks noGrp="1"/>
          </p:cNvSpPr>
          <p:nvPr>
            <p:ph type="title" hasCustomPrompt="1"/>
          </p:nvPr>
        </p:nvSpPr>
        <p:spPr>
          <a:xfrm>
            <a:off x="6692401" y="1076109"/>
            <a:ext cx="4680000" cy="1822734"/>
          </a:xfrm>
        </p:spPr>
        <p:txBody>
          <a:bodyPr/>
          <a:lstStyle>
            <a:lvl1pPr>
              <a:defRPr/>
            </a:lvl1pPr>
          </a:lstStyle>
          <a:p>
            <a:r>
              <a:rPr lang="da-DK" dirty="0"/>
              <a:t>Klik for at tilføje overskrift, maksimalt 3 linjer</a:t>
            </a:r>
            <a:endParaRPr lang="da-DK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4256969-981A-4869-9324-B595DF89D12E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6692400" y="3387600"/>
            <a:ext cx="4680000" cy="2466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da-DK" dirty="0"/>
              <a:t>Klik for at tilføje tekst</a:t>
            </a:r>
            <a:endParaRPr lang="da-DK"/>
          </a:p>
          <a:p>
            <a:pPr lvl="1"/>
            <a:r>
              <a:rPr lang="da-DK" dirty="0"/>
              <a:t>Second </a:t>
            </a:r>
            <a:r>
              <a:rPr lang="da-DK" dirty="0" err="1"/>
              <a:t>level</a:t>
            </a:r>
            <a:endParaRPr lang="da-DK" dirty="0"/>
          </a:p>
          <a:p>
            <a:pPr lvl="2"/>
            <a:r>
              <a:rPr lang="da-DK" dirty="0"/>
              <a:t>Third </a:t>
            </a:r>
            <a:r>
              <a:rPr lang="da-DK" dirty="0" err="1"/>
              <a:t>level</a:t>
            </a:r>
            <a:endParaRPr lang="da-DK" dirty="0"/>
          </a:p>
          <a:p>
            <a:pPr lvl="3"/>
            <a:r>
              <a:rPr lang="da-DK" dirty="0" err="1"/>
              <a:t>Fourth</a:t>
            </a:r>
            <a:r>
              <a:rPr lang="da-DK" dirty="0"/>
              <a:t> </a:t>
            </a:r>
            <a:r>
              <a:rPr lang="da-DK" dirty="0" err="1"/>
              <a:t>level</a:t>
            </a:r>
            <a:endParaRPr lang="da-DK" dirty="0"/>
          </a:p>
          <a:p>
            <a:pPr lvl="4"/>
            <a:r>
              <a:rPr lang="da-DK" dirty="0"/>
              <a:t>Fifth </a:t>
            </a:r>
            <a:r>
              <a:rPr lang="da-DK" dirty="0" err="1"/>
              <a:t>level</a:t>
            </a:r>
            <a:endParaRPr lang="da-DK" dirty="0"/>
          </a:p>
        </p:txBody>
      </p:sp>
      <p:sp>
        <p:nvSpPr>
          <p:cNvPr id="14" name="text" descr="{&quot;templafy&quot;:{&quot;id&quot;:&quot;e5604a72-f934-401f-a7f7-ba26b755618a&quot;}}" title="UserProfile.Institut.InstituteDCU_{{DocumentLanguage}}">
            <a:extLst>
              <a:ext uri="{FF2B5EF4-FFF2-40B4-BE49-F238E27FC236}">
                <a16:creationId xmlns:a16="http://schemas.microsoft.com/office/drawing/2014/main" id="{060969B2-E177-4704-95D4-119A98BB90C5}"/>
              </a:ext>
            </a:extLst>
          </p:cNvPr>
          <p:cNvSpPr txBox="1">
            <a:spLocks/>
          </p:cNvSpPr>
          <p:nvPr userDrawn="1"/>
        </p:nvSpPr>
        <p:spPr>
          <a:xfrm>
            <a:off x="6692400" y="249585"/>
            <a:ext cx="4680000" cy="478677"/>
          </a:xfrm>
          <a:prstGeom prst="rect">
            <a:avLst/>
          </a:prstGeom>
          <a:noFill/>
        </p:spPr>
        <p:txBody>
          <a:bodyPr wrap="square" lIns="10800" tIns="0" rIns="0" bIns="90000" anchor="b" anchorCtr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a-DK" dirty="0"/>
              <a:t>SDU Studieservice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B68D6574-D545-4AC1-804C-76EBF3BEC544}"/>
              </a:ext>
            </a:extLst>
          </p:cNvPr>
          <p:cNvCxnSpPr>
            <a:cxnSpLocks/>
          </p:cNvCxnSpPr>
          <p:nvPr userDrawn="1"/>
        </p:nvCxnSpPr>
        <p:spPr>
          <a:xfrm>
            <a:off x="6691637" y="715665"/>
            <a:ext cx="699211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Date Placeholder 14">
            <a:extLst>
              <a:ext uri="{FF2B5EF4-FFF2-40B4-BE49-F238E27FC236}">
                <a16:creationId xmlns:a16="http://schemas.microsoft.com/office/drawing/2014/main" id="{2C4B35A0-F8F7-420F-9E06-CC0AAAA0B84F}"/>
              </a:ext>
            </a:extLst>
          </p:cNvPr>
          <p:cNvSpPr txBox="1">
            <a:spLocks/>
          </p:cNvSpPr>
          <p:nvPr userDrawn="1"/>
        </p:nvSpPr>
        <p:spPr>
          <a:xfrm>
            <a:off x="0" y="6912000"/>
            <a:ext cx="0" cy="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" kern="1200">
                <a:noFill/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1A13B18-F5ED-4611-8DBB-F05123AFBA22}" type="datetimeFigureOut">
              <a:rPr lang="da-DK" smtClean="0"/>
              <a:pPr/>
              <a:t>19-08-2026</a:t>
            </a:fld>
            <a:endParaRPr lang="da-DK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C94981C-CC58-4018-9B19-5053EFA6B6A9}"/>
              </a:ext>
            </a:extLst>
          </p:cNvPr>
          <p:cNvSpPr txBox="1"/>
          <p:nvPr userDrawn="1"/>
        </p:nvSpPr>
        <p:spPr>
          <a:xfrm>
            <a:off x="0" y="-349741"/>
            <a:ext cx="11457183" cy="3231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da-DK" sz="1050" b="1" noProof="1"/>
              <a:t>Skift baggrundsfarve. </a:t>
            </a:r>
            <a:r>
              <a:rPr lang="da-DK" sz="1050" noProof="1"/>
              <a:t>Højreklik på slidet og vælg </a:t>
            </a:r>
            <a:r>
              <a:rPr lang="da-DK" sz="1050" b="1" noProof="1"/>
              <a:t>Formatér baggrund</a:t>
            </a:r>
            <a:r>
              <a:rPr lang="da-DK" sz="1050" noProof="1"/>
              <a:t>. Klik på </a:t>
            </a:r>
            <a:r>
              <a:rPr lang="da-DK" sz="1050" b="1" noProof="1"/>
              <a:t>Fyld farve </a:t>
            </a:r>
            <a:r>
              <a:rPr lang="da-DK" sz="1050" noProof="1"/>
              <a:t>i Formater baggrund vinduet og vælg farve fra øverste række i SDU’s farve palette eller fra den brugerdefinerede farvepalette</a:t>
            </a:r>
            <a:endParaRPr lang="da-DK"/>
          </a:p>
        </p:txBody>
      </p:sp>
      <p:sp>
        <p:nvSpPr>
          <p:cNvPr id="13" name="Rectangle 12" descr="{&quot;templafy&quot;:{&quot;id&quot;:&quot;66b08034-d274-4337-980b-2d9210021791&quot;}}">
            <a:extLst>
              <a:ext uri="{FF2B5EF4-FFF2-40B4-BE49-F238E27FC236}">
                <a16:creationId xmlns:a16="http://schemas.microsoft.com/office/drawing/2014/main" id="{CBCCEF6F-0C69-C9D0-8E55-3AE6741AB480}"/>
              </a:ext>
            </a:extLst>
          </p:cNvPr>
          <p:cNvSpPr/>
          <p:nvPr userDrawn="1"/>
        </p:nvSpPr>
        <p:spPr>
          <a:xfrm>
            <a:off x="9382125" y="6376129"/>
            <a:ext cx="2407622" cy="18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r"/>
            <a:endParaRPr lang="da-DK" sz="1600" dirty="0" err="1">
              <a:solidFill>
                <a:schemeClr val="tx1"/>
              </a:solidFill>
            </a:endParaRPr>
          </a:p>
        </p:txBody>
      </p:sp>
      <p:pic>
        <p:nvPicPr>
          <p:cNvPr id="15" name="Billede 14">
            <a:extLst>
              <a:ext uri="{FF2B5EF4-FFF2-40B4-BE49-F238E27FC236}">
                <a16:creationId xmlns:a16="http://schemas.microsoft.com/office/drawing/2014/main" id="{63B2326E-EB9E-AD42-8E59-05C1445D894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0422289" y="4428859"/>
            <a:ext cx="2734917" cy="808584"/>
          </a:xfrm>
          <a:prstGeom prst="rect">
            <a:avLst/>
          </a:prstGeom>
        </p:spPr>
      </p:pic>
      <p:pic>
        <p:nvPicPr>
          <p:cNvPr id="19" name="Billede 18">
            <a:extLst>
              <a:ext uri="{FF2B5EF4-FFF2-40B4-BE49-F238E27FC236}">
                <a16:creationId xmlns:a16="http://schemas.microsoft.com/office/drawing/2014/main" id="{30D7EAE0-BD8D-FB5A-FD40-E5643E3E4F7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4160" y="6096830"/>
            <a:ext cx="1513553" cy="680187"/>
          </a:xfrm>
          <a:prstGeom prst="rect">
            <a:avLst/>
          </a:prstGeom>
        </p:spPr>
      </p:pic>
      <p:sp>
        <p:nvSpPr>
          <p:cNvPr id="20" name="sdu.dk">
            <a:extLst>
              <a:ext uri="{FF2B5EF4-FFF2-40B4-BE49-F238E27FC236}">
                <a16:creationId xmlns:a16="http://schemas.microsoft.com/office/drawing/2014/main" id="{124CE665-6050-7E30-0A71-B5D7D804A565}"/>
              </a:ext>
            </a:extLst>
          </p:cNvPr>
          <p:cNvSpPr/>
          <p:nvPr userDrawn="1"/>
        </p:nvSpPr>
        <p:spPr>
          <a:xfrm rot="5400000">
            <a:off x="11063891" y="1138288"/>
            <a:ext cx="1748218" cy="37651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b" anchorCtr="0"/>
          <a:lstStyle/>
          <a:p>
            <a:r>
              <a:rPr lang="da-DK" sz="1100" b="1" i="0" u="none" dirty="0" err="1">
                <a:solidFill>
                  <a:schemeClr val="tx1"/>
                </a:solidFill>
              </a:rPr>
              <a:t>sdu.dk</a:t>
            </a:r>
            <a:r>
              <a:rPr lang="da-DK" sz="1100" b="1" i="0" u="none" dirty="0">
                <a:solidFill>
                  <a:schemeClr val="tx1"/>
                </a:solidFill>
              </a:rPr>
              <a:t>/</a:t>
            </a:r>
            <a:r>
              <a:rPr lang="da-DK" sz="1100" b="1" i="0" u="none" dirty="0" err="1">
                <a:solidFill>
                  <a:schemeClr val="tx1"/>
                </a:solidFill>
              </a:rPr>
              <a:t>sdutakeover</a:t>
            </a:r>
            <a:endParaRPr lang="da-DK" sz="1100" b="1" i="0" u="none" dirty="0">
              <a:solidFill>
                <a:schemeClr val="tx1"/>
              </a:solidFill>
            </a:endParaRPr>
          </a:p>
        </p:txBody>
      </p:sp>
      <p:sp>
        <p:nvSpPr>
          <p:cNvPr id="21" name="#sdudk">
            <a:extLst>
              <a:ext uri="{FF2B5EF4-FFF2-40B4-BE49-F238E27FC236}">
                <a16:creationId xmlns:a16="http://schemas.microsoft.com/office/drawing/2014/main" id="{C5BE54C6-D1CC-8066-8D3F-3EBD5FDAC2E7}"/>
              </a:ext>
            </a:extLst>
          </p:cNvPr>
          <p:cNvSpPr/>
          <p:nvPr userDrawn="1"/>
        </p:nvSpPr>
        <p:spPr>
          <a:xfrm rot="5400000">
            <a:off x="11482792" y="2756684"/>
            <a:ext cx="914400" cy="37651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b" anchorCtr="0"/>
          <a:lstStyle/>
          <a:p>
            <a:pPr algn="l"/>
            <a:r>
              <a:rPr lang="da-DK" sz="1100" b="1" noProof="1">
                <a:solidFill>
                  <a:schemeClr val="tx1"/>
                </a:solidFill>
              </a:rPr>
              <a:t>#sdudk</a:t>
            </a:r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0721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llede og tekst (CV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1"/>
          <p:cNvSpPr>
            <a:spLocks noGrp="1"/>
          </p:cNvSpPr>
          <p:nvPr>
            <p:ph type="title" hasCustomPrompt="1"/>
          </p:nvPr>
        </p:nvSpPr>
        <p:spPr>
          <a:xfrm>
            <a:off x="6710399" y="1700213"/>
            <a:ext cx="4677070" cy="1436392"/>
          </a:xfrm>
        </p:spPr>
        <p:txBody>
          <a:bodyPr/>
          <a:lstStyle>
            <a:lvl1pPr>
              <a:defRPr sz="4800"/>
            </a:lvl1pPr>
          </a:lstStyle>
          <a:p>
            <a:r>
              <a:rPr lang="da-DK" dirty="0"/>
              <a:t>Overskrift i </a:t>
            </a:r>
            <a:r>
              <a:rPr lang="da-DK" dirty="0" err="1"/>
              <a:t>maks</a:t>
            </a:r>
            <a:r>
              <a:rPr lang="da-DK" dirty="0"/>
              <a:t> 2 linjer</a:t>
            </a:r>
            <a:endParaRPr lang="da-DK"/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6FAAEFF0-FCE4-48D6-A0D1-A458F3CD3EB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692202" y="3375877"/>
            <a:ext cx="4680000" cy="2466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da-DK" dirty="0"/>
              <a:t>Klik for at tilføje tekst</a:t>
            </a:r>
            <a:endParaRPr lang="da-DK"/>
          </a:p>
          <a:p>
            <a:pPr lvl="1"/>
            <a:r>
              <a:rPr lang="da-DK" dirty="0"/>
              <a:t>Second </a:t>
            </a:r>
            <a:r>
              <a:rPr lang="da-DK" dirty="0" err="1"/>
              <a:t>level</a:t>
            </a:r>
            <a:endParaRPr lang="da-DK" dirty="0"/>
          </a:p>
          <a:p>
            <a:pPr lvl="2"/>
            <a:r>
              <a:rPr lang="da-DK" dirty="0"/>
              <a:t>Third </a:t>
            </a:r>
            <a:r>
              <a:rPr lang="da-DK" dirty="0" err="1"/>
              <a:t>level</a:t>
            </a:r>
            <a:endParaRPr lang="da-DK" dirty="0"/>
          </a:p>
          <a:p>
            <a:pPr lvl="3"/>
            <a:r>
              <a:rPr lang="da-DK" dirty="0" err="1"/>
              <a:t>Fourth</a:t>
            </a:r>
            <a:r>
              <a:rPr lang="da-DK" dirty="0"/>
              <a:t> </a:t>
            </a:r>
            <a:r>
              <a:rPr lang="da-DK" dirty="0" err="1"/>
              <a:t>level</a:t>
            </a:r>
            <a:endParaRPr lang="da-DK" dirty="0"/>
          </a:p>
          <a:p>
            <a:pPr lvl="4"/>
            <a:r>
              <a:rPr lang="da-DK" dirty="0"/>
              <a:t>Fifth </a:t>
            </a:r>
            <a:r>
              <a:rPr lang="da-DK" dirty="0" err="1"/>
              <a:t>level</a:t>
            </a:r>
            <a:endParaRPr lang="da-DK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F21E6D3-406B-4DA0-9B5A-6A2F208BAF7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710399" y="452437"/>
            <a:ext cx="4659277" cy="790493"/>
          </a:xfrm>
        </p:spPr>
        <p:txBody>
          <a:bodyPr anchor="b" anchorCtr="0"/>
          <a:lstStyle>
            <a:lvl1pPr marL="0" indent="0">
              <a:buFont typeface="Arial" panose="020B0604020202020204" pitchFamily="34" charset="0"/>
              <a:buNone/>
              <a:defRPr/>
            </a:lvl1pPr>
          </a:lstStyle>
          <a:p>
            <a:pPr lvl="0"/>
            <a:r>
              <a:rPr lang="da-DK" dirty="0"/>
              <a:t>Klik for at indsætte tekst (f.eks. job titel)</a:t>
            </a:r>
            <a:endParaRPr lang="da-DK"/>
          </a:p>
        </p:txBody>
      </p:sp>
      <p:sp>
        <p:nvSpPr>
          <p:cNvPr id="10" name="Pladsholder til billede 3"/>
          <p:cNvSpPr>
            <a:spLocks noGrp="1"/>
          </p:cNvSpPr>
          <p:nvPr>
            <p:ph type="pic" sz="quarter" idx="13" hasCustomPrompt="1"/>
          </p:nvPr>
        </p:nvSpPr>
        <p:spPr>
          <a:xfrm>
            <a:off x="411163" y="1016000"/>
            <a:ext cx="4043879" cy="4804038"/>
          </a:xfrm>
          <a:noFill/>
        </p:spPr>
        <p:txBody>
          <a:bodyPr/>
          <a:lstStyle>
            <a:lvl1pPr marL="0" indent="0" algn="ctr">
              <a:buNone/>
              <a:defRPr sz="1100"/>
            </a:lvl1pPr>
          </a:lstStyle>
          <a:p>
            <a:r>
              <a:rPr lang="da-DK" dirty="0"/>
              <a:t>Vælg pladsholderen og indsæt billede via Templafy/Skyfish eller ikon eller logo via Templafy/Billeder</a:t>
            </a:r>
            <a:endParaRPr lang="da-DK"/>
          </a:p>
        </p:txBody>
      </p:sp>
      <p:sp>
        <p:nvSpPr>
          <p:cNvPr id="18" name="Date Placeholder 14">
            <a:extLst>
              <a:ext uri="{FF2B5EF4-FFF2-40B4-BE49-F238E27FC236}">
                <a16:creationId xmlns:a16="http://schemas.microsoft.com/office/drawing/2014/main" id="{4AC2696B-BD55-4932-A36E-BCC4318F22B0}"/>
              </a:ext>
            </a:extLst>
          </p:cNvPr>
          <p:cNvSpPr txBox="1">
            <a:spLocks/>
          </p:cNvSpPr>
          <p:nvPr userDrawn="1"/>
        </p:nvSpPr>
        <p:spPr>
          <a:xfrm>
            <a:off x="0" y="6912000"/>
            <a:ext cx="0" cy="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" kern="1200">
                <a:noFill/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1A13B18-F5ED-4611-8DBB-F05123AFBA22}" type="datetimeFigureOut">
              <a:rPr lang="da-DK" smtClean="0"/>
              <a:pPr/>
              <a:t>19-08-2026</a:t>
            </a:fld>
            <a:endParaRPr lang="da-DK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591D0A-163E-46D9-B4AE-DA2791457328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fld id="{F1A13B18-F5ED-4611-8DBB-F05123AFBA22}" type="datetimeFigureOut">
              <a:rPr lang="da-DK" smtClean="0"/>
              <a:pPr/>
              <a:t>19-08-2026</a:t>
            </a:fld>
            <a:endParaRPr lang="da-DK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DA9685AE-678B-466E-B97B-590BC795CFDA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45D37B1E-C366-494F-A587-962AD9AABC83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E308762-F27B-4C02-A3F6-050482784129}"/>
              </a:ext>
            </a:extLst>
          </p:cNvPr>
          <p:cNvSpPr txBox="1"/>
          <p:nvPr userDrawn="1"/>
        </p:nvSpPr>
        <p:spPr>
          <a:xfrm>
            <a:off x="0" y="-349741"/>
            <a:ext cx="11457183" cy="3231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da-DK" sz="1050" b="1" noProof="1"/>
              <a:t>Skift baggrundsfarve. </a:t>
            </a:r>
            <a:r>
              <a:rPr lang="da-DK" sz="1050" noProof="1"/>
              <a:t>Højreklik på slidet og vælg </a:t>
            </a:r>
            <a:r>
              <a:rPr lang="da-DK" sz="1050" b="1" noProof="1"/>
              <a:t>Formatér baggrund</a:t>
            </a:r>
            <a:r>
              <a:rPr lang="da-DK" sz="1050" noProof="1"/>
              <a:t>. Klik på </a:t>
            </a:r>
            <a:r>
              <a:rPr lang="da-DK" sz="1050" b="1" noProof="1"/>
              <a:t>Fyld farve </a:t>
            </a:r>
            <a:r>
              <a:rPr lang="da-DK" sz="1050" noProof="1"/>
              <a:t>i Formater baggrund vinduet og vælg farve fra øverste række i SDU’s farve palette eller fra den brugerdefinerede farvepalette</a:t>
            </a:r>
            <a:endParaRPr lang="da-DK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07D7BB8A-9FF7-4F5F-964E-11BE0AD89A9E}"/>
              </a:ext>
            </a:extLst>
          </p:cNvPr>
          <p:cNvCxnSpPr>
            <a:cxnSpLocks/>
          </p:cNvCxnSpPr>
          <p:nvPr userDrawn="1"/>
        </p:nvCxnSpPr>
        <p:spPr>
          <a:xfrm>
            <a:off x="410400" y="715665"/>
            <a:ext cx="699211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" descr="{&quot;templafy&quot;:{&quot;id&quot;:&quot;512771da-4782-4e86-8b2a-3ec7cc8c4941&quot;}}" title="UserProfile.Institut.InstituteDCU_{{DocumentLanguage}}">
            <a:extLst>
              <a:ext uri="{FF2B5EF4-FFF2-40B4-BE49-F238E27FC236}">
                <a16:creationId xmlns:a16="http://schemas.microsoft.com/office/drawing/2014/main" id="{9628CBF5-AC99-DB92-49C6-DB52A231152D}"/>
              </a:ext>
            </a:extLst>
          </p:cNvPr>
          <p:cNvSpPr txBox="1">
            <a:spLocks/>
          </p:cNvSpPr>
          <p:nvPr userDrawn="1"/>
        </p:nvSpPr>
        <p:spPr>
          <a:xfrm>
            <a:off x="411163" y="450893"/>
            <a:ext cx="5684837" cy="284778"/>
          </a:xfrm>
          <a:prstGeom prst="rect">
            <a:avLst/>
          </a:prstGeom>
          <a:noFill/>
        </p:spPr>
        <p:txBody>
          <a:bodyPr wrap="square" lIns="10800" tIns="0" rIns="0" bIns="90000" anchor="b" anchorCtr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a-DK" dirty="0"/>
              <a:t>SDU Studieservice</a:t>
            </a:r>
          </a:p>
        </p:txBody>
      </p:sp>
      <p:pic>
        <p:nvPicPr>
          <p:cNvPr id="21" name="Billede 20">
            <a:extLst>
              <a:ext uri="{FF2B5EF4-FFF2-40B4-BE49-F238E27FC236}">
                <a16:creationId xmlns:a16="http://schemas.microsoft.com/office/drawing/2014/main" id="{7366D5B4-0ADA-9C47-0568-9C4F6642E83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6921" y="0"/>
            <a:ext cx="2734917" cy="808584"/>
          </a:xfrm>
          <a:prstGeom prst="rect">
            <a:avLst/>
          </a:prstGeom>
        </p:spPr>
      </p:pic>
      <p:pic>
        <p:nvPicPr>
          <p:cNvPr id="22" name="Billede 21">
            <a:extLst>
              <a:ext uri="{FF2B5EF4-FFF2-40B4-BE49-F238E27FC236}">
                <a16:creationId xmlns:a16="http://schemas.microsoft.com/office/drawing/2014/main" id="{BF29B646-DFC2-8EA2-395C-D6FE5739B6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58" y="6096830"/>
            <a:ext cx="1513553" cy="680187"/>
          </a:xfrm>
          <a:prstGeom prst="rect">
            <a:avLst/>
          </a:prstGeom>
        </p:spPr>
      </p:pic>
      <p:sp>
        <p:nvSpPr>
          <p:cNvPr id="23" name="OFF_institute">
            <a:extLst>
              <a:ext uri="{FF2B5EF4-FFF2-40B4-BE49-F238E27FC236}">
                <a16:creationId xmlns:a16="http://schemas.microsoft.com/office/drawing/2014/main" id="{B9E492A3-BC5C-51CD-1BDA-7C0BF626D2D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790615" y="6376129"/>
            <a:ext cx="2982015" cy="18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>
              <a:defRPr sz="1000" b="0" cap="none" baseline="0">
                <a:solidFill>
                  <a:schemeClr val="accent6"/>
                </a:solidFill>
              </a:defRPr>
            </a:lvl1pPr>
          </a:lstStyle>
          <a:p>
            <a:r>
              <a:rPr lang="da-DK" u="sng" dirty="0">
                <a:hlinkClick r:id="rId4" tooltip="http://www.sdu.dk/da/sdutakeov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www.sdu.dk/da/sdutakeover</a:t>
            </a:r>
            <a:endParaRPr lang="da-DK" dirty="0"/>
          </a:p>
        </p:txBody>
      </p:sp>
      <p:sp>
        <p:nvSpPr>
          <p:cNvPr id="24" name="sdu.dk">
            <a:extLst>
              <a:ext uri="{FF2B5EF4-FFF2-40B4-BE49-F238E27FC236}">
                <a16:creationId xmlns:a16="http://schemas.microsoft.com/office/drawing/2014/main" id="{D065024B-2397-9F4E-5BB6-9257D303944E}"/>
              </a:ext>
            </a:extLst>
          </p:cNvPr>
          <p:cNvSpPr/>
          <p:nvPr userDrawn="1"/>
        </p:nvSpPr>
        <p:spPr>
          <a:xfrm rot="5400000">
            <a:off x="11063891" y="1138288"/>
            <a:ext cx="1748218" cy="37651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b" anchorCtr="0"/>
          <a:lstStyle/>
          <a:p>
            <a:r>
              <a:rPr lang="da-DK" sz="1100" b="1" i="0" u="none" dirty="0" err="1">
                <a:solidFill>
                  <a:schemeClr val="tx1"/>
                </a:solidFill>
              </a:rPr>
              <a:t>sdu.dk</a:t>
            </a:r>
            <a:r>
              <a:rPr lang="da-DK" sz="1100" b="1" i="0" u="none" dirty="0">
                <a:solidFill>
                  <a:schemeClr val="tx1"/>
                </a:solidFill>
              </a:rPr>
              <a:t>/</a:t>
            </a:r>
            <a:r>
              <a:rPr lang="da-DK" sz="1100" b="1" i="0" u="none" dirty="0" err="1">
                <a:solidFill>
                  <a:schemeClr val="tx1"/>
                </a:solidFill>
              </a:rPr>
              <a:t>sdutakeover</a:t>
            </a:r>
            <a:endParaRPr lang="da-DK" sz="1100" b="1" i="0" u="none" dirty="0">
              <a:solidFill>
                <a:schemeClr val="tx1"/>
              </a:solidFill>
            </a:endParaRPr>
          </a:p>
        </p:txBody>
      </p:sp>
      <p:sp>
        <p:nvSpPr>
          <p:cNvPr id="25" name="#sdudk">
            <a:extLst>
              <a:ext uri="{FF2B5EF4-FFF2-40B4-BE49-F238E27FC236}">
                <a16:creationId xmlns:a16="http://schemas.microsoft.com/office/drawing/2014/main" id="{6BE4C543-562B-148F-B62D-4B46DA281110}"/>
              </a:ext>
            </a:extLst>
          </p:cNvPr>
          <p:cNvSpPr/>
          <p:nvPr userDrawn="1"/>
        </p:nvSpPr>
        <p:spPr>
          <a:xfrm rot="5400000">
            <a:off x="11482792" y="2756684"/>
            <a:ext cx="914400" cy="37651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b" anchorCtr="0"/>
          <a:lstStyle/>
          <a:p>
            <a:pPr algn="l"/>
            <a:r>
              <a:rPr lang="da-DK" sz="1100" b="1" noProof="1">
                <a:solidFill>
                  <a:schemeClr val="tx1"/>
                </a:solidFill>
              </a:rPr>
              <a:t>#sdudk</a:t>
            </a:r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722343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skrift og bille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14697" y="1700212"/>
            <a:ext cx="5367600" cy="4141787"/>
          </a:xfrm>
        </p:spPr>
        <p:txBody>
          <a:bodyPr anchor="t" anchorCtr="0"/>
          <a:lstStyle>
            <a:lvl1pPr algn="l">
              <a:lnSpc>
                <a:spcPct val="100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Klik for at tilføje overskrift</a:t>
            </a:r>
            <a:endParaRPr lang="da-DK"/>
          </a:p>
        </p:txBody>
      </p:sp>
      <p:sp>
        <p:nvSpPr>
          <p:cNvPr id="14" name="Picture Placeholder 3">
            <a:extLst>
              <a:ext uri="{FF2B5EF4-FFF2-40B4-BE49-F238E27FC236}">
                <a16:creationId xmlns:a16="http://schemas.microsoft.com/office/drawing/2014/main" id="{BAC5FF5C-5A1F-4EF8-85A8-E1370E4FA7C5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415848" y="1000443"/>
            <a:ext cx="4951428" cy="4841557"/>
          </a:xfrm>
        </p:spPr>
        <p:txBody>
          <a:bodyPr/>
          <a:lstStyle>
            <a:lvl1pPr marL="0" indent="0" algn="ctr">
              <a:buNone/>
              <a:defRPr sz="1400"/>
            </a:lvl1pPr>
          </a:lstStyle>
          <a:p>
            <a:r>
              <a:rPr lang="da-DK" dirty="0"/>
              <a:t>Vælg pladsholderen og indsæt billede via Templafy/Skyfish eller ikon eller logo via Templafy/Billeder</a:t>
            </a:r>
            <a:endParaRPr lang="da-DK"/>
          </a:p>
        </p:txBody>
      </p:sp>
      <p:sp>
        <p:nvSpPr>
          <p:cNvPr id="17" name="Date Placeholder 14">
            <a:extLst>
              <a:ext uri="{FF2B5EF4-FFF2-40B4-BE49-F238E27FC236}">
                <a16:creationId xmlns:a16="http://schemas.microsoft.com/office/drawing/2014/main" id="{360EC57D-D72D-43A3-90BC-3ACC9F8BC95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0" y="6912000"/>
            <a:ext cx="0" cy="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">
                <a:noFill/>
              </a:defRPr>
            </a:lvl1pPr>
          </a:lstStyle>
          <a:p>
            <a:fld id="{F1A13B18-F5ED-4611-8DBB-F05123AFBA22}" type="datetimeFigureOut">
              <a:rPr lang="da-DK" smtClean="0"/>
              <a:pPr/>
              <a:t>19-08-2026</a:t>
            </a:fld>
            <a:endParaRPr lang="da-DK" dirty="0"/>
          </a:p>
        </p:txBody>
      </p:sp>
      <p:sp>
        <p:nvSpPr>
          <p:cNvPr id="18" name="Date Placeholder 14">
            <a:extLst>
              <a:ext uri="{FF2B5EF4-FFF2-40B4-BE49-F238E27FC236}">
                <a16:creationId xmlns:a16="http://schemas.microsoft.com/office/drawing/2014/main" id="{36B2A848-B2AD-472A-AC10-0002D162D52D}"/>
              </a:ext>
            </a:extLst>
          </p:cNvPr>
          <p:cNvSpPr txBox="1">
            <a:spLocks/>
          </p:cNvSpPr>
          <p:nvPr userDrawn="1"/>
        </p:nvSpPr>
        <p:spPr>
          <a:xfrm>
            <a:off x="0" y="6912000"/>
            <a:ext cx="0" cy="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" kern="1200">
                <a:noFill/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1A13B18-F5ED-4611-8DBB-F05123AFBA22}" type="datetimeFigureOut">
              <a:rPr lang="da-DK" smtClean="0"/>
              <a:pPr/>
              <a:t>19-08-2026</a:t>
            </a:fld>
            <a:endParaRPr lang="da-D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17D6F82-73FC-4F13-BFEC-9200E77E152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5D37B1E-C366-494F-A587-962AD9AABC83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8" name="OFF_institute">
            <a:extLst>
              <a:ext uri="{FF2B5EF4-FFF2-40B4-BE49-F238E27FC236}">
                <a16:creationId xmlns:a16="http://schemas.microsoft.com/office/drawing/2014/main" id="{2BD1F0FC-A76A-59DE-D22A-CA8AD58FE5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790615" y="6376129"/>
            <a:ext cx="2982015" cy="18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>
              <a:defRPr sz="1000" b="0" cap="none" baseline="0">
                <a:solidFill>
                  <a:schemeClr val="accent6"/>
                </a:solidFill>
              </a:defRPr>
            </a:lvl1pPr>
          </a:lstStyle>
          <a:p>
            <a:r>
              <a:rPr lang="da-DK" u="sng" dirty="0">
                <a:hlinkClick r:id="rId2" tooltip="http://www.sdu.dk/da/sdutakeov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www.sdu.dk/da/sdutakeover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9183040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iko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2FA71C01-3350-42F9-9392-0F3379095A93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2932902" y="1700213"/>
            <a:ext cx="936000" cy="936000"/>
          </a:xfrm>
        </p:spPr>
        <p:txBody>
          <a:bodyPr wrap="none"/>
          <a:lstStyle>
            <a:lvl1pPr marL="0" indent="0">
              <a:buNone/>
              <a:defRPr sz="1000"/>
            </a:lvl1pPr>
          </a:lstStyle>
          <a:p>
            <a:pPr lvl="0"/>
            <a:r>
              <a:rPr lang="da-DK" dirty="0"/>
              <a:t>Indsæt logo: Vælg pladsholderen, indsæt logo via Templafy/Billeder</a:t>
            </a:r>
            <a:endParaRPr lang="da-DK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C0A09C85-3CCC-44AB-A808-AA96845B128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932902" y="2733129"/>
            <a:ext cx="3564000" cy="756000"/>
          </a:xfrm>
        </p:spPr>
        <p:txBody>
          <a:bodyPr/>
          <a:lstStyle>
            <a:lvl1pPr marL="0" indent="0">
              <a:buFont typeface="Arial" panose="020B0604020202020204" pitchFamily="34" charset="0"/>
              <a:buChar char="​"/>
              <a:defRPr sz="2100" b="1"/>
            </a:lvl1pPr>
            <a:lvl2pPr marL="252000">
              <a:defRPr/>
            </a:lvl2pPr>
            <a:lvl3pPr marL="504000">
              <a:defRPr/>
            </a:lvl3pPr>
          </a:lstStyle>
          <a:p>
            <a:pPr lvl="0"/>
            <a:r>
              <a:rPr lang="da-DK"/>
              <a:t>Klik for at tilføje overskrift</a:t>
            </a:r>
          </a:p>
          <a:p>
            <a:pPr lvl="1"/>
            <a:r>
              <a:rPr lang="da-DK"/>
              <a:t>Second level</a:t>
            </a:r>
          </a:p>
          <a:p>
            <a:pPr lvl="2"/>
            <a:endParaRPr lang="da-DK" dirty="0"/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3F35B7FD-E0E2-4581-BAC7-8858E530AFEA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2934000" y="4012975"/>
            <a:ext cx="936000" cy="936000"/>
          </a:xfrm>
        </p:spPr>
        <p:txBody>
          <a:bodyPr wrap="none"/>
          <a:lstStyle>
            <a:lvl1pPr marL="0" indent="0">
              <a:buNone/>
              <a:defRPr sz="1000"/>
            </a:lvl1pPr>
          </a:lstStyle>
          <a:p>
            <a:pPr lvl="0"/>
            <a:r>
              <a:rPr lang="da-DK" dirty="0"/>
              <a:t>Indsæt logo: Vælg pladsholderen, indsæt logo via Templafy/Billeder</a:t>
            </a:r>
            <a:endParaRPr lang="da-DK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52C92166-E723-47D5-9A87-3354EB28C43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932112" y="5093240"/>
            <a:ext cx="3564000" cy="756000"/>
          </a:xfrm>
        </p:spPr>
        <p:txBody>
          <a:bodyPr/>
          <a:lstStyle>
            <a:lvl1pPr marL="0" indent="0">
              <a:buFont typeface="Arial" panose="020B0604020202020204" pitchFamily="34" charset="0"/>
              <a:buChar char="​"/>
              <a:defRPr sz="2000" b="1"/>
            </a:lvl1pPr>
            <a:lvl2pPr marL="252000">
              <a:defRPr/>
            </a:lvl2pPr>
            <a:lvl3pPr marL="252000" indent="0">
              <a:buNone/>
              <a:defRPr/>
            </a:lvl3pPr>
          </a:lstStyle>
          <a:p>
            <a:pPr lvl="0"/>
            <a:r>
              <a:rPr lang="da-DK" dirty="0"/>
              <a:t>Klik for at </a:t>
            </a:r>
            <a:r>
              <a:rPr lang="da-DK"/>
              <a:t>tilføje overskrift</a:t>
            </a:r>
          </a:p>
          <a:p>
            <a:pPr lvl="1"/>
            <a:r>
              <a:rPr lang="da-DK"/>
              <a:t>Second level</a:t>
            </a:r>
            <a:endParaRPr lang="da-DK" dirty="0"/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AE23DA26-37CC-4CA7-8253-FD9AB459D2EF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7474740" y="1700213"/>
            <a:ext cx="936000" cy="936000"/>
          </a:xfrm>
        </p:spPr>
        <p:txBody>
          <a:bodyPr wrap="none"/>
          <a:lstStyle>
            <a:lvl1pPr marL="0" indent="0">
              <a:buNone/>
              <a:defRPr sz="1000"/>
            </a:lvl1pPr>
            <a:lvl2pPr marL="252000" indent="0">
              <a:buNone/>
              <a:defRPr sz="1000"/>
            </a:lvl2pPr>
          </a:lstStyle>
          <a:p>
            <a:pPr lvl="0"/>
            <a:r>
              <a:rPr lang="da-DK" dirty="0"/>
              <a:t>Indsæt logo: Vælg pladsholderen, indsæt logo via Templafy/Billeder</a:t>
            </a:r>
            <a:endParaRPr lang="da-DK"/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62682726-03AB-4490-8664-993881FA0BB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459663" y="2732400"/>
            <a:ext cx="3564000" cy="756000"/>
          </a:xfrm>
        </p:spPr>
        <p:txBody>
          <a:bodyPr/>
          <a:lstStyle>
            <a:lvl1pPr marL="0" indent="0">
              <a:buFont typeface="Arial" panose="020B0604020202020204" pitchFamily="34" charset="0"/>
              <a:buChar char="​"/>
              <a:defRPr sz="2000" b="1"/>
            </a:lvl1pPr>
            <a:lvl2pPr marL="252000">
              <a:defRPr/>
            </a:lvl2pPr>
            <a:lvl3pPr marL="504000">
              <a:defRPr/>
            </a:lvl3pPr>
          </a:lstStyle>
          <a:p>
            <a:pPr lvl="0"/>
            <a:r>
              <a:rPr lang="da-DK" dirty="0"/>
              <a:t>Klik for at </a:t>
            </a:r>
            <a:r>
              <a:rPr lang="da-DK"/>
              <a:t>tilføje overskrift</a:t>
            </a:r>
          </a:p>
          <a:p>
            <a:pPr lvl="1"/>
            <a:r>
              <a:rPr lang="da-DK"/>
              <a:t>Second level</a:t>
            </a:r>
          </a:p>
          <a:p>
            <a:pPr lvl="2"/>
            <a:endParaRPr lang="da-DK" dirty="0"/>
          </a:p>
        </p:txBody>
      </p:sp>
      <p:sp>
        <p:nvSpPr>
          <p:cNvPr id="21" name="Content Placeholder 20">
            <a:extLst>
              <a:ext uri="{FF2B5EF4-FFF2-40B4-BE49-F238E27FC236}">
                <a16:creationId xmlns:a16="http://schemas.microsoft.com/office/drawing/2014/main" id="{762625AB-198B-4F37-9382-C78FD9118D5A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7459663" y="4012975"/>
            <a:ext cx="936000" cy="936000"/>
          </a:xfrm>
        </p:spPr>
        <p:txBody>
          <a:bodyPr wrap="none"/>
          <a:lstStyle>
            <a:lvl1pPr marL="0" indent="0">
              <a:buNone/>
              <a:defRPr sz="1000"/>
            </a:lvl1pPr>
          </a:lstStyle>
          <a:p>
            <a:pPr lvl="0"/>
            <a:r>
              <a:rPr lang="da-DK" dirty="0"/>
              <a:t>Indsæt logo: Vælg pladsholderen, indsæt logo via Templafy/Billeder</a:t>
            </a:r>
            <a:endParaRPr lang="da-DK"/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D8AE7F93-F2C6-4199-8D16-CFB4D977F63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473948" y="5093240"/>
            <a:ext cx="3564000" cy="756000"/>
          </a:xfrm>
        </p:spPr>
        <p:txBody>
          <a:bodyPr/>
          <a:lstStyle>
            <a:lvl1pPr marL="0" indent="0">
              <a:buFont typeface="Arial" panose="020B0604020202020204" pitchFamily="34" charset="0"/>
              <a:buChar char="​"/>
              <a:defRPr sz="2000" b="1"/>
            </a:lvl1pPr>
            <a:lvl2pPr marL="252000">
              <a:defRPr/>
            </a:lvl2pPr>
            <a:lvl3pPr marL="504000">
              <a:defRPr/>
            </a:lvl3pPr>
          </a:lstStyle>
          <a:p>
            <a:pPr lvl="0"/>
            <a:r>
              <a:rPr lang="da-DK" dirty="0"/>
              <a:t>Klik for at </a:t>
            </a:r>
            <a:r>
              <a:rPr lang="da-DK"/>
              <a:t>tilføje overskrift</a:t>
            </a:r>
          </a:p>
          <a:p>
            <a:pPr lvl="1"/>
            <a:r>
              <a:rPr lang="da-DK"/>
              <a:t>Second level</a:t>
            </a:r>
            <a:endParaRPr lang="da-DK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133E6A-A4F4-491B-846E-1DACC83D9BB7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F1A13B18-F5ED-4611-8DBB-F05123AFBA22}" type="datetimeFigureOut">
              <a:rPr lang="da-DK" smtClean="0"/>
              <a:pPr/>
              <a:t>19-08-2026</a:t>
            </a:fld>
            <a:endParaRPr lang="da-DK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C38E8B2-EC82-4BE1-85C6-8F27259691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37B1E-C366-494F-A587-962AD9AABC83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14" name="OFF_institute">
            <a:extLst>
              <a:ext uri="{FF2B5EF4-FFF2-40B4-BE49-F238E27FC236}">
                <a16:creationId xmlns:a16="http://schemas.microsoft.com/office/drawing/2014/main" id="{C2D9EF14-D20B-1732-5E04-DD1884783CB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790615" y="6376129"/>
            <a:ext cx="2982015" cy="18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>
              <a:defRPr sz="1000" b="0" cap="none" baseline="0">
                <a:solidFill>
                  <a:schemeClr val="accent6"/>
                </a:solidFill>
              </a:defRPr>
            </a:lvl1pPr>
          </a:lstStyle>
          <a:p>
            <a:r>
              <a:rPr lang="da-DK" u="sng" dirty="0">
                <a:hlinkClick r:id="rId2" tooltip="http://www.sdu.dk/da/sdutakeov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www.sdu.dk/da/sdutakeover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5829211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skrift og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56F8A6A9-890A-4EA2-8FA4-EA834B1A12F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14697" y="1700212"/>
            <a:ext cx="5367600" cy="4141787"/>
          </a:xfrm>
        </p:spPr>
        <p:txBody>
          <a:bodyPr anchor="t" anchorCtr="0"/>
          <a:lstStyle>
            <a:lvl1pPr algn="l">
              <a:lnSpc>
                <a:spcPct val="100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Klik for at tilføje overskrift</a:t>
            </a:r>
            <a:endParaRPr lang="da-DK"/>
          </a:p>
        </p:txBody>
      </p:sp>
      <p:sp>
        <p:nvSpPr>
          <p:cNvPr id="11" name="Date Placeholder 14">
            <a:extLst>
              <a:ext uri="{FF2B5EF4-FFF2-40B4-BE49-F238E27FC236}">
                <a16:creationId xmlns:a16="http://schemas.microsoft.com/office/drawing/2014/main" id="{705F52FC-7E26-46C0-8E8B-4445D500B9C7}"/>
              </a:ext>
            </a:extLst>
          </p:cNvPr>
          <p:cNvSpPr txBox="1">
            <a:spLocks/>
          </p:cNvSpPr>
          <p:nvPr userDrawn="1"/>
        </p:nvSpPr>
        <p:spPr>
          <a:xfrm>
            <a:off x="0" y="6912000"/>
            <a:ext cx="0" cy="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" kern="1200">
                <a:noFill/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1A13B18-F5ED-4611-8DBB-F05123AFBA22}" type="datetimeFigureOut">
              <a:rPr lang="da-DK" smtClean="0"/>
              <a:pPr/>
              <a:t>19-08-2026</a:t>
            </a:fld>
            <a:endParaRPr lang="da-DK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01B1D99-4B52-4731-AEC4-C722464A7D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A13B18-F5ED-4611-8DBB-F05123AFBA22}" type="datetimeFigureOut">
              <a:rPr lang="da-DK" smtClean="0"/>
              <a:pPr/>
              <a:t>19-08-2026</a:t>
            </a:fld>
            <a:endParaRPr lang="da-DK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4B452C39-88DE-4155-8ED8-643714B1A9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37B1E-C366-494F-A587-962AD9AABC83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10" name="OFF_institute">
            <a:extLst>
              <a:ext uri="{FF2B5EF4-FFF2-40B4-BE49-F238E27FC236}">
                <a16:creationId xmlns:a16="http://schemas.microsoft.com/office/drawing/2014/main" id="{D832D472-3A58-33FA-8D4A-81E7CC926A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790615" y="6376129"/>
            <a:ext cx="2982015" cy="18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>
              <a:defRPr sz="1000" b="0" cap="none" baseline="0">
                <a:solidFill>
                  <a:schemeClr val="accent6"/>
                </a:solidFill>
              </a:defRPr>
            </a:lvl1pPr>
          </a:lstStyle>
          <a:p>
            <a:r>
              <a:rPr lang="da-DK" u="sng" dirty="0">
                <a:hlinkClick r:id="rId2" tooltip="http://www.sdu.dk/da/sdutakeov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www.sdu.dk/da/sdutakeover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19852257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rt for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ackground">
            <a:extLst>
              <a:ext uri="{FF2B5EF4-FFF2-40B4-BE49-F238E27FC236}">
                <a16:creationId xmlns:a16="http://schemas.microsoft.com/office/drawing/2014/main" id="{BBCAF46D-9983-4AEE-9B8A-24654CDEDDB0}"/>
              </a:ext>
            </a:extLst>
          </p:cNvPr>
          <p:cNvSpPr/>
          <p:nvPr userDrawn="1"/>
        </p:nvSpPr>
        <p:spPr>
          <a:xfrm>
            <a:off x="0" y="0"/>
            <a:ext cx="121896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ctr"/>
            <a:endParaRPr lang="da-DK" sz="1600" dirty="0" err="1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49384" y="1760373"/>
            <a:ext cx="10069011" cy="4070408"/>
          </a:xfrm>
        </p:spPr>
        <p:txBody>
          <a:bodyPr anchor="t" anchorCtr="0"/>
          <a:lstStyle>
            <a:lvl1pPr algn="l">
              <a:lnSpc>
                <a:spcPct val="90000"/>
              </a:lnSpc>
              <a:defRPr sz="9400"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Klik for at tilføje overskrift</a:t>
            </a:r>
            <a:endParaRPr lang="da-DK"/>
          </a:p>
        </p:txBody>
      </p:sp>
      <p:sp>
        <p:nvSpPr>
          <p:cNvPr id="20" name="sdu.dk">
            <a:extLst>
              <a:ext uri="{FF2B5EF4-FFF2-40B4-BE49-F238E27FC236}">
                <a16:creationId xmlns:a16="http://schemas.microsoft.com/office/drawing/2014/main" id="{4B84D86E-3D20-4505-8DAD-8EB1F3E63B0A}"/>
              </a:ext>
            </a:extLst>
          </p:cNvPr>
          <p:cNvSpPr/>
          <p:nvPr userDrawn="1"/>
        </p:nvSpPr>
        <p:spPr>
          <a:xfrm rot="5400000">
            <a:off x="10966353" y="1235826"/>
            <a:ext cx="1943293" cy="37651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b" anchorCtr="0"/>
          <a:lstStyle/>
          <a:p>
            <a:r>
              <a:rPr lang="da-DK" sz="1100" b="1" i="0" u="none" dirty="0" err="1">
                <a:solidFill>
                  <a:schemeClr val="bg1"/>
                </a:solidFill>
              </a:rPr>
              <a:t>sdu.dk</a:t>
            </a:r>
            <a:r>
              <a:rPr lang="da-DK" sz="1100" b="1" i="0" u="none" dirty="0">
                <a:solidFill>
                  <a:schemeClr val="bg1"/>
                </a:solidFill>
              </a:rPr>
              <a:t>/</a:t>
            </a:r>
            <a:r>
              <a:rPr lang="da-DK" sz="1100" b="1" i="0" u="none" dirty="0" err="1">
                <a:solidFill>
                  <a:schemeClr val="bg1"/>
                </a:solidFill>
              </a:rPr>
              <a:t>sdutakeover</a:t>
            </a:r>
            <a:endParaRPr lang="da-DK" sz="1100" b="1" i="0" u="none" dirty="0">
              <a:solidFill>
                <a:schemeClr val="bg1"/>
              </a:solidFill>
            </a:endParaRPr>
          </a:p>
        </p:txBody>
      </p:sp>
      <p:sp>
        <p:nvSpPr>
          <p:cNvPr id="21" name="#sdudk">
            <a:extLst>
              <a:ext uri="{FF2B5EF4-FFF2-40B4-BE49-F238E27FC236}">
                <a16:creationId xmlns:a16="http://schemas.microsoft.com/office/drawing/2014/main" id="{B58A6A9A-5E98-43AC-8CA5-F6C4B0573364}"/>
              </a:ext>
            </a:extLst>
          </p:cNvPr>
          <p:cNvSpPr/>
          <p:nvPr userDrawn="1"/>
        </p:nvSpPr>
        <p:spPr>
          <a:xfrm rot="5400000">
            <a:off x="11482792" y="2999806"/>
            <a:ext cx="914400" cy="37651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b" anchorCtr="0"/>
          <a:lstStyle/>
          <a:p>
            <a:pPr algn="l"/>
            <a:r>
              <a:rPr lang="da-DK" sz="1100" b="1" noProof="1">
                <a:solidFill>
                  <a:schemeClr val="bg1"/>
                </a:solidFill>
              </a:rPr>
              <a:t>#sdudk</a:t>
            </a:r>
            <a:endParaRPr lang="da-DK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C739632-1CD3-47C1-98D9-4B1B2253C7C9}"/>
              </a:ext>
            </a:extLst>
          </p:cNvPr>
          <p:cNvCxnSpPr>
            <a:cxnSpLocks/>
          </p:cNvCxnSpPr>
          <p:nvPr userDrawn="1"/>
        </p:nvCxnSpPr>
        <p:spPr>
          <a:xfrm>
            <a:off x="410400" y="715665"/>
            <a:ext cx="699211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Date Placeholder 14">
            <a:extLst>
              <a:ext uri="{FF2B5EF4-FFF2-40B4-BE49-F238E27FC236}">
                <a16:creationId xmlns:a16="http://schemas.microsoft.com/office/drawing/2014/main" id="{D4E1389B-CA3B-4709-956D-F396D960BBC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0" y="6912000"/>
            <a:ext cx="0" cy="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">
                <a:noFill/>
              </a:defRPr>
            </a:lvl1pPr>
          </a:lstStyle>
          <a:p>
            <a:fld id="{F1A13B18-F5ED-4611-8DBB-F05123AFBA22}" type="datetimeFigureOut">
              <a:rPr lang="da-DK" smtClean="0"/>
              <a:pPr/>
              <a:t>19-08-2026</a:t>
            </a:fld>
            <a:endParaRPr lang="da-DK" dirty="0"/>
          </a:p>
        </p:txBody>
      </p:sp>
      <p:sp>
        <p:nvSpPr>
          <p:cNvPr id="14" name="Date Placeholder 14">
            <a:extLst>
              <a:ext uri="{FF2B5EF4-FFF2-40B4-BE49-F238E27FC236}">
                <a16:creationId xmlns:a16="http://schemas.microsoft.com/office/drawing/2014/main" id="{8A94F1C1-AE36-4BBA-B958-8FC614A9472A}"/>
              </a:ext>
            </a:extLst>
          </p:cNvPr>
          <p:cNvSpPr txBox="1">
            <a:spLocks/>
          </p:cNvSpPr>
          <p:nvPr userDrawn="1"/>
        </p:nvSpPr>
        <p:spPr>
          <a:xfrm>
            <a:off x="0" y="6912000"/>
            <a:ext cx="0" cy="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" kern="1200">
                <a:noFill/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1A13B18-F5ED-4611-8DBB-F05123AFBA22}" type="datetimeFigureOut">
              <a:rPr lang="da-DK" smtClean="0"/>
              <a:pPr/>
              <a:t>19-08-2026</a:t>
            </a:fld>
            <a:endParaRPr lang="da-DK" dirty="0"/>
          </a:p>
        </p:txBody>
      </p:sp>
      <p:sp>
        <p:nvSpPr>
          <p:cNvPr id="15" name="text" descr="{&quot;templafy&quot;:{&quot;id&quot;:&quot;7036b4ed-c396-46f4-98e6-e28e196021dd&quot;}}" title="UserProfile.Institut.InstituteDCU_{{DocumentLanguage}}">
            <a:extLst>
              <a:ext uri="{FF2B5EF4-FFF2-40B4-BE49-F238E27FC236}">
                <a16:creationId xmlns:a16="http://schemas.microsoft.com/office/drawing/2014/main" id="{296E5B80-2577-C165-8C4A-7F62B202D6FA}"/>
              </a:ext>
            </a:extLst>
          </p:cNvPr>
          <p:cNvSpPr txBox="1">
            <a:spLocks/>
          </p:cNvSpPr>
          <p:nvPr userDrawn="1"/>
        </p:nvSpPr>
        <p:spPr>
          <a:xfrm>
            <a:off x="411163" y="450893"/>
            <a:ext cx="5684837" cy="284778"/>
          </a:xfrm>
          <a:prstGeom prst="rect">
            <a:avLst/>
          </a:prstGeom>
          <a:noFill/>
        </p:spPr>
        <p:txBody>
          <a:bodyPr wrap="square" lIns="10800" tIns="0" rIns="0" bIns="90000" anchor="b" anchorCtr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a-DK" dirty="0">
                <a:solidFill>
                  <a:schemeClr val="bg1"/>
                </a:solidFill>
              </a:rPr>
              <a:t>SDU Studieservice</a:t>
            </a:r>
          </a:p>
        </p:txBody>
      </p:sp>
      <p:sp>
        <p:nvSpPr>
          <p:cNvPr id="13" name="Rectangle 12" descr="{&quot;templafy&quot;:{&quot;id&quot;:&quot;502f9b5e-68a5-458e-8327-20ce64660daf&quot;}}">
            <a:extLst>
              <a:ext uri="{FF2B5EF4-FFF2-40B4-BE49-F238E27FC236}">
                <a16:creationId xmlns:a16="http://schemas.microsoft.com/office/drawing/2014/main" id="{F53B22A2-102E-A0CA-5F3A-78BB463B035C}"/>
              </a:ext>
            </a:extLst>
          </p:cNvPr>
          <p:cNvSpPr/>
          <p:nvPr userDrawn="1"/>
        </p:nvSpPr>
        <p:spPr>
          <a:xfrm>
            <a:off x="9382125" y="6376129"/>
            <a:ext cx="2407622" cy="18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r"/>
            <a:endParaRPr lang="da-DK" sz="1600" dirty="0" err="1">
              <a:solidFill>
                <a:schemeClr val="bg1"/>
              </a:solidFill>
            </a:endParaRPr>
          </a:p>
        </p:txBody>
      </p:sp>
      <p:pic>
        <p:nvPicPr>
          <p:cNvPr id="16" name="Billede 15">
            <a:extLst>
              <a:ext uri="{FF2B5EF4-FFF2-40B4-BE49-F238E27FC236}">
                <a16:creationId xmlns:a16="http://schemas.microsoft.com/office/drawing/2014/main" id="{CE6F7350-00C6-1970-674E-A3FC934CE10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675564" y="275686"/>
            <a:ext cx="2717631" cy="808584"/>
          </a:xfrm>
          <a:prstGeom prst="rect">
            <a:avLst/>
          </a:prstGeom>
        </p:spPr>
      </p:pic>
      <p:pic>
        <p:nvPicPr>
          <p:cNvPr id="17" name="Billede 16">
            <a:extLst>
              <a:ext uri="{FF2B5EF4-FFF2-40B4-BE49-F238E27FC236}">
                <a16:creationId xmlns:a16="http://schemas.microsoft.com/office/drawing/2014/main" id="{6F1B24CC-5D51-F0F1-F607-B2D0A0A991F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1572" y="6096830"/>
            <a:ext cx="1511324" cy="680187"/>
          </a:xfrm>
          <a:prstGeom prst="rect">
            <a:avLst/>
          </a:prstGeom>
        </p:spPr>
      </p:pic>
      <p:sp>
        <p:nvSpPr>
          <p:cNvPr id="18" name="OFF_institute">
            <a:extLst>
              <a:ext uri="{FF2B5EF4-FFF2-40B4-BE49-F238E27FC236}">
                <a16:creationId xmlns:a16="http://schemas.microsoft.com/office/drawing/2014/main" id="{52FE1FCC-772C-FE0C-548A-9DC2288AFB4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790615" y="6376129"/>
            <a:ext cx="2982015" cy="18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>
              <a:defRPr sz="1000" b="0" cap="none" baseline="0">
                <a:solidFill>
                  <a:schemeClr val="bg1"/>
                </a:solidFill>
              </a:defRPr>
            </a:lvl1pPr>
          </a:lstStyle>
          <a:p>
            <a:r>
              <a:rPr lang="da-DK" u="sng">
                <a:hlinkClick r:id="rId4" tooltip="http://www.sdu.dk/da/sdutakeov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www.sdu.dk/da/sdutakeover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67961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vid for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49384" y="1760373"/>
            <a:ext cx="10069011" cy="4070408"/>
          </a:xfrm>
        </p:spPr>
        <p:txBody>
          <a:bodyPr anchor="t" anchorCtr="0"/>
          <a:lstStyle>
            <a:lvl1pPr algn="l">
              <a:lnSpc>
                <a:spcPct val="90000"/>
              </a:lnSpc>
              <a:defRPr sz="9400"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Klik for at tilføje overskrift</a:t>
            </a:r>
            <a:endParaRPr lang="da-DK"/>
          </a:p>
        </p:txBody>
      </p:sp>
      <p:sp>
        <p:nvSpPr>
          <p:cNvPr id="13" name="Date Placeholder 14">
            <a:extLst>
              <a:ext uri="{FF2B5EF4-FFF2-40B4-BE49-F238E27FC236}">
                <a16:creationId xmlns:a16="http://schemas.microsoft.com/office/drawing/2014/main" id="{5161ABAB-6DB4-433A-ACC8-A0EC0AACAD0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0" y="6912000"/>
            <a:ext cx="0" cy="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">
                <a:noFill/>
              </a:defRPr>
            </a:lvl1pPr>
          </a:lstStyle>
          <a:p>
            <a:fld id="{F1A13B18-F5ED-4611-8DBB-F05123AFBA22}" type="datetimeFigureOut">
              <a:rPr lang="da-DK" smtClean="0"/>
              <a:pPr/>
              <a:t>19-08-2026</a:t>
            </a:fld>
            <a:endParaRPr lang="da-DK" dirty="0"/>
          </a:p>
        </p:txBody>
      </p:sp>
      <p:sp>
        <p:nvSpPr>
          <p:cNvPr id="14" name="Date Placeholder 14">
            <a:extLst>
              <a:ext uri="{FF2B5EF4-FFF2-40B4-BE49-F238E27FC236}">
                <a16:creationId xmlns:a16="http://schemas.microsoft.com/office/drawing/2014/main" id="{BC3A8B03-9EA5-416E-BD54-B87E6C4A6781}"/>
              </a:ext>
            </a:extLst>
          </p:cNvPr>
          <p:cNvSpPr txBox="1">
            <a:spLocks/>
          </p:cNvSpPr>
          <p:nvPr userDrawn="1"/>
        </p:nvSpPr>
        <p:spPr>
          <a:xfrm>
            <a:off x="0" y="6912000"/>
            <a:ext cx="0" cy="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" kern="1200">
                <a:noFill/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1A13B18-F5ED-4611-8DBB-F05123AFBA22}" type="datetimeFigureOut">
              <a:rPr lang="da-DK" smtClean="0"/>
              <a:pPr/>
              <a:t>19-08-2026</a:t>
            </a:fld>
            <a:endParaRPr lang="da-DK" dirty="0"/>
          </a:p>
        </p:txBody>
      </p:sp>
      <p:sp>
        <p:nvSpPr>
          <p:cNvPr id="5" name="OFF_institute">
            <a:extLst>
              <a:ext uri="{FF2B5EF4-FFF2-40B4-BE49-F238E27FC236}">
                <a16:creationId xmlns:a16="http://schemas.microsoft.com/office/drawing/2014/main" id="{36CF7C0E-935A-2902-8FB8-DF37F0D5436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790615" y="6376129"/>
            <a:ext cx="2982015" cy="18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>
              <a:defRPr sz="1000" b="0" cap="none" baseline="0">
                <a:solidFill>
                  <a:schemeClr val="accent6"/>
                </a:solidFill>
              </a:defRPr>
            </a:lvl1pPr>
          </a:lstStyle>
          <a:p>
            <a:r>
              <a:rPr lang="da-DK" u="sng" dirty="0">
                <a:hlinkClick r:id="rId2" tooltip="http://www.sdu.dk/da/sdutakeov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www.sdu.dk/da/sdutakeover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88170143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Hvid for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49384" y="1760373"/>
            <a:ext cx="10069011" cy="4070408"/>
          </a:xfrm>
        </p:spPr>
        <p:txBody>
          <a:bodyPr anchor="t" anchorCtr="0"/>
          <a:lstStyle>
            <a:lvl1pPr algn="l">
              <a:lnSpc>
                <a:spcPct val="90000"/>
              </a:lnSpc>
              <a:defRPr sz="9400"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Klik for at tilføje overskrift</a:t>
            </a:r>
            <a:endParaRPr lang="da-DK"/>
          </a:p>
        </p:txBody>
      </p:sp>
      <p:sp>
        <p:nvSpPr>
          <p:cNvPr id="13" name="Date Placeholder 14">
            <a:extLst>
              <a:ext uri="{FF2B5EF4-FFF2-40B4-BE49-F238E27FC236}">
                <a16:creationId xmlns:a16="http://schemas.microsoft.com/office/drawing/2014/main" id="{5161ABAB-6DB4-433A-ACC8-A0EC0AACAD0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0" y="6912000"/>
            <a:ext cx="0" cy="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">
                <a:noFill/>
              </a:defRPr>
            </a:lvl1pPr>
          </a:lstStyle>
          <a:p>
            <a:fld id="{F1A13B18-F5ED-4611-8DBB-F05123AFBA22}" type="datetimeFigureOut">
              <a:rPr lang="da-DK" smtClean="0"/>
              <a:pPr/>
              <a:t>19-08-2026</a:t>
            </a:fld>
            <a:endParaRPr lang="da-DK" dirty="0"/>
          </a:p>
        </p:txBody>
      </p:sp>
      <p:sp>
        <p:nvSpPr>
          <p:cNvPr id="14" name="Date Placeholder 14">
            <a:extLst>
              <a:ext uri="{FF2B5EF4-FFF2-40B4-BE49-F238E27FC236}">
                <a16:creationId xmlns:a16="http://schemas.microsoft.com/office/drawing/2014/main" id="{BC3A8B03-9EA5-416E-BD54-B87E6C4A6781}"/>
              </a:ext>
            </a:extLst>
          </p:cNvPr>
          <p:cNvSpPr txBox="1">
            <a:spLocks/>
          </p:cNvSpPr>
          <p:nvPr userDrawn="1"/>
        </p:nvSpPr>
        <p:spPr>
          <a:xfrm>
            <a:off x="0" y="6912000"/>
            <a:ext cx="0" cy="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" kern="1200">
                <a:noFill/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1A13B18-F5ED-4611-8DBB-F05123AFBA22}" type="datetimeFigureOut">
              <a:rPr lang="da-DK" smtClean="0"/>
              <a:pPr/>
              <a:t>19-08-2026</a:t>
            </a:fld>
            <a:endParaRPr lang="da-DK" dirty="0"/>
          </a:p>
        </p:txBody>
      </p:sp>
      <p:sp>
        <p:nvSpPr>
          <p:cNvPr id="5" name="OFF_institute">
            <a:extLst>
              <a:ext uri="{FF2B5EF4-FFF2-40B4-BE49-F238E27FC236}">
                <a16:creationId xmlns:a16="http://schemas.microsoft.com/office/drawing/2014/main" id="{36CF7C0E-935A-2902-8FB8-DF37F0D5436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790615" y="6376129"/>
            <a:ext cx="2982015" cy="18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>
              <a:defRPr sz="1000" b="0" cap="none" baseline="0">
                <a:solidFill>
                  <a:schemeClr val="accent6"/>
                </a:solidFill>
              </a:defRPr>
            </a:lvl1pPr>
          </a:lstStyle>
          <a:p>
            <a:r>
              <a:rPr lang="da-DK" u="sng" dirty="0">
                <a:hlinkClick r:id="rId2" tooltip="http://www.sdu.dk/da/sdutakeov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www.sdu.dk/da/sdutakeover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66986375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reaker 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ktangel 18">
            <a:extLst>
              <a:ext uri="{FF2B5EF4-FFF2-40B4-BE49-F238E27FC236}">
                <a16:creationId xmlns:a16="http://schemas.microsoft.com/office/drawing/2014/main" id="{8310D1F8-6FDA-49D2-13D9-38C5E8EAB79F}"/>
              </a:ext>
            </a:extLst>
          </p:cNvPr>
          <p:cNvSpPr/>
          <p:nvPr userDrawn="1"/>
        </p:nvSpPr>
        <p:spPr>
          <a:xfrm>
            <a:off x="11401838" y="920044"/>
            <a:ext cx="790162" cy="359597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ctr"/>
            <a:endParaRPr lang="da-DK" sz="1600" dirty="0" err="1"/>
          </a:p>
        </p:txBody>
      </p:sp>
      <p:sp>
        <p:nvSpPr>
          <p:cNvPr id="22" name="Rektangel 21">
            <a:extLst>
              <a:ext uri="{FF2B5EF4-FFF2-40B4-BE49-F238E27FC236}">
                <a16:creationId xmlns:a16="http://schemas.microsoft.com/office/drawing/2014/main" id="{66E5A418-7787-9985-50D1-9E42E04569F7}"/>
              </a:ext>
            </a:extLst>
          </p:cNvPr>
          <p:cNvSpPr/>
          <p:nvPr userDrawn="1"/>
        </p:nvSpPr>
        <p:spPr>
          <a:xfrm>
            <a:off x="7738533" y="1"/>
            <a:ext cx="4453467" cy="1016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ctr"/>
            <a:endParaRPr lang="da-DK" sz="1600" dirty="0" err="1"/>
          </a:p>
        </p:txBody>
      </p:sp>
      <p:sp>
        <p:nvSpPr>
          <p:cNvPr id="14" name="Picture Placeholder 3">
            <a:extLst>
              <a:ext uri="{FF2B5EF4-FFF2-40B4-BE49-F238E27FC236}">
                <a16:creationId xmlns:a16="http://schemas.microsoft.com/office/drawing/2014/main" id="{BAC5FF5C-5A1F-4EF8-85A8-E1370E4FA7C5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415848" y="1000443"/>
            <a:ext cx="4951428" cy="4841557"/>
          </a:xfrm>
        </p:spPr>
        <p:txBody>
          <a:bodyPr/>
          <a:lstStyle>
            <a:lvl1pPr marL="0" indent="0" algn="ctr">
              <a:buNone/>
              <a:defRPr sz="1200"/>
            </a:lvl1pPr>
          </a:lstStyle>
          <a:p>
            <a:r>
              <a:rPr lang="da-DK" dirty="0"/>
              <a:t>Vælg pladsholderen og indsæt billede via Templafy/Skyfish eller ikon eller logo via Templafy/Billeder</a:t>
            </a:r>
            <a:endParaRPr lang="da-DK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14697" y="1700212"/>
            <a:ext cx="5367600" cy="4141787"/>
          </a:xfrm>
        </p:spPr>
        <p:txBody>
          <a:bodyPr anchor="t" anchorCtr="0"/>
          <a:lstStyle>
            <a:lvl1pPr algn="l">
              <a:lnSpc>
                <a:spcPct val="100000"/>
              </a:lnSpc>
              <a:defRPr sz="4400"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Klik for at tilføje overskrift</a:t>
            </a:r>
            <a:endParaRPr lang="da-DK"/>
          </a:p>
        </p:txBody>
      </p:sp>
      <p:sp>
        <p:nvSpPr>
          <p:cNvPr id="20" name="sdu.dk">
            <a:extLst>
              <a:ext uri="{FF2B5EF4-FFF2-40B4-BE49-F238E27FC236}">
                <a16:creationId xmlns:a16="http://schemas.microsoft.com/office/drawing/2014/main" id="{4B84D86E-3D20-4505-8DAD-8EB1F3E63B0A}"/>
              </a:ext>
            </a:extLst>
          </p:cNvPr>
          <p:cNvSpPr/>
          <p:nvPr userDrawn="1"/>
        </p:nvSpPr>
        <p:spPr>
          <a:xfrm rot="5400000">
            <a:off x="11167523" y="1034656"/>
            <a:ext cx="1540954" cy="37651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b" anchorCtr="0"/>
          <a:lstStyle/>
          <a:p>
            <a:r>
              <a:rPr lang="da-DK" sz="1100" b="1" i="0" u="none" dirty="0" err="1">
                <a:solidFill>
                  <a:schemeClr val="tx1"/>
                </a:solidFill>
              </a:rPr>
              <a:t>sdu.dk</a:t>
            </a:r>
            <a:r>
              <a:rPr lang="da-DK" sz="1100" b="1" i="0" u="none" dirty="0">
                <a:solidFill>
                  <a:schemeClr val="tx1"/>
                </a:solidFill>
              </a:rPr>
              <a:t>/</a:t>
            </a:r>
            <a:r>
              <a:rPr lang="da-DK" sz="1100" b="1" i="0" u="none" dirty="0" err="1">
                <a:solidFill>
                  <a:schemeClr val="tx1"/>
                </a:solidFill>
              </a:rPr>
              <a:t>sdutakeover</a:t>
            </a:r>
            <a:endParaRPr lang="da-DK" sz="1100" b="1" i="0" u="none" dirty="0">
              <a:solidFill>
                <a:schemeClr val="tx1"/>
              </a:solidFill>
            </a:endParaRPr>
          </a:p>
        </p:txBody>
      </p:sp>
      <p:sp>
        <p:nvSpPr>
          <p:cNvPr id="21" name="#sdudk">
            <a:extLst>
              <a:ext uri="{FF2B5EF4-FFF2-40B4-BE49-F238E27FC236}">
                <a16:creationId xmlns:a16="http://schemas.microsoft.com/office/drawing/2014/main" id="{B58A6A9A-5E98-43AC-8CA5-F6C4B0573364}"/>
              </a:ext>
            </a:extLst>
          </p:cNvPr>
          <p:cNvSpPr/>
          <p:nvPr userDrawn="1"/>
        </p:nvSpPr>
        <p:spPr>
          <a:xfrm rot="5400000">
            <a:off x="11482792" y="2719533"/>
            <a:ext cx="914400" cy="37651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b" anchorCtr="0"/>
          <a:lstStyle/>
          <a:p>
            <a:pPr algn="l"/>
            <a:r>
              <a:rPr lang="da-DK" sz="1100" b="1" noProof="1">
                <a:solidFill>
                  <a:schemeClr val="tx1"/>
                </a:solidFill>
              </a:rPr>
              <a:t>#sdudk</a:t>
            </a:r>
            <a:endParaRPr lang="da-DK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EEFBD90C-157B-45E5-8A90-9560C86CAB4C}"/>
              </a:ext>
            </a:extLst>
          </p:cNvPr>
          <p:cNvCxnSpPr>
            <a:cxnSpLocks/>
          </p:cNvCxnSpPr>
          <p:nvPr userDrawn="1"/>
        </p:nvCxnSpPr>
        <p:spPr>
          <a:xfrm>
            <a:off x="410400" y="715665"/>
            <a:ext cx="699211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Date Placeholder 14">
            <a:extLst>
              <a:ext uri="{FF2B5EF4-FFF2-40B4-BE49-F238E27FC236}">
                <a16:creationId xmlns:a16="http://schemas.microsoft.com/office/drawing/2014/main" id="{D63CFED0-47FC-4852-81C1-6B705FD6417D}"/>
              </a:ext>
            </a:extLst>
          </p:cNvPr>
          <p:cNvSpPr txBox="1">
            <a:spLocks/>
          </p:cNvSpPr>
          <p:nvPr userDrawn="1"/>
        </p:nvSpPr>
        <p:spPr>
          <a:xfrm>
            <a:off x="0" y="6912000"/>
            <a:ext cx="0" cy="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" kern="1200">
                <a:noFill/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1A13B18-F5ED-4611-8DBB-F05123AFBA22}" type="datetimeFigureOut">
              <a:rPr lang="da-DK" smtClean="0"/>
              <a:pPr/>
              <a:t>19-08-2026</a:t>
            </a:fld>
            <a:endParaRPr lang="da-DK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D2565F4-7FB3-4F2B-AED8-4859D42935AE}"/>
              </a:ext>
            </a:extLst>
          </p:cNvPr>
          <p:cNvSpPr txBox="1"/>
          <p:nvPr userDrawn="1"/>
        </p:nvSpPr>
        <p:spPr>
          <a:xfrm>
            <a:off x="0" y="-349741"/>
            <a:ext cx="11457183" cy="3231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da-DK" sz="1050" b="1" noProof="1"/>
              <a:t>Skift baggrundsfarve. </a:t>
            </a:r>
            <a:r>
              <a:rPr lang="da-DK" sz="1050" noProof="1"/>
              <a:t>Højreklik på slidet og vælg </a:t>
            </a:r>
            <a:r>
              <a:rPr lang="da-DK" sz="1050" b="1" noProof="1"/>
              <a:t>Formatér baggrund</a:t>
            </a:r>
            <a:r>
              <a:rPr lang="da-DK" sz="1050" noProof="1"/>
              <a:t>. Klik på </a:t>
            </a:r>
            <a:r>
              <a:rPr lang="da-DK" sz="1050" b="1" noProof="1"/>
              <a:t>Fyld farve </a:t>
            </a:r>
            <a:r>
              <a:rPr lang="da-DK" sz="1050" noProof="1"/>
              <a:t>i Formater baggrund vinduet og vælg farve fra øverste række i SDU’s farve palette eller fra den brugerdefinerede farvepalette</a:t>
            </a:r>
            <a:endParaRPr lang="da-DK"/>
          </a:p>
        </p:txBody>
      </p:sp>
      <p:sp>
        <p:nvSpPr>
          <p:cNvPr id="15" name="text" descr="{&quot;templafy&quot;:{&quot;id&quot;:&quot;336aea51-838f-4a92-8ae2-26a7dec54cea&quot;}}" title="UserProfile.Institut.InstituteDCU_{{DocumentLanguage}}">
            <a:extLst>
              <a:ext uri="{FF2B5EF4-FFF2-40B4-BE49-F238E27FC236}">
                <a16:creationId xmlns:a16="http://schemas.microsoft.com/office/drawing/2014/main" id="{D4FF4BD0-2BAF-1703-3818-3D6E55FD09CC}"/>
              </a:ext>
            </a:extLst>
          </p:cNvPr>
          <p:cNvSpPr txBox="1">
            <a:spLocks/>
          </p:cNvSpPr>
          <p:nvPr userDrawn="1"/>
        </p:nvSpPr>
        <p:spPr>
          <a:xfrm>
            <a:off x="411163" y="450893"/>
            <a:ext cx="5684837" cy="284778"/>
          </a:xfrm>
          <a:prstGeom prst="rect">
            <a:avLst/>
          </a:prstGeom>
          <a:noFill/>
        </p:spPr>
        <p:txBody>
          <a:bodyPr wrap="square" lIns="10800" tIns="0" rIns="0" bIns="90000" anchor="b" anchorCtr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a-DK" dirty="0"/>
              <a:t>SDU Studieservice</a:t>
            </a:r>
          </a:p>
        </p:txBody>
      </p:sp>
      <p:sp>
        <p:nvSpPr>
          <p:cNvPr id="12" name="Rectangle 11" descr="{&quot;templafy&quot;:{&quot;id&quot;:&quot;2b5c5a8a-65e9-4e36-8f26-cda118da4323&quot;}}">
            <a:extLst>
              <a:ext uri="{FF2B5EF4-FFF2-40B4-BE49-F238E27FC236}">
                <a16:creationId xmlns:a16="http://schemas.microsoft.com/office/drawing/2014/main" id="{DB5FAC58-33BF-D0DC-ABB7-7AB1737C0EF0}"/>
              </a:ext>
            </a:extLst>
          </p:cNvPr>
          <p:cNvSpPr/>
          <p:nvPr userDrawn="1"/>
        </p:nvSpPr>
        <p:spPr>
          <a:xfrm>
            <a:off x="9382125" y="6376129"/>
            <a:ext cx="2407622" cy="18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r"/>
            <a:endParaRPr lang="da-DK" sz="1600" dirty="0" err="1">
              <a:solidFill>
                <a:schemeClr val="tx1"/>
              </a:solidFill>
            </a:endParaRPr>
          </a:p>
        </p:txBody>
      </p:sp>
      <p:pic>
        <p:nvPicPr>
          <p:cNvPr id="16" name="Billede 15">
            <a:extLst>
              <a:ext uri="{FF2B5EF4-FFF2-40B4-BE49-F238E27FC236}">
                <a16:creationId xmlns:a16="http://schemas.microsoft.com/office/drawing/2014/main" id="{7E30EBFB-2B5D-A45E-5609-D42FC76C398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6921" y="0"/>
            <a:ext cx="2734917" cy="808584"/>
          </a:xfrm>
          <a:prstGeom prst="rect">
            <a:avLst/>
          </a:prstGeom>
        </p:spPr>
      </p:pic>
      <p:pic>
        <p:nvPicPr>
          <p:cNvPr id="18" name="Billede 17">
            <a:extLst>
              <a:ext uri="{FF2B5EF4-FFF2-40B4-BE49-F238E27FC236}">
                <a16:creationId xmlns:a16="http://schemas.microsoft.com/office/drawing/2014/main" id="{11477070-69FC-1DBB-1AA4-E7C8FAD942B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58" y="6096830"/>
            <a:ext cx="1513553" cy="680187"/>
          </a:xfrm>
          <a:prstGeom prst="rect">
            <a:avLst/>
          </a:prstGeom>
        </p:spPr>
      </p:pic>
      <p:sp>
        <p:nvSpPr>
          <p:cNvPr id="13" name="OFF_institute">
            <a:extLst>
              <a:ext uri="{FF2B5EF4-FFF2-40B4-BE49-F238E27FC236}">
                <a16:creationId xmlns:a16="http://schemas.microsoft.com/office/drawing/2014/main" id="{285D02C2-65B9-4AA6-8000-53909AE9EE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790615" y="6376129"/>
            <a:ext cx="2982015" cy="18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>
              <a:defRPr sz="1000" b="0" cap="none" baseline="0">
                <a:solidFill>
                  <a:schemeClr val="accent6"/>
                </a:solidFill>
              </a:defRPr>
            </a:lvl1pPr>
          </a:lstStyle>
          <a:p>
            <a:r>
              <a:rPr lang="da-DK" u="sng" dirty="0">
                <a:hlinkClick r:id="rId4" tooltip="http://www.sdu.dk/da/sdutakeov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www.sdu.dk/da/sdutakeover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21764032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eaker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14697" y="1700212"/>
            <a:ext cx="5367600" cy="4141787"/>
          </a:xfrm>
        </p:spPr>
        <p:txBody>
          <a:bodyPr anchor="b" anchorCtr="0"/>
          <a:lstStyle>
            <a:lvl1pPr algn="l">
              <a:lnSpc>
                <a:spcPct val="100000"/>
              </a:lnSpc>
              <a:defRPr sz="4400"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Klik for at tilføje overskrift</a:t>
            </a:r>
            <a:endParaRPr lang="da-DK"/>
          </a:p>
        </p:txBody>
      </p:sp>
      <p:sp>
        <p:nvSpPr>
          <p:cNvPr id="14" name="Picture Placeholder 3">
            <a:extLst>
              <a:ext uri="{FF2B5EF4-FFF2-40B4-BE49-F238E27FC236}">
                <a16:creationId xmlns:a16="http://schemas.microsoft.com/office/drawing/2014/main" id="{A915360E-F247-49FB-821B-5399F132647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415848" y="1000443"/>
            <a:ext cx="4951428" cy="4841557"/>
          </a:xfrm>
        </p:spPr>
        <p:txBody>
          <a:bodyPr/>
          <a:lstStyle>
            <a:lvl1pPr marL="0" indent="0" algn="ctr">
              <a:buNone/>
              <a:defRPr sz="1200"/>
            </a:lvl1pPr>
          </a:lstStyle>
          <a:p>
            <a:r>
              <a:rPr lang="da-DK" dirty="0"/>
              <a:t>Vælg pladsholderen og indsæt billede via Templafy/Skyfish eller ikon eller logo via Templafy/Billeder</a:t>
            </a:r>
            <a:endParaRPr lang="da-DK"/>
          </a:p>
        </p:txBody>
      </p:sp>
      <p:sp>
        <p:nvSpPr>
          <p:cNvPr id="7" name="Date Placeholder 14">
            <a:extLst>
              <a:ext uri="{FF2B5EF4-FFF2-40B4-BE49-F238E27FC236}">
                <a16:creationId xmlns:a16="http://schemas.microsoft.com/office/drawing/2014/main" id="{FB068F22-0263-44BB-8333-C5643293F39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0" y="6912000"/>
            <a:ext cx="0" cy="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">
                <a:noFill/>
              </a:defRPr>
            </a:lvl1pPr>
          </a:lstStyle>
          <a:p>
            <a:fld id="{F1A13B18-F5ED-4611-8DBB-F05123AFBA22}" type="datetimeFigureOut">
              <a:rPr lang="da-DK" smtClean="0"/>
              <a:pPr/>
              <a:t>19-08-2026</a:t>
            </a:fld>
            <a:endParaRPr lang="da-DK" dirty="0"/>
          </a:p>
        </p:txBody>
      </p:sp>
      <p:sp>
        <p:nvSpPr>
          <p:cNvPr id="8" name="Date Placeholder 14">
            <a:extLst>
              <a:ext uri="{FF2B5EF4-FFF2-40B4-BE49-F238E27FC236}">
                <a16:creationId xmlns:a16="http://schemas.microsoft.com/office/drawing/2014/main" id="{2D08A2CA-4B19-4B39-B540-F97244C446A4}"/>
              </a:ext>
            </a:extLst>
          </p:cNvPr>
          <p:cNvSpPr txBox="1">
            <a:spLocks/>
          </p:cNvSpPr>
          <p:nvPr userDrawn="1"/>
        </p:nvSpPr>
        <p:spPr>
          <a:xfrm>
            <a:off x="0" y="6912000"/>
            <a:ext cx="0" cy="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" kern="1200">
                <a:noFill/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1A13B18-F5ED-4611-8DBB-F05123AFBA22}" type="datetimeFigureOut">
              <a:rPr lang="da-DK" smtClean="0"/>
              <a:pPr/>
              <a:t>19-08-2026</a:t>
            </a:fld>
            <a:endParaRPr lang="da-DK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EB9F81D-3EAD-42E8-88EC-432C25D7A8F9}"/>
              </a:ext>
            </a:extLst>
          </p:cNvPr>
          <p:cNvSpPr txBox="1"/>
          <p:nvPr userDrawn="1"/>
        </p:nvSpPr>
        <p:spPr>
          <a:xfrm>
            <a:off x="0" y="-349741"/>
            <a:ext cx="11457183" cy="3231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da-DK" sz="1050" b="1" noProof="1"/>
              <a:t>Skift baggrundsfarve. </a:t>
            </a:r>
            <a:r>
              <a:rPr lang="da-DK" sz="1050" noProof="1"/>
              <a:t>Højreklik på slidet og vælg </a:t>
            </a:r>
            <a:r>
              <a:rPr lang="da-DK" sz="1050" b="1" noProof="1"/>
              <a:t>Formatér baggrund</a:t>
            </a:r>
            <a:r>
              <a:rPr lang="da-DK" sz="1050" noProof="1"/>
              <a:t>. Klik på </a:t>
            </a:r>
            <a:r>
              <a:rPr lang="da-DK" sz="1050" b="1" noProof="1"/>
              <a:t>Fyld farve </a:t>
            </a:r>
            <a:r>
              <a:rPr lang="da-DK" sz="1050" noProof="1"/>
              <a:t>i Formater baggrund vinduet og vælg farve fra øverste række i SDU’s farve palette eller fra den brugerdefinerede farvepalette</a:t>
            </a:r>
            <a:endParaRPr lang="da-DK"/>
          </a:p>
        </p:txBody>
      </p:sp>
      <p:sp>
        <p:nvSpPr>
          <p:cNvPr id="9" name="OFF_institute">
            <a:extLst>
              <a:ext uri="{FF2B5EF4-FFF2-40B4-BE49-F238E27FC236}">
                <a16:creationId xmlns:a16="http://schemas.microsoft.com/office/drawing/2014/main" id="{F11859AB-0583-3193-CE6B-C0CD23A464C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790615" y="6376129"/>
            <a:ext cx="2982015" cy="18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>
              <a:defRPr sz="1000" b="0" cap="none" baseline="0">
                <a:solidFill>
                  <a:schemeClr val="accent6"/>
                </a:solidFill>
              </a:defRPr>
            </a:lvl1pPr>
          </a:lstStyle>
          <a:p>
            <a:r>
              <a:rPr lang="da-DK" u="sng" dirty="0">
                <a:hlinkClick r:id="rId2" tooltip="http://www.sdu.dk/da/sdutakeov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www.sdu.dk/da/sdutakeover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56845019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skrift og indhold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14697" y="1700212"/>
            <a:ext cx="5367600" cy="4141787"/>
          </a:xfrm>
        </p:spPr>
        <p:txBody>
          <a:bodyPr anchor="t" anchorCtr="0"/>
          <a:lstStyle>
            <a:lvl1pPr algn="l">
              <a:lnSpc>
                <a:spcPct val="100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Klik for at tilføje overskrift</a:t>
            </a:r>
            <a:endParaRPr lang="da-DK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9D41ADC-5992-4476-8E55-8A709AA1B4B5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673356" y="1700212"/>
            <a:ext cx="4693920" cy="414178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da-DK" dirty="0"/>
              <a:t>Klik for at tilføje tekst, klik ikon for at tilføje graf/tabel</a:t>
            </a:r>
            <a:endParaRPr lang="da-DK"/>
          </a:p>
          <a:p>
            <a:pPr lvl="1"/>
            <a:r>
              <a:rPr lang="da-DK" dirty="0"/>
              <a:t>Second </a:t>
            </a:r>
            <a:r>
              <a:rPr lang="da-DK" dirty="0" err="1"/>
              <a:t>level</a:t>
            </a:r>
            <a:endParaRPr lang="da-DK" dirty="0"/>
          </a:p>
          <a:p>
            <a:pPr lvl="2"/>
            <a:r>
              <a:rPr lang="da-DK" dirty="0"/>
              <a:t>Third </a:t>
            </a:r>
            <a:r>
              <a:rPr lang="da-DK" dirty="0" err="1"/>
              <a:t>level</a:t>
            </a:r>
            <a:endParaRPr lang="da-DK" dirty="0"/>
          </a:p>
          <a:p>
            <a:pPr lvl="3"/>
            <a:r>
              <a:rPr lang="da-DK" dirty="0" err="1"/>
              <a:t>Fourth</a:t>
            </a:r>
            <a:r>
              <a:rPr lang="da-DK" dirty="0"/>
              <a:t> </a:t>
            </a:r>
            <a:r>
              <a:rPr lang="da-DK" dirty="0" err="1"/>
              <a:t>level</a:t>
            </a:r>
            <a:endParaRPr lang="da-DK" dirty="0"/>
          </a:p>
          <a:p>
            <a:pPr lvl="4"/>
            <a:r>
              <a:rPr lang="da-DK" dirty="0"/>
              <a:t>Fifth </a:t>
            </a:r>
            <a:r>
              <a:rPr lang="da-DK" dirty="0" err="1"/>
              <a:t>level</a:t>
            </a:r>
            <a:endParaRPr lang="da-DK" dirty="0"/>
          </a:p>
        </p:txBody>
      </p:sp>
      <p:sp>
        <p:nvSpPr>
          <p:cNvPr id="10" name="Date Placeholder 14">
            <a:extLst>
              <a:ext uri="{FF2B5EF4-FFF2-40B4-BE49-F238E27FC236}">
                <a16:creationId xmlns:a16="http://schemas.microsoft.com/office/drawing/2014/main" id="{BBCDE8CE-8147-4B12-B358-7B7ACA92FFF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0" y="6912000"/>
            <a:ext cx="0" cy="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">
                <a:noFill/>
              </a:defRPr>
            </a:lvl1pPr>
          </a:lstStyle>
          <a:p>
            <a:fld id="{F1A13B18-F5ED-4611-8DBB-F05123AFBA22}" type="datetimeFigureOut">
              <a:rPr lang="da-DK" smtClean="0"/>
              <a:pPr/>
              <a:t>19-08-2026</a:t>
            </a:fld>
            <a:endParaRPr lang="da-DK" dirty="0"/>
          </a:p>
        </p:txBody>
      </p:sp>
      <p:sp>
        <p:nvSpPr>
          <p:cNvPr id="11" name="Date Placeholder 14">
            <a:extLst>
              <a:ext uri="{FF2B5EF4-FFF2-40B4-BE49-F238E27FC236}">
                <a16:creationId xmlns:a16="http://schemas.microsoft.com/office/drawing/2014/main" id="{7ACE2053-07AA-42FA-A789-E1430CAF7988}"/>
              </a:ext>
            </a:extLst>
          </p:cNvPr>
          <p:cNvSpPr txBox="1">
            <a:spLocks/>
          </p:cNvSpPr>
          <p:nvPr userDrawn="1"/>
        </p:nvSpPr>
        <p:spPr>
          <a:xfrm>
            <a:off x="0" y="6912000"/>
            <a:ext cx="0" cy="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" kern="1200">
                <a:noFill/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1A13B18-F5ED-4611-8DBB-F05123AFBA22}" type="datetimeFigureOut">
              <a:rPr lang="da-DK" smtClean="0"/>
              <a:pPr/>
              <a:t>19-08-2026</a:t>
            </a:fld>
            <a:endParaRPr lang="da-D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BDCBB1C-1FE3-42F2-ACED-70B0664062BD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45D37B1E-C366-494F-A587-962AD9AABC83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8" name="OFF_institute">
            <a:extLst>
              <a:ext uri="{FF2B5EF4-FFF2-40B4-BE49-F238E27FC236}">
                <a16:creationId xmlns:a16="http://schemas.microsoft.com/office/drawing/2014/main" id="{53CA512D-62F9-BFD7-1407-862850B4E9A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790615" y="6376129"/>
            <a:ext cx="2982015" cy="18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>
              <a:defRPr sz="1000" b="0" cap="none" baseline="0">
                <a:solidFill>
                  <a:schemeClr val="accent6"/>
                </a:solidFill>
              </a:defRPr>
            </a:lvl1pPr>
          </a:lstStyle>
          <a:p>
            <a:r>
              <a:rPr lang="da-DK" u="sng" dirty="0">
                <a:hlinkClick r:id="rId2" tooltip="http://www.sdu.dk/da/sdutakeov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www.sdu.dk/da/sdutakeover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62116960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skrift og indhold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CC1A9A-6ADC-4F72-A312-ED1DBEF01B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0" y="1028246"/>
            <a:ext cx="5366267" cy="1884283"/>
          </a:xfrm>
        </p:spPr>
        <p:txBody>
          <a:bodyPr/>
          <a:lstStyle>
            <a:lvl1pPr>
              <a:defRPr/>
            </a:lvl1pPr>
          </a:lstStyle>
          <a:p>
            <a:r>
              <a:rPr lang="da-DK" dirty="0"/>
              <a:t>Klik for at tilføje overskrift</a:t>
            </a:r>
            <a:endParaRPr lang="da-DK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4256969-981A-4869-9324-B595DF89D12E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6156000" y="1028246"/>
            <a:ext cx="5216400" cy="4825354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da-DK" dirty="0"/>
              <a:t>Klik for at tilføje tekst, klik ikon for at tilføje graf/tabel</a:t>
            </a:r>
            <a:endParaRPr lang="da-DK"/>
          </a:p>
          <a:p>
            <a:pPr lvl="1"/>
            <a:r>
              <a:rPr lang="da-DK" dirty="0"/>
              <a:t>Second </a:t>
            </a:r>
            <a:r>
              <a:rPr lang="da-DK" dirty="0" err="1"/>
              <a:t>level</a:t>
            </a:r>
            <a:endParaRPr lang="da-DK" dirty="0"/>
          </a:p>
          <a:p>
            <a:pPr lvl="2"/>
            <a:r>
              <a:rPr lang="da-DK" dirty="0"/>
              <a:t>Third </a:t>
            </a:r>
            <a:r>
              <a:rPr lang="da-DK" dirty="0" err="1"/>
              <a:t>level</a:t>
            </a:r>
            <a:endParaRPr lang="da-DK" dirty="0"/>
          </a:p>
          <a:p>
            <a:pPr lvl="3"/>
            <a:r>
              <a:rPr lang="da-DK" dirty="0" err="1"/>
              <a:t>Fourth</a:t>
            </a:r>
            <a:r>
              <a:rPr lang="da-DK" dirty="0"/>
              <a:t> </a:t>
            </a:r>
            <a:r>
              <a:rPr lang="da-DK" dirty="0" err="1"/>
              <a:t>level</a:t>
            </a:r>
            <a:endParaRPr lang="da-DK" dirty="0"/>
          </a:p>
          <a:p>
            <a:pPr lvl="4"/>
            <a:r>
              <a:rPr lang="da-DK" dirty="0"/>
              <a:t>Fifth </a:t>
            </a:r>
            <a:r>
              <a:rPr lang="da-DK" dirty="0" err="1"/>
              <a:t>level</a:t>
            </a:r>
            <a:endParaRPr lang="da-DK" dirty="0"/>
          </a:p>
        </p:txBody>
      </p:sp>
      <p:sp>
        <p:nvSpPr>
          <p:cNvPr id="16" name="sdu.dk">
            <a:extLst>
              <a:ext uri="{FF2B5EF4-FFF2-40B4-BE49-F238E27FC236}">
                <a16:creationId xmlns:a16="http://schemas.microsoft.com/office/drawing/2014/main" id="{406E07B7-D9E4-488D-BA7B-56AC0D1DDD05}"/>
              </a:ext>
            </a:extLst>
          </p:cNvPr>
          <p:cNvSpPr/>
          <p:nvPr userDrawn="1"/>
        </p:nvSpPr>
        <p:spPr>
          <a:xfrm rot="5400000">
            <a:off x="11480800" y="721379"/>
            <a:ext cx="914400" cy="37651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b" anchorCtr="0"/>
          <a:lstStyle/>
          <a:p>
            <a:pPr algn="l"/>
            <a:r>
              <a:rPr lang="da-DK" sz="1100" b="1" noProof="1">
                <a:solidFill>
                  <a:schemeClr val="tx1"/>
                </a:solidFill>
              </a:rPr>
              <a:t>sdu.dk</a:t>
            </a:r>
            <a:endParaRPr lang="da-DK"/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5D6B1FAA-D7ED-4C71-8DC4-E5439F01BCEB}"/>
              </a:ext>
            </a:extLst>
          </p:cNvPr>
          <p:cNvCxnSpPr>
            <a:cxnSpLocks/>
          </p:cNvCxnSpPr>
          <p:nvPr userDrawn="1"/>
        </p:nvCxnSpPr>
        <p:spPr>
          <a:xfrm>
            <a:off x="410400" y="715665"/>
            <a:ext cx="699211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0F779A9-E4FE-4412-9D9E-BF5BF84D02AB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fld id="{F1A13B18-F5ED-4611-8DBB-F05123AFBA22}" type="datetimeFigureOut">
              <a:rPr lang="da-DK" smtClean="0"/>
              <a:pPr/>
              <a:t>19-08-2026</a:t>
            </a:fld>
            <a:endParaRPr lang="da-DK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B5949DE-6D77-480D-A4A9-E2E53BE1CE80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45D37B1E-C366-494F-A587-962AD9AABC83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75150F5-CFA6-40F1-B2B7-79337C2232BB}"/>
              </a:ext>
            </a:extLst>
          </p:cNvPr>
          <p:cNvSpPr txBox="1"/>
          <p:nvPr userDrawn="1"/>
        </p:nvSpPr>
        <p:spPr>
          <a:xfrm>
            <a:off x="0" y="-349741"/>
            <a:ext cx="11457183" cy="3231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da-DK" sz="1050" b="1" noProof="1"/>
              <a:t>Skift baggrundsfarve. </a:t>
            </a:r>
            <a:r>
              <a:rPr lang="da-DK" sz="1050" noProof="1"/>
              <a:t>Højreklik på slidet og vælg </a:t>
            </a:r>
            <a:r>
              <a:rPr lang="da-DK" sz="1050" b="1" noProof="1"/>
              <a:t>Formatér baggrund</a:t>
            </a:r>
            <a:r>
              <a:rPr lang="da-DK" sz="1050" noProof="1"/>
              <a:t>. Klik på </a:t>
            </a:r>
            <a:r>
              <a:rPr lang="da-DK" sz="1050" b="1" noProof="1"/>
              <a:t>Fyld farve </a:t>
            </a:r>
            <a:r>
              <a:rPr lang="da-DK" sz="1050" noProof="1"/>
              <a:t>i Formater baggrund vinduet og vælg farve fra øverste række i SDU’s farve palette eller fra den brugerdefinerede farvepalette</a:t>
            </a:r>
            <a:endParaRPr lang="da-DK"/>
          </a:p>
        </p:txBody>
      </p:sp>
      <p:sp>
        <p:nvSpPr>
          <p:cNvPr id="14" name="text" descr="{&quot;templafy&quot;:{&quot;id&quot;:&quot;09bf18a2-d6e6-48e0-b6c1-50297d7f2de7&quot;}}" title="UserProfile.Institut.InstituteDCU_{{DocumentLanguage}}">
            <a:extLst>
              <a:ext uri="{FF2B5EF4-FFF2-40B4-BE49-F238E27FC236}">
                <a16:creationId xmlns:a16="http://schemas.microsoft.com/office/drawing/2014/main" id="{D0F681D3-20B3-34F6-D367-1C82CFA0D091}"/>
              </a:ext>
            </a:extLst>
          </p:cNvPr>
          <p:cNvSpPr txBox="1">
            <a:spLocks/>
          </p:cNvSpPr>
          <p:nvPr userDrawn="1"/>
        </p:nvSpPr>
        <p:spPr>
          <a:xfrm>
            <a:off x="411163" y="450893"/>
            <a:ext cx="5684837" cy="284778"/>
          </a:xfrm>
          <a:prstGeom prst="rect">
            <a:avLst/>
          </a:prstGeom>
          <a:noFill/>
        </p:spPr>
        <p:txBody>
          <a:bodyPr wrap="square" lIns="10800" tIns="0" rIns="0" bIns="90000" anchor="b" anchorCtr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a-DK" dirty="0"/>
              <a:t>SDU Studieservice</a:t>
            </a:r>
          </a:p>
        </p:txBody>
      </p:sp>
      <p:sp>
        <p:nvSpPr>
          <p:cNvPr id="15" name="Rectangle 14" descr="{&quot;templafy&quot;:{&quot;id&quot;:&quot;591dbd2d-ab6c-4ad5-8f15-cf678b2f4dc7&quot;}}">
            <a:extLst>
              <a:ext uri="{FF2B5EF4-FFF2-40B4-BE49-F238E27FC236}">
                <a16:creationId xmlns:a16="http://schemas.microsoft.com/office/drawing/2014/main" id="{4001BEEE-56CA-332D-B988-8DAE6E7E91BA}"/>
              </a:ext>
            </a:extLst>
          </p:cNvPr>
          <p:cNvSpPr/>
          <p:nvPr userDrawn="1"/>
        </p:nvSpPr>
        <p:spPr>
          <a:xfrm>
            <a:off x="9382125" y="6376129"/>
            <a:ext cx="2407622" cy="18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r"/>
            <a:endParaRPr lang="da-DK" sz="1600" dirty="0" err="1">
              <a:solidFill>
                <a:schemeClr val="tx1"/>
              </a:solidFill>
            </a:endParaRPr>
          </a:p>
        </p:txBody>
      </p:sp>
      <p:sp>
        <p:nvSpPr>
          <p:cNvPr id="13" name="OFF_institute">
            <a:extLst>
              <a:ext uri="{FF2B5EF4-FFF2-40B4-BE49-F238E27FC236}">
                <a16:creationId xmlns:a16="http://schemas.microsoft.com/office/drawing/2014/main" id="{ECB035B3-64A9-F2A5-ADFC-A5FA97D2011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790615" y="6376129"/>
            <a:ext cx="2982015" cy="18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>
              <a:defRPr sz="1000" b="0" cap="none" baseline="0">
                <a:solidFill>
                  <a:schemeClr val="accent6"/>
                </a:solidFill>
              </a:defRPr>
            </a:lvl1pPr>
          </a:lstStyle>
          <a:p>
            <a:r>
              <a:rPr lang="da-DK" u="sng" dirty="0">
                <a:hlinkClick r:id="rId2" tooltip="http://www.sdu.dk/da/sdutakeov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www.sdu.dk/da/sdutakeover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88215794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skrift og indhold 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14696" y="999173"/>
            <a:ext cx="10952579" cy="701040"/>
          </a:xfrm>
        </p:spPr>
        <p:txBody>
          <a:bodyPr anchor="t" anchorCtr="0"/>
          <a:lstStyle>
            <a:lvl1pPr algn="l">
              <a:lnSpc>
                <a:spcPct val="100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Klik for at tilføje overskrift</a:t>
            </a:r>
            <a:endParaRPr lang="da-DK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9D41ADC-5992-4476-8E55-8A709AA1B4B5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14696" y="1989138"/>
            <a:ext cx="10952580" cy="3852862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da-DK" dirty="0"/>
              <a:t>Klik for at tilføje tekst, klik ikon for at tilføje graf/tabel</a:t>
            </a:r>
            <a:endParaRPr lang="da-DK"/>
          </a:p>
          <a:p>
            <a:pPr lvl="1"/>
            <a:r>
              <a:rPr lang="da-DK" dirty="0"/>
              <a:t>Second </a:t>
            </a:r>
            <a:r>
              <a:rPr lang="da-DK" dirty="0" err="1"/>
              <a:t>level</a:t>
            </a:r>
            <a:endParaRPr lang="da-DK" dirty="0"/>
          </a:p>
          <a:p>
            <a:pPr lvl="2"/>
            <a:r>
              <a:rPr lang="da-DK" dirty="0"/>
              <a:t>Third </a:t>
            </a:r>
            <a:r>
              <a:rPr lang="da-DK" dirty="0" err="1"/>
              <a:t>level</a:t>
            </a:r>
            <a:endParaRPr lang="da-DK" dirty="0"/>
          </a:p>
          <a:p>
            <a:pPr lvl="3"/>
            <a:r>
              <a:rPr lang="da-DK" dirty="0" err="1"/>
              <a:t>Fourth</a:t>
            </a:r>
            <a:r>
              <a:rPr lang="da-DK" dirty="0"/>
              <a:t> </a:t>
            </a:r>
            <a:r>
              <a:rPr lang="da-DK" dirty="0" err="1"/>
              <a:t>level</a:t>
            </a:r>
            <a:endParaRPr lang="da-DK" dirty="0"/>
          </a:p>
          <a:p>
            <a:pPr lvl="4"/>
            <a:r>
              <a:rPr lang="da-DK" dirty="0"/>
              <a:t>Fifth </a:t>
            </a:r>
            <a:r>
              <a:rPr lang="da-DK" dirty="0" err="1"/>
              <a:t>level</a:t>
            </a:r>
            <a:endParaRPr lang="da-DK" dirty="0"/>
          </a:p>
        </p:txBody>
      </p:sp>
      <p:sp>
        <p:nvSpPr>
          <p:cNvPr id="10" name="Date Placeholder 14">
            <a:extLst>
              <a:ext uri="{FF2B5EF4-FFF2-40B4-BE49-F238E27FC236}">
                <a16:creationId xmlns:a16="http://schemas.microsoft.com/office/drawing/2014/main" id="{BBCDE8CE-8147-4B12-B358-7B7ACA92FFF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0" y="6912000"/>
            <a:ext cx="0" cy="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">
                <a:noFill/>
              </a:defRPr>
            </a:lvl1pPr>
          </a:lstStyle>
          <a:p>
            <a:fld id="{F1A13B18-F5ED-4611-8DBB-F05123AFBA22}" type="datetimeFigureOut">
              <a:rPr lang="da-DK" smtClean="0"/>
              <a:pPr/>
              <a:t>19-08-2026</a:t>
            </a:fld>
            <a:endParaRPr lang="da-DK" dirty="0"/>
          </a:p>
        </p:txBody>
      </p:sp>
      <p:sp>
        <p:nvSpPr>
          <p:cNvPr id="11" name="Date Placeholder 14">
            <a:extLst>
              <a:ext uri="{FF2B5EF4-FFF2-40B4-BE49-F238E27FC236}">
                <a16:creationId xmlns:a16="http://schemas.microsoft.com/office/drawing/2014/main" id="{7ACE2053-07AA-42FA-A789-E1430CAF7988}"/>
              </a:ext>
            </a:extLst>
          </p:cNvPr>
          <p:cNvSpPr txBox="1">
            <a:spLocks/>
          </p:cNvSpPr>
          <p:nvPr userDrawn="1"/>
        </p:nvSpPr>
        <p:spPr>
          <a:xfrm>
            <a:off x="0" y="6912000"/>
            <a:ext cx="0" cy="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" kern="1200">
                <a:noFill/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1A13B18-F5ED-4611-8DBB-F05123AFBA22}" type="datetimeFigureOut">
              <a:rPr lang="da-DK" smtClean="0"/>
              <a:pPr/>
              <a:t>19-08-2026</a:t>
            </a:fld>
            <a:endParaRPr lang="da-D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BDCBB1C-1FE3-42F2-ACED-70B0664062BD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45D37B1E-C366-494F-A587-962AD9AABC83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8" name="OFF_institute">
            <a:extLst>
              <a:ext uri="{FF2B5EF4-FFF2-40B4-BE49-F238E27FC236}">
                <a16:creationId xmlns:a16="http://schemas.microsoft.com/office/drawing/2014/main" id="{38293F6D-E95A-9FA5-0C10-147F35E789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790615" y="6376129"/>
            <a:ext cx="2982015" cy="18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>
              <a:defRPr sz="1000" b="0" cap="none" baseline="0">
                <a:solidFill>
                  <a:schemeClr val="accent6"/>
                </a:solidFill>
              </a:defRPr>
            </a:lvl1pPr>
          </a:lstStyle>
          <a:p>
            <a:r>
              <a:rPr lang="da-DK" u="sng" dirty="0">
                <a:hlinkClick r:id="rId2" tooltip="http://www.sdu.dk/da/sdutakeov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www.sdu.dk/da/sdutakeover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10107295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dhold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ktangel 28">
            <a:extLst>
              <a:ext uri="{FF2B5EF4-FFF2-40B4-BE49-F238E27FC236}">
                <a16:creationId xmlns:a16="http://schemas.microsoft.com/office/drawing/2014/main" id="{B9A17354-4335-83B9-C660-E7EE8E898002}"/>
              </a:ext>
            </a:extLst>
          </p:cNvPr>
          <p:cNvSpPr/>
          <p:nvPr userDrawn="1"/>
        </p:nvSpPr>
        <p:spPr>
          <a:xfrm>
            <a:off x="11401838" y="920044"/>
            <a:ext cx="790162" cy="359597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ctr"/>
            <a:endParaRPr lang="da-DK" sz="1600" dirty="0" err="1"/>
          </a:p>
        </p:txBody>
      </p:sp>
      <p:sp>
        <p:nvSpPr>
          <p:cNvPr id="30" name="Rektangel 29">
            <a:extLst>
              <a:ext uri="{FF2B5EF4-FFF2-40B4-BE49-F238E27FC236}">
                <a16:creationId xmlns:a16="http://schemas.microsoft.com/office/drawing/2014/main" id="{B54C997F-38DB-C360-76FE-453361426FF0}"/>
              </a:ext>
            </a:extLst>
          </p:cNvPr>
          <p:cNvSpPr/>
          <p:nvPr userDrawn="1"/>
        </p:nvSpPr>
        <p:spPr>
          <a:xfrm>
            <a:off x="7738533" y="1"/>
            <a:ext cx="4453467" cy="1016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ctr"/>
            <a:endParaRPr lang="da-DK" sz="1600" dirty="0" err="1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692202" y="1006605"/>
            <a:ext cx="4680000" cy="1938338"/>
          </a:xfrm>
        </p:spPr>
        <p:txBody>
          <a:bodyPr anchor="t" anchorCtr="0"/>
          <a:lstStyle>
            <a:lvl1pPr algn="l">
              <a:lnSpc>
                <a:spcPct val="100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Klik for at tilføje overskrift</a:t>
            </a:r>
            <a:endParaRPr lang="da-DK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CB99C08-64C3-4ADA-9CD2-FBE2ED8551F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92202" y="3387600"/>
            <a:ext cx="4680000" cy="2466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da-DK" dirty="0"/>
              <a:t>Klik for at tilføje tekst</a:t>
            </a:r>
            <a:endParaRPr lang="da-DK"/>
          </a:p>
          <a:p>
            <a:pPr lvl="1"/>
            <a:r>
              <a:rPr lang="da-DK" dirty="0"/>
              <a:t>Second </a:t>
            </a:r>
            <a:r>
              <a:rPr lang="da-DK" dirty="0" err="1"/>
              <a:t>level</a:t>
            </a:r>
            <a:endParaRPr lang="da-DK" dirty="0"/>
          </a:p>
          <a:p>
            <a:pPr lvl="2"/>
            <a:r>
              <a:rPr lang="da-DK" dirty="0"/>
              <a:t>Third </a:t>
            </a:r>
            <a:r>
              <a:rPr lang="da-DK" dirty="0" err="1"/>
              <a:t>level</a:t>
            </a:r>
            <a:endParaRPr lang="da-DK" dirty="0"/>
          </a:p>
          <a:p>
            <a:pPr lvl="3"/>
            <a:r>
              <a:rPr lang="da-DK" dirty="0" err="1"/>
              <a:t>Fourth</a:t>
            </a:r>
            <a:r>
              <a:rPr lang="da-DK" dirty="0"/>
              <a:t> </a:t>
            </a:r>
            <a:r>
              <a:rPr lang="da-DK" dirty="0" err="1"/>
              <a:t>level</a:t>
            </a:r>
            <a:endParaRPr lang="da-DK" dirty="0"/>
          </a:p>
          <a:p>
            <a:pPr lvl="4"/>
            <a:r>
              <a:rPr lang="da-DK" dirty="0"/>
              <a:t>Fifth </a:t>
            </a:r>
            <a:r>
              <a:rPr lang="da-DK" dirty="0" err="1"/>
              <a:t>level</a:t>
            </a:r>
            <a:endParaRPr lang="da-DK" dirty="0"/>
          </a:p>
        </p:txBody>
      </p:sp>
      <p:sp>
        <p:nvSpPr>
          <p:cNvPr id="20" name="sdu.dk">
            <a:extLst>
              <a:ext uri="{FF2B5EF4-FFF2-40B4-BE49-F238E27FC236}">
                <a16:creationId xmlns:a16="http://schemas.microsoft.com/office/drawing/2014/main" id="{4B84D86E-3D20-4505-8DAD-8EB1F3E63B0A}"/>
              </a:ext>
            </a:extLst>
          </p:cNvPr>
          <p:cNvSpPr/>
          <p:nvPr userDrawn="1"/>
        </p:nvSpPr>
        <p:spPr>
          <a:xfrm rot="5400000">
            <a:off x="11063891" y="1138288"/>
            <a:ext cx="1748218" cy="37651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b" anchorCtr="0"/>
          <a:lstStyle/>
          <a:p>
            <a:r>
              <a:rPr lang="da-DK" sz="1100" b="1" i="0" u="none" dirty="0" err="1">
                <a:solidFill>
                  <a:schemeClr val="tx1"/>
                </a:solidFill>
              </a:rPr>
              <a:t>sdu.dk</a:t>
            </a:r>
            <a:r>
              <a:rPr lang="da-DK" sz="1100" b="1" i="0" u="none" dirty="0">
                <a:solidFill>
                  <a:schemeClr val="tx1"/>
                </a:solidFill>
              </a:rPr>
              <a:t>/</a:t>
            </a:r>
            <a:r>
              <a:rPr lang="da-DK" sz="1100" b="1" i="0" u="none" dirty="0" err="1">
                <a:solidFill>
                  <a:schemeClr val="tx1"/>
                </a:solidFill>
              </a:rPr>
              <a:t>sdutakeover</a:t>
            </a:r>
            <a:endParaRPr lang="da-DK" sz="1100" b="1" i="0" u="none" dirty="0">
              <a:solidFill>
                <a:schemeClr val="tx1"/>
              </a:solidFill>
            </a:endParaRPr>
          </a:p>
        </p:txBody>
      </p:sp>
      <p:sp>
        <p:nvSpPr>
          <p:cNvPr id="21" name="#sdudk">
            <a:extLst>
              <a:ext uri="{FF2B5EF4-FFF2-40B4-BE49-F238E27FC236}">
                <a16:creationId xmlns:a16="http://schemas.microsoft.com/office/drawing/2014/main" id="{B58A6A9A-5E98-43AC-8CA5-F6C4B0573364}"/>
              </a:ext>
            </a:extLst>
          </p:cNvPr>
          <p:cNvSpPr/>
          <p:nvPr userDrawn="1"/>
        </p:nvSpPr>
        <p:spPr>
          <a:xfrm rot="5400000">
            <a:off x="11482792" y="2756684"/>
            <a:ext cx="914400" cy="37651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b" anchorCtr="0"/>
          <a:lstStyle/>
          <a:p>
            <a:pPr algn="l"/>
            <a:r>
              <a:rPr lang="da-DK" sz="1100" b="1" noProof="1">
                <a:solidFill>
                  <a:schemeClr val="tx1"/>
                </a:solidFill>
              </a:rPr>
              <a:t>#sdudk</a:t>
            </a:r>
            <a:endParaRPr lang="da-DK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ECEA2A3A-0B73-49AA-824B-85FAE9B16B10}"/>
              </a:ext>
            </a:extLst>
          </p:cNvPr>
          <p:cNvCxnSpPr>
            <a:cxnSpLocks/>
          </p:cNvCxnSpPr>
          <p:nvPr userDrawn="1"/>
        </p:nvCxnSpPr>
        <p:spPr>
          <a:xfrm>
            <a:off x="410400" y="715665"/>
            <a:ext cx="699211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Date Placeholder 14">
            <a:extLst>
              <a:ext uri="{FF2B5EF4-FFF2-40B4-BE49-F238E27FC236}">
                <a16:creationId xmlns:a16="http://schemas.microsoft.com/office/drawing/2014/main" id="{A09FC7B4-885C-4F9D-BD71-AE2FBDB38698}"/>
              </a:ext>
            </a:extLst>
          </p:cNvPr>
          <p:cNvSpPr txBox="1">
            <a:spLocks/>
          </p:cNvSpPr>
          <p:nvPr userDrawn="1"/>
        </p:nvSpPr>
        <p:spPr>
          <a:xfrm>
            <a:off x="0" y="6912000"/>
            <a:ext cx="0" cy="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" kern="1200">
                <a:noFill/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1A13B18-F5ED-4611-8DBB-F05123AFBA22}" type="datetimeFigureOut">
              <a:rPr lang="da-DK" smtClean="0"/>
              <a:pPr/>
              <a:t>19-08-2026</a:t>
            </a:fld>
            <a:endParaRPr lang="da-DK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B8FEE58-0FE9-4218-904C-188D46CD214D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422432" y="1000443"/>
            <a:ext cx="5077365" cy="4853157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da-DK" dirty="0"/>
              <a:t>Klik for at tilføje tekst, klik ikon for at tilføje graf/tabel</a:t>
            </a:r>
            <a:endParaRPr lang="da-DK"/>
          </a:p>
          <a:p>
            <a:pPr lvl="1"/>
            <a:r>
              <a:rPr lang="da-DK" dirty="0"/>
              <a:t>Second </a:t>
            </a:r>
            <a:r>
              <a:rPr lang="da-DK" dirty="0" err="1"/>
              <a:t>level</a:t>
            </a:r>
            <a:endParaRPr lang="da-DK" dirty="0"/>
          </a:p>
          <a:p>
            <a:pPr lvl="2"/>
            <a:r>
              <a:rPr lang="da-DK" dirty="0"/>
              <a:t>Third </a:t>
            </a:r>
            <a:r>
              <a:rPr lang="da-DK" dirty="0" err="1"/>
              <a:t>level</a:t>
            </a:r>
            <a:endParaRPr lang="da-DK" dirty="0"/>
          </a:p>
          <a:p>
            <a:pPr lvl="3"/>
            <a:r>
              <a:rPr lang="da-DK" dirty="0" err="1"/>
              <a:t>Fourth</a:t>
            </a:r>
            <a:r>
              <a:rPr lang="da-DK" dirty="0"/>
              <a:t> </a:t>
            </a:r>
            <a:r>
              <a:rPr lang="da-DK" dirty="0" err="1"/>
              <a:t>level</a:t>
            </a:r>
            <a:endParaRPr lang="da-DK" dirty="0"/>
          </a:p>
          <a:p>
            <a:pPr lvl="4"/>
            <a:r>
              <a:rPr lang="da-DK" dirty="0"/>
              <a:t>Fifth </a:t>
            </a:r>
            <a:r>
              <a:rPr lang="da-DK" dirty="0" err="1"/>
              <a:t>level</a:t>
            </a:r>
            <a:endParaRPr lang="da-DK" dirty="0"/>
          </a:p>
        </p:txBody>
      </p: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3F302217-B569-449A-8422-B6650C9BB084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F1A13B18-F5ED-4611-8DBB-F05123AFBA22}" type="datetimeFigureOut">
              <a:rPr lang="da-DK" smtClean="0"/>
              <a:pPr/>
              <a:t>19-08-2026</a:t>
            </a:fld>
            <a:endParaRPr lang="da-DK" dirty="0"/>
          </a:p>
        </p:txBody>
      </p:sp>
      <p:sp>
        <p:nvSpPr>
          <p:cNvPr id="24" name="Slide Number Placeholder 23">
            <a:extLst>
              <a:ext uri="{FF2B5EF4-FFF2-40B4-BE49-F238E27FC236}">
                <a16:creationId xmlns:a16="http://schemas.microsoft.com/office/drawing/2014/main" id="{58D7263E-B2E5-4CB9-9AAF-C0006E4A0400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45D37B1E-C366-494F-A587-962AD9AABC83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BBAA208-28D6-470D-B539-73F9AC20E86C}"/>
              </a:ext>
            </a:extLst>
          </p:cNvPr>
          <p:cNvSpPr txBox="1"/>
          <p:nvPr userDrawn="1"/>
        </p:nvSpPr>
        <p:spPr>
          <a:xfrm>
            <a:off x="0" y="-349741"/>
            <a:ext cx="11457183" cy="3231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da-DK" sz="1050" b="1" noProof="1"/>
              <a:t>Skift baggrundsfarve. </a:t>
            </a:r>
            <a:r>
              <a:rPr lang="da-DK" sz="1050" noProof="1"/>
              <a:t>Højreklik på slidet og vælg </a:t>
            </a:r>
            <a:r>
              <a:rPr lang="da-DK" sz="1050" b="1" noProof="1"/>
              <a:t>Formatér baggrund</a:t>
            </a:r>
            <a:r>
              <a:rPr lang="da-DK" sz="1050" noProof="1"/>
              <a:t>. Klik på </a:t>
            </a:r>
            <a:r>
              <a:rPr lang="da-DK" sz="1050" b="1" noProof="1"/>
              <a:t>Fyld farve </a:t>
            </a:r>
            <a:r>
              <a:rPr lang="da-DK" sz="1050" noProof="1"/>
              <a:t>i Formater baggrund vinduet og vælg farve fra øverste række i SDU’s farve palette eller fra den brugerdefinerede farvepalette</a:t>
            </a:r>
            <a:endParaRPr lang="da-DK"/>
          </a:p>
        </p:txBody>
      </p:sp>
      <p:sp>
        <p:nvSpPr>
          <p:cNvPr id="22" name="text" descr="{&quot;templafy&quot;:{&quot;id&quot;:&quot;c921d202-79b2-4dfb-8655-d781441e0bd5&quot;}}" title="UserProfile.Institut.InstituteDCU_{{DocumentLanguage}}">
            <a:extLst>
              <a:ext uri="{FF2B5EF4-FFF2-40B4-BE49-F238E27FC236}">
                <a16:creationId xmlns:a16="http://schemas.microsoft.com/office/drawing/2014/main" id="{4BA8697E-ACF8-B1DC-1458-B0832A5D787F}"/>
              </a:ext>
            </a:extLst>
          </p:cNvPr>
          <p:cNvSpPr txBox="1">
            <a:spLocks/>
          </p:cNvSpPr>
          <p:nvPr userDrawn="1"/>
        </p:nvSpPr>
        <p:spPr>
          <a:xfrm>
            <a:off x="411163" y="450893"/>
            <a:ext cx="5684837" cy="284778"/>
          </a:xfrm>
          <a:prstGeom prst="rect">
            <a:avLst/>
          </a:prstGeom>
          <a:noFill/>
        </p:spPr>
        <p:txBody>
          <a:bodyPr wrap="square" lIns="10800" tIns="0" rIns="0" bIns="90000" anchor="b" anchorCtr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a-DK" dirty="0"/>
              <a:t>SDU Studieservice</a:t>
            </a:r>
          </a:p>
        </p:txBody>
      </p:sp>
      <p:sp>
        <p:nvSpPr>
          <p:cNvPr id="19" name="Rectangle 18" descr="{&quot;templafy&quot;:{&quot;id&quot;:&quot;9b7d0c07-fcff-4e0b-a63e-b1760844b313&quot;}}">
            <a:extLst>
              <a:ext uri="{FF2B5EF4-FFF2-40B4-BE49-F238E27FC236}">
                <a16:creationId xmlns:a16="http://schemas.microsoft.com/office/drawing/2014/main" id="{0793924F-53B9-5598-6F7B-5EA742520D28}"/>
              </a:ext>
            </a:extLst>
          </p:cNvPr>
          <p:cNvSpPr/>
          <p:nvPr userDrawn="1"/>
        </p:nvSpPr>
        <p:spPr>
          <a:xfrm>
            <a:off x="9382125" y="6376129"/>
            <a:ext cx="2407622" cy="18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r"/>
            <a:endParaRPr lang="da-DK" sz="1600" dirty="0" err="1">
              <a:solidFill>
                <a:schemeClr val="tx1"/>
              </a:solidFill>
            </a:endParaRPr>
          </a:p>
        </p:txBody>
      </p:sp>
      <p:pic>
        <p:nvPicPr>
          <p:cNvPr id="23" name="Billede 22">
            <a:extLst>
              <a:ext uri="{FF2B5EF4-FFF2-40B4-BE49-F238E27FC236}">
                <a16:creationId xmlns:a16="http://schemas.microsoft.com/office/drawing/2014/main" id="{56E5EC03-6B1C-743F-1F0D-ADDC4B011F5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6921" y="0"/>
            <a:ext cx="2734917" cy="808584"/>
          </a:xfrm>
          <a:prstGeom prst="rect">
            <a:avLst/>
          </a:prstGeom>
        </p:spPr>
      </p:pic>
      <p:pic>
        <p:nvPicPr>
          <p:cNvPr id="25" name="Billede 24">
            <a:extLst>
              <a:ext uri="{FF2B5EF4-FFF2-40B4-BE49-F238E27FC236}">
                <a16:creationId xmlns:a16="http://schemas.microsoft.com/office/drawing/2014/main" id="{59BC69BA-1EFB-6BC2-D5D9-F7F684ADA33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58" y="6096830"/>
            <a:ext cx="1513553" cy="680187"/>
          </a:xfrm>
          <a:prstGeom prst="rect">
            <a:avLst/>
          </a:prstGeom>
        </p:spPr>
      </p:pic>
      <p:sp>
        <p:nvSpPr>
          <p:cNvPr id="26" name="OFF_institute">
            <a:extLst>
              <a:ext uri="{FF2B5EF4-FFF2-40B4-BE49-F238E27FC236}">
                <a16:creationId xmlns:a16="http://schemas.microsoft.com/office/drawing/2014/main" id="{0227F53D-689F-F6BA-E794-32F454A51E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790615" y="6376129"/>
            <a:ext cx="2982015" cy="18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>
              <a:defRPr sz="1000" b="0" cap="none" baseline="0">
                <a:solidFill>
                  <a:schemeClr val="accent6"/>
                </a:solidFill>
              </a:defRPr>
            </a:lvl1pPr>
          </a:lstStyle>
          <a:p>
            <a:r>
              <a:rPr lang="da-DK" u="sng" dirty="0">
                <a:hlinkClick r:id="rId4" tooltip="http://www.sdu.dk/da/sdutakeov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www.sdu.dk/da/sdutakeover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27793422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ind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3B9A67-E62D-400C-BC42-A3A96AAED25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1028247"/>
            <a:ext cx="2502000" cy="432000"/>
          </a:xfrm>
        </p:spPr>
        <p:txBody>
          <a:bodyPr/>
          <a:lstStyle>
            <a:lvl1pPr>
              <a:lnSpc>
                <a:spcPct val="110000"/>
              </a:lnSpc>
              <a:defRPr sz="1200"/>
            </a:lvl1pPr>
          </a:lstStyle>
          <a:p>
            <a:r>
              <a:rPr lang="da-DK" noProof="0" dirty="0"/>
              <a:t>Klik for at tilføje underoverskrift</a:t>
            </a:r>
            <a:endParaRPr lang="da-DK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E60E8CAC-51BD-4862-8B6E-BD3E315677C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11163" y="1475354"/>
            <a:ext cx="2502000" cy="4366646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da-DK" noProof="0" dirty="0"/>
              <a:t>Klik for at tilføje tekst</a:t>
            </a:r>
            <a:endParaRPr lang="da-DK"/>
          </a:p>
          <a:p>
            <a:pPr lvl="1"/>
            <a:r>
              <a:rPr lang="da-DK" noProof="0" dirty="0"/>
              <a:t>Second </a:t>
            </a:r>
            <a:r>
              <a:rPr lang="da-DK" noProof="0" dirty="0" err="1"/>
              <a:t>level</a:t>
            </a:r>
            <a:endParaRPr lang="da-DK" noProof="0" dirty="0"/>
          </a:p>
          <a:p>
            <a:pPr lvl="2"/>
            <a:r>
              <a:rPr lang="da-DK" noProof="0" dirty="0"/>
              <a:t>Third </a:t>
            </a:r>
            <a:r>
              <a:rPr lang="da-DK" noProof="0" dirty="0" err="1"/>
              <a:t>level</a:t>
            </a:r>
            <a:endParaRPr lang="da-DK" noProof="0" dirty="0"/>
          </a:p>
          <a:p>
            <a:pPr lvl="3"/>
            <a:r>
              <a:rPr lang="da-DK" noProof="0" dirty="0" err="1"/>
              <a:t>Fourth</a:t>
            </a:r>
            <a:r>
              <a:rPr lang="da-DK" noProof="0" dirty="0"/>
              <a:t> </a:t>
            </a:r>
            <a:r>
              <a:rPr lang="da-DK" noProof="0" dirty="0" err="1"/>
              <a:t>level</a:t>
            </a:r>
            <a:endParaRPr lang="da-DK" noProof="0" dirty="0"/>
          </a:p>
          <a:p>
            <a:pPr lvl="4"/>
            <a:r>
              <a:rPr lang="da-DK" noProof="0" dirty="0"/>
              <a:t>Fifth </a:t>
            </a:r>
            <a:r>
              <a:rPr lang="da-DK" noProof="0" dirty="0" err="1"/>
              <a:t>level</a:t>
            </a:r>
            <a:endParaRPr lang="da-DK" noProof="0" dirty="0"/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25135A09-8F8A-4D87-8C43-B3A0A80BE2F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273164" y="1028246"/>
            <a:ext cx="2502000" cy="432000"/>
          </a:xfrm>
        </p:spPr>
        <p:txBody>
          <a:bodyPr/>
          <a:lstStyle>
            <a:lvl1pPr marL="0" indent="0" algn="l">
              <a:buNone/>
              <a:defRPr sz="1200" b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 noProof="0" dirty="0"/>
              <a:t>Klik for at tilføje underoverskrift</a:t>
            </a:r>
            <a:endParaRPr lang="da-DK"/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462D92C6-668E-491E-B394-72897FAB3085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3273163" y="1475354"/>
            <a:ext cx="2502000" cy="4366646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da-DK" noProof="0" dirty="0"/>
              <a:t>Klik for at tilføje tekst</a:t>
            </a:r>
            <a:endParaRPr lang="da-DK"/>
          </a:p>
          <a:p>
            <a:pPr lvl="1"/>
            <a:r>
              <a:rPr lang="da-DK" noProof="0" dirty="0"/>
              <a:t>Second </a:t>
            </a:r>
            <a:r>
              <a:rPr lang="da-DK" noProof="0" dirty="0" err="1"/>
              <a:t>level</a:t>
            </a:r>
            <a:endParaRPr lang="da-DK" noProof="0" dirty="0"/>
          </a:p>
          <a:p>
            <a:pPr lvl="2"/>
            <a:r>
              <a:rPr lang="da-DK" noProof="0" dirty="0"/>
              <a:t>Third </a:t>
            </a:r>
            <a:r>
              <a:rPr lang="da-DK" noProof="0" dirty="0" err="1"/>
              <a:t>level</a:t>
            </a:r>
            <a:endParaRPr lang="da-DK" noProof="0" dirty="0"/>
          </a:p>
          <a:p>
            <a:pPr lvl="3"/>
            <a:r>
              <a:rPr lang="da-DK" noProof="0" dirty="0" err="1"/>
              <a:t>Fourth</a:t>
            </a:r>
            <a:r>
              <a:rPr lang="da-DK" noProof="0" dirty="0"/>
              <a:t> </a:t>
            </a:r>
            <a:r>
              <a:rPr lang="da-DK" noProof="0" dirty="0" err="1"/>
              <a:t>level</a:t>
            </a:r>
            <a:endParaRPr lang="da-DK" noProof="0" dirty="0"/>
          </a:p>
          <a:p>
            <a:pPr lvl="4"/>
            <a:r>
              <a:rPr lang="da-DK" noProof="0" dirty="0"/>
              <a:t>Fifth </a:t>
            </a:r>
            <a:r>
              <a:rPr lang="da-DK" noProof="0" dirty="0" err="1"/>
              <a:t>level</a:t>
            </a:r>
            <a:endParaRPr lang="da-DK" noProof="0" dirty="0"/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C0F1B1F1-CA40-4EA4-AB68-69DBBD61ED9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135163" y="1028246"/>
            <a:ext cx="2502000" cy="432000"/>
          </a:xfrm>
        </p:spPr>
        <p:txBody>
          <a:bodyPr/>
          <a:lstStyle>
            <a:lvl1pPr marL="0" indent="0">
              <a:buNone/>
              <a:defRPr sz="1200" b="1"/>
            </a:lvl1pPr>
            <a:lvl2pPr marL="252000" indent="0">
              <a:buNone/>
              <a:defRPr/>
            </a:lvl2pPr>
          </a:lstStyle>
          <a:p>
            <a:pPr lvl="0"/>
            <a:r>
              <a:rPr lang="da-DK" noProof="0" dirty="0"/>
              <a:t>Klik for at tilføje underoverskrift</a:t>
            </a:r>
            <a:endParaRPr lang="da-DK"/>
          </a:p>
        </p:txBody>
      </p:sp>
      <p:sp>
        <p:nvSpPr>
          <p:cNvPr id="21" name="Content Placeholder 20">
            <a:extLst>
              <a:ext uri="{FF2B5EF4-FFF2-40B4-BE49-F238E27FC236}">
                <a16:creationId xmlns:a16="http://schemas.microsoft.com/office/drawing/2014/main" id="{3DBEE0FF-2C0E-499E-ACAF-B6F421AF13D5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6135163" y="1475354"/>
            <a:ext cx="2502000" cy="4366646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da-DK" noProof="0" dirty="0"/>
              <a:t>Klik for at tilføje tekst</a:t>
            </a:r>
            <a:endParaRPr lang="da-DK"/>
          </a:p>
          <a:p>
            <a:pPr lvl="1"/>
            <a:r>
              <a:rPr lang="da-DK" noProof="0" dirty="0"/>
              <a:t>Second </a:t>
            </a:r>
            <a:r>
              <a:rPr lang="da-DK" noProof="0" dirty="0" err="1"/>
              <a:t>level</a:t>
            </a:r>
            <a:endParaRPr lang="da-DK" noProof="0" dirty="0"/>
          </a:p>
          <a:p>
            <a:pPr lvl="2"/>
            <a:r>
              <a:rPr lang="da-DK" noProof="0" dirty="0"/>
              <a:t>Third </a:t>
            </a:r>
            <a:r>
              <a:rPr lang="da-DK" noProof="0" dirty="0" err="1"/>
              <a:t>level</a:t>
            </a:r>
            <a:endParaRPr lang="da-DK" noProof="0" dirty="0"/>
          </a:p>
          <a:p>
            <a:pPr lvl="3"/>
            <a:r>
              <a:rPr lang="da-DK" noProof="0" dirty="0" err="1"/>
              <a:t>Fourth</a:t>
            </a:r>
            <a:r>
              <a:rPr lang="da-DK" noProof="0" dirty="0"/>
              <a:t> </a:t>
            </a:r>
            <a:r>
              <a:rPr lang="da-DK" noProof="0" dirty="0" err="1"/>
              <a:t>level</a:t>
            </a:r>
            <a:endParaRPr lang="da-DK" noProof="0" dirty="0"/>
          </a:p>
          <a:p>
            <a:pPr lvl="4"/>
            <a:r>
              <a:rPr lang="da-DK" noProof="0" dirty="0"/>
              <a:t>Fifth </a:t>
            </a:r>
            <a:r>
              <a:rPr lang="da-DK" noProof="0" dirty="0" err="1"/>
              <a:t>level</a:t>
            </a:r>
            <a:endParaRPr lang="da-DK" noProof="0" dirty="0"/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F091117C-5AED-4416-88BA-F1C88ACD7A2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997162" y="1028247"/>
            <a:ext cx="2502000" cy="432000"/>
          </a:xfrm>
        </p:spPr>
        <p:txBody>
          <a:bodyPr/>
          <a:lstStyle>
            <a:lvl1pPr marL="0" indent="0">
              <a:buNone/>
              <a:defRPr sz="1200" b="1"/>
            </a:lvl1pPr>
            <a:lvl2pPr marL="252000" indent="0">
              <a:buNone/>
              <a:defRPr/>
            </a:lvl2pPr>
          </a:lstStyle>
          <a:p>
            <a:pPr lvl="0"/>
            <a:r>
              <a:rPr lang="da-DK" noProof="0" dirty="0"/>
              <a:t>Klik for at tilføje underoverskrift</a:t>
            </a:r>
            <a:endParaRPr lang="da-DK"/>
          </a:p>
        </p:txBody>
      </p:sp>
      <p:sp>
        <p:nvSpPr>
          <p:cNvPr id="25" name="Content Placeholder 24">
            <a:extLst>
              <a:ext uri="{FF2B5EF4-FFF2-40B4-BE49-F238E27FC236}">
                <a16:creationId xmlns:a16="http://schemas.microsoft.com/office/drawing/2014/main" id="{C66F31E1-769E-4E9A-9DCC-2C64321A89C1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8997161" y="1475354"/>
            <a:ext cx="2501999" cy="4366646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da-DK" noProof="0" dirty="0"/>
              <a:t>Klik for at tilføje tekst</a:t>
            </a:r>
            <a:endParaRPr lang="da-DK"/>
          </a:p>
          <a:p>
            <a:pPr lvl="1"/>
            <a:r>
              <a:rPr lang="da-DK" noProof="0" dirty="0"/>
              <a:t>Second </a:t>
            </a:r>
            <a:r>
              <a:rPr lang="da-DK" noProof="0" dirty="0" err="1"/>
              <a:t>level</a:t>
            </a:r>
            <a:endParaRPr lang="da-DK" noProof="0" dirty="0"/>
          </a:p>
          <a:p>
            <a:pPr lvl="2"/>
            <a:r>
              <a:rPr lang="da-DK" noProof="0" dirty="0"/>
              <a:t>Third </a:t>
            </a:r>
            <a:r>
              <a:rPr lang="da-DK" noProof="0" dirty="0" err="1"/>
              <a:t>level</a:t>
            </a:r>
            <a:endParaRPr lang="da-DK" noProof="0" dirty="0"/>
          </a:p>
          <a:p>
            <a:pPr lvl="3"/>
            <a:r>
              <a:rPr lang="da-DK" noProof="0" dirty="0" err="1"/>
              <a:t>Fourth</a:t>
            </a:r>
            <a:r>
              <a:rPr lang="da-DK" noProof="0" dirty="0"/>
              <a:t> </a:t>
            </a:r>
            <a:r>
              <a:rPr lang="da-DK" noProof="0" dirty="0" err="1"/>
              <a:t>level</a:t>
            </a:r>
            <a:endParaRPr lang="da-DK" noProof="0" dirty="0"/>
          </a:p>
          <a:p>
            <a:pPr lvl="4"/>
            <a:r>
              <a:rPr lang="da-DK" noProof="0" dirty="0"/>
              <a:t>Fifth </a:t>
            </a:r>
            <a:r>
              <a:rPr lang="da-DK" noProof="0" dirty="0" err="1"/>
              <a:t>level</a:t>
            </a:r>
            <a:endParaRPr lang="da-DK" noProof="0" dirty="0"/>
          </a:p>
        </p:txBody>
      </p:sp>
      <p:sp>
        <p:nvSpPr>
          <p:cNvPr id="28" name="Date Placeholder 14">
            <a:extLst>
              <a:ext uri="{FF2B5EF4-FFF2-40B4-BE49-F238E27FC236}">
                <a16:creationId xmlns:a16="http://schemas.microsoft.com/office/drawing/2014/main" id="{1DCD95D8-07B6-42C0-8767-A640B7CA8534}"/>
              </a:ext>
            </a:extLst>
          </p:cNvPr>
          <p:cNvSpPr txBox="1">
            <a:spLocks/>
          </p:cNvSpPr>
          <p:nvPr userDrawn="1"/>
        </p:nvSpPr>
        <p:spPr>
          <a:xfrm>
            <a:off x="0" y="6912000"/>
            <a:ext cx="0" cy="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" kern="1200">
                <a:noFill/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1A13B18-F5ED-4611-8DBB-F05123AFBA22}" type="datetimeFigureOut">
              <a:rPr lang="da-DK" smtClean="0"/>
              <a:pPr/>
              <a:t>19-08-2026</a:t>
            </a:fld>
            <a:endParaRPr lang="da-DK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E588C40-671D-463C-8463-D77B96C28D88}"/>
              </a:ext>
            </a:extLst>
          </p:cNvPr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fld id="{F1A13B18-F5ED-4611-8DBB-F05123AFBA22}" type="datetimeFigureOut">
              <a:rPr lang="da-DK" smtClean="0"/>
              <a:pPr/>
              <a:t>19-08-2026</a:t>
            </a:fld>
            <a:endParaRPr lang="da-DK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5B93800-6F51-413B-BA21-0A9967FF3386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45D37B1E-C366-494F-A587-962AD9AABC83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16" name="OFF_institute">
            <a:extLst>
              <a:ext uri="{FF2B5EF4-FFF2-40B4-BE49-F238E27FC236}">
                <a16:creationId xmlns:a16="http://schemas.microsoft.com/office/drawing/2014/main" id="{E8DCCBA3-1E98-D679-DE55-4575141C193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790615" y="6376129"/>
            <a:ext cx="2982015" cy="18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>
              <a:defRPr sz="1000" b="0" cap="none" baseline="0">
                <a:solidFill>
                  <a:schemeClr val="accent6"/>
                </a:solidFill>
              </a:defRPr>
            </a:lvl1pPr>
          </a:lstStyle>
          <a:p>
            <a:r>
              <a:rPr lang="da-DK" u="sng" dirty="0">
                <a:hlinkClick r:id="rId2" tooltip="http://www.sdu.dk/da/sdutakeov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www.sdu.dk/da/sdutakeover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9044815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llede og ind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ktangel 16">
            <a:extLst>
              <a:ext uri="{FF2B5EF4-FFF2-40B4-BE49-F238E27FC236}">
                <a16:creationId xmlns:a16="http://schemas.microsoft.com/office/drawing/2014/main" id="{0CE7B6DD-C3A4-5228-6B46-D348E86C40B9}"/>
              </a:ext>
            </a:extLst>
          </p:cNvPr>
          <p:cNvSpPr/>
          <p:nvPr userDrawn="1"/>
        </p:nvSpPr>
        <p:spPr>
          <a:xfrm>
            <a:off x="6096000" y="6015924"/>
            <a:ext cx="6096000" cy="84207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ctr"/>
            <a:endParaRPr lang="da-DK" sz="1600" dirty="0" err="1"/>
          </a:p>
        </p:txBody>
      </p:sp>
      <p:sp>
        <p:nvSpPr>
          <p:cNvPr id="16" name="Rektangel 15">
            <a:extLst>
              <a:ext uri="{FF2B5EF4-FFF2-40B4-BE49-F238E27FC236}">
                <a16:creationId xmlns:a16="http://schemas.microsoft.com/office/drawing/2014/main" id="{E0C7BC12-DC53-3576-8098-56DE8341BE09}"/>
              </a:ext>
            </a:extLst>
          </p:cNvPr>
          <p:cNvSpPr/>
          <p:nvPr userDrawn="1"/>
        </p:nvSpPr>
        <p:spPr>
          <a:xfrm>
            <a:off x="11401838" y="0"/>
            <a:ext cx="79016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ctr"/>
            <a:endParaRPr lang="da-DK" sz="1600" dirty="0" err="1"/>
          </a:p>
        </p:txBody>
      </p:sp>
      <p:sp>
        <p:nvSpPr>
          <p:cNvPr id="10" name="Pladsholder til billede 3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6099300" cy="6858000"/>
          </a:xfrm>
          <a:solidFill>
            <a:schemeClr val="bg1"/>
          </a:solidFill>
        </p:spPr>
        <p:txBody>
          <a:bodyPr/>
          <a:lstStyle>
            <a:lvl1pPr marL="0" indent="0" algn="ctr">
              <a:buNone/>
              <a:defRPr sz="1200"/>
            </a:lvl1pPr>
          </a:lstStyle>
          <a:p>
            <a:r>
              <a:rPr lang="da-DK" dirty="0"/>
              <a:t>Vælg pladsholderen og indsæt billede via Templafy/Skyfish eller ikon eller logo via Templafy/Billeder</a:t>
            </a:r>
            <a:endParaRPr lang="da-DK"/>
          </a:p>
        </p:txBody>
      </p:sp>
      <p:sp>
        <p:nvSpPr>
          <p:cNvPr id="8" name="Titel 1"/>
          <p:cNvSpPr>
            <a:spLocks noGrp="1"/>
          </p:cNvSpPr>
          <p:nvPr>
            <p:ph type="title" hasCustomPrompt="1"/>
          </p:nvPr>
        </p:nvSpPr>
        <p:spPr>
          <a:xfrm>
            <a:off x="6692401" y="1076109"/>
            <a:ext cx="4680000" cy="1822734"/>
          </a:xfrm>
        </p:spPr>
        <p:txBody>
          <a:bodyPr/>
          <a:lstStyle>
            <a:lvl1pPr>
              <a:defRPr/>
            </a:lvl1pPr>
          </a:lstStyle>
          <a:p>
            <a:r>
              <a:rPr lang="da-DK" dirty="0"/>
              <a:t>Klik for at tilføje overskrift, maksimalt 3 linjer</a:t>
            </a:r>
            <a:endParaRPr lang="da-DK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4256969-981A-4869-9324-B595DF89D12E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6692400" y="3387600"/>
            <a:ext cx="4680000" cy="2466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da-DK" dirty="0"/>
              <a:t>Klik for at tilføje tekst</a:t>
            </a:r>
            <a:endParaRPr lang="da-DK"/>
          </a:p>
          <a:p>
            <a:pPr lvl="1"/>
            <a:r>
              <a:rPr lang="da-DK" dirty="0"/>
              <a:t>Second </a:t>
            </a:r>
            <a:r>
              <a:rPr lang="da-DK" dirty="0" err="1"/>
              <a:t>level</a:t>
            </a:r>
            <a:endParaRPr lang="da-DK" dirty="0"/>
          </a:p>
          <a:p>
            <a:pPr lvl="2"/>
            <a:r>
              <a:rPr lang="da-DK" dirty="0"/>
              <a:t>Third </a:t>
            </a:r>
            <a:r>
              <a:rPr lang="da-DK" dirty="0" err="1"/>
              <a:t>level</a:t>
            </a:r>
            <a:endParaRPr lang="da-DK" dirty="0"/>
          </a:p>
          <a:p>
            <a:pPr lvl="3"/>
            <a:r>
              <a:rPr lang="da-DK" dirty="0" err="1"/>
              <a:t>Fourth</a:t>
            </a:r>
            <a:r>
              <a:rPr lang="da-DK" dirty="0"/>
              <a:t> </a:t>
            </a:r>
            <a:r>
              <a:rPr lang="da-DK" dirty="0" err="1"/>
              <a:t>level</a:t>
            </a:r>
            <a:endParaRPr lang="da-DK" dirty="0"/>
          </a:p>
          <a:p>
            <a:pPr lvl="4"/>
            <a:r>
              <a:rPr lang="da-DK" dirty="0"/>
              <a:t>Fifth </a:t>
            </a:r>
            <a:r>
              <a:rPr lang="da-DK" dirty="0" err="1"/>
              <a:t>level</a:t>
            </a:r>
            <a:endParaRPr lang="da-DK" dirty="0"/>
          </a:p>
        </p:txBody>
      </p:sp>
      <p:sp>
        <p:nvSpPr>
          <p:cNvPr id="14" name="text" descr="{&quot;templafy&quot;:{&quot;id&quot;:&quot;aa590298-5d24-42c4-a00a-c8ad44683654&quot;}}" title="UserProfile.Institut.InstituteDCU_{{DocumentLanguage}}">
            <a:extLst>
              <a:ext uri="{FF2B5EF4-FFF2-40B4-BE49-F238E27FC236}">
                <a16:creationId xmlns:a16="http://schemas.microsoft.com/office/drawing/2014/main" id="{060969B2-E177-4704-95D4-119A98BB90C5}"/>
              </a:ext>
            </a:extLst>
          </p:cNvPr>
          <p:cNvSpPr txBox="1">
            <a:spLocks/>
          </p:cNvSpPr>
          <p:nvPr userDrawn="1"/>
        </p:nvSpPr>
        <p:spPr>
          <a:xfrm>
            <a:off x="6692400" y="249585"/>
            <a:ext cx="4680000" cy="478677"/>
          </a:xfrm>
          <a:prstGeom prst="rect">
            <a:avLst/>
          </a:prstGeom>
          <a:noFill/>
        </p:spPr>
        <p:txBody>
          <a:bodyPr wrap="square" lIns="10800" tIns="0" rIns="0" bIns="90000" anchor="b" anchorCtr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a-DK" dirty="0"/>
              <a:t>SDU Studieservice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B68D6574-D545-4AC1-804C-76EBF3BEC544}"/>
              </a:ext>
            </a:extLst>
          </p:cNvPr>
          <p:cNvCxnSpPr>
            <a:cxnSpLocks/>
          </p:cNvCxnSpPr>
          <p:nvPr userDrawn="1"/>
        </p:nvCxnSpPr>
        <p:spPr>
          <a:xfrm>
            <a:off x="6691637" y="715665"/>
            <a:ext cx="699211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Date Placeholder 14">
            <a:extLst>
              <a:ext uri="{FF2B5EF4-FFF2-40B4-BE49-F238E27FC236}">
                <a16:creationId xmlns:a16="http://schemas.microsoft.com/office/drawing/2014/main" id="{2C4B35A0-F8F7-420F-9E06-CC0AAAA0B84F}"/>
              </a:ext>
            </a:extLst>
          </p:cNvPr>
          <p:cNvSpPr txBox="1">
            <a:spLocks/>
          </p:cNvSpPr>
          <p:nvPr userDrawn="1"/>
        </p:nvSpPr>
        <p:spPr>
          <a:xfrm>
            <a:off x="0" y="6912000"/>
            <a:ext cx="0" cy="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" kern="1200">
                <a:noFill/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1A13B18-F5ED-4611-8DBB-F05123AFBA22}" type="datetimeFigureOut">
              <a:rPr lang="da-DK" smtClean="0"/>
              <a:pPr/>
              <a:t>19-08-2026</a:t>
            </a:fld>
            <a:endParaRPr lang="da-DK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C94981C-CC58-4018-9B19-5053EFA6B6A9}"/>
              </a:ext>
            </a:extLst>
          </p:cNvPr>
          <p:cNvSpPr txBox="1"/>
          <p:nvPr userDrawn="1"/>
        </p:nvSpPr>
        <p:spPr>
          <a:xfrm>
            <a:off x="0" y="-349741"/>
            <a:ext cx="11457183" cy="3231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da-DK" sz="1050" b="1" noProof="1"/>
              <a:t>Skift baggrundsfarve. </a:t>
            </a:r>
            <a:r>
              <a:rPr lang="da-DK" sz="1050" noProof="1"/>
              <a:t>Højreklik på slidet og vælg </a:t>
            </a:r>
            <a:r>
              <a:rPr lang="da-DK" sz="1050" b="1" noProof="1"/>
              <a:t>Formatér baggrund</a:t>
            </a:r>
            <a:r>
              <a:rPr lang="da-DK" sz="1050" noProof="1"/>
              <a:t>. Klik på </a:t>
            </a:r>
            <a:r>
              <a:rPr lang="da-DK" sz="1050" b="1" noProof="1"/>
              <a:t>Fyld farve </a:t>
            </a:r>
            <a:r>
              <a:rPr lang="da-DK" sz="1050" noProof="1"/>
              <a:t>i Formater baggrund vinduet og vælg farve fra øverste række i SDU’s farve palette eller fra den brugerdefinerede farvepalette</a:t>
            </a:r>
            <a:endParaRPr lang="da-DK"/>
          </a:p>
        </p:txBody>
      </p:sp>
      <p:sp>
        <p:nvSpPr>
          <p:cNvPr id="13" name="Rectangle 12" descr="{&quot;templafy&quot;:{&quot;id&quot;:&quot;ccc9957d-eca4-4b79-b5ee-c21cb3810f8a&quot;}}">
            <a:extLst>
              <a:ext uri="{FF2B5EF4-FFF2-40B4-BE49-F238E27FC236}">
                <a16:creationId xmlns:a16="http://schemas.microsoft.com/office/drawing/2014/main" id="{CBCCEF6F-0C69-C9D0-8E55-3AE6741AB480}"/>
              </a:ext>
            </a:extLst>
          </p:cNvPr>
          <p:cNvSpPr/>
          <p:nvPr userDrawn="1"/>
        </p:nvSpPr>
        <p:spPr>
          <a:xfrm>
            <a:off x="9382125" y="6376129"/>
            <a:ext cx="2407622" cy="18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r"/>
            <a:endParaRPr lang="da-DK" sz="1600" dirty="0" err="1">
              <a:solidFill>
                <a:schemeClr val="tx1"/>
              </a:solidFill>
            </a:endParaRPr>
          </a:p>
        </p:txBody>
      </p:sp>
      <p:pic>
        <p:nvPicPr>
          <p:cNvPr id="15" name="Billede 14">
            <a:extLst>
              <a:ext uri="{FF2B5EF4-FFF2-40B4-BE49-F238E27FC236}">
                <a16:creationId xmlns:a16="http://schemas.microsoft.com/office/drawing/2014/main" id="{63B2326E-EB9E-AD42-8E59-05C1445D894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0422289" y="4428859"/>
            <a:ext cx="2734917" cy="808584"/>
          </a:xfrm>
          <a:prstGeom prst="rect">
            <a:avLst/>
          </a:prstGeom>
        </p:spPr>
      </p:pic>
      <p:pic>
        <p:nvPicPr>
          <p:cNvPr id="19" name="Billede 18">
            <a:extLst>
              <a:ext uri="{FF2B5EF4-FFF2-40B4-BE49-F238E27FC236}">
                <a16:creationId xmlns:a16="http://schemas.microsoft.com/office/drawing/2014/main" id="{30D7EAE0-BD8D-FB5A-FD40-E5643E3E4F7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4160" y="6096830"/>
            <a:ext cx="1513553" cy="680187"/>
          </a:xfrm>
          <a:prstGeom prst="rect">
            <a:avLst/>
          </a:prstGeom>
        </p:spPr>
      </p:pic>
      <p:sp>
        <p:nvSpPr>
          <p:cNvPr id="20" name="sdu.dk">
            <a:extLst>
              <a:ext uri="{FF2B5EF4-FFF2-40B4-BE49-F238E27FC236}">
                <a16:creationId xmlns:a16="http://schemas.microsoft.com/office/drawing/2014/main" id="{124CE665-6050-7E30-0A71-B5D7D804A565}"/>
              </a:ext>
            </a:extLst>
          </p:cNvPr>
          <p:cNvSpPr/>
          <p:nvPr userDrawn="1"/>
        </p:nvSpPr>
        <p:spPr>
          <a:xfrm rot="5400000">
            <a:off x="11063891" y="1138288"/>
            <a:ext cx="1748218" cy="37651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b" anchorCtr="0"/>
          <a:lstStyle/>
          <a:p>
            <a:r>
              <a:rPr lang="da-DK" sz="1100" b="1" i="0" u="none" dirty="0" err="1">
                <a:solidFill>
                  <a:schemeClr val="tx1"/>
                </a:solidFill>
              </a:rPr>
              <a:t>sdu.dk</a:t>
            </a:r>
            <a:r>
              <a:rPr lang="da-DK" sz="1100" b="1" i="0" u="none" dirty="0">
                <a:solidFill>
                  <a:schemeClr val="tx1"/>
                </a:solidFill>
              </a:rPr>
              <a:t>/</a:t>
            </a:r>
            <a:r>
              <a:rPr lang="da-DK" sz="1100" b="1" i="0" u="none" dirty="0" err="1">
                <a:solidFill>
                  <a:schemeClr val="tx1"/>
                </a:solidFill>
              </a:rPr>
              <a:t>sdutakeover</a:t>
            </a:r>
            <a:endParaRPr lang="da-DK" sz="1100" b="1" i="0" u="none" dirty="0">
              <a:solidFill>
                <a:schemeClr val="tx1"/>
              </a:solidFill>
            </a:endParaRPr>
          </a:p>
        </p:txBody>
      </p:sp>
      <p:sp>
        <p:nvSpPr>
          <p:cNvPr id="21" name="#sdudk">
            <a:extLst>
              <a:ext uri="{FF2B5EF4-FFF2-40B4-BE49-F238E27FC236}">
                <a16:creationId xmlns:a16="http://schemas.microsoft.com/office/drawing/2014/main" id="{C5BE54C6-D1CC-8066-8D3F-3EBD5FDAC2E7}"/>
              </a:ext>
            </a:extLst>
          </p:cNvPr>
          <p:cNvSpPr/>
          <p:nvPr userDrawn="1"/>
        </p:nvSpPr>
        <p:spPr>
          <a:xfrm rot="5400000">
            <a:off x="11482792" y="2756684"/>
            <a:ext cx="914400" cy="37651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b" anchorCtr="0"/>
          <a:lstStyle/>
          <a:p>
            <a:pPr algn="l"/>
            <a:r>
              <a:rPr lang="da-DK" sz="1100" b="1" noProof="1">
                <a:solidFill>
                  <a:schemeClr val="tx1"/>
                </a:solidFill>
              </a:rPr>
              <a:t>#sdudk</a:t>
            </a:r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4114284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llede og tekst (CV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ktangel 25">
            <a:extLst>
              <a:ext uri="{FF2B5EF4-FFF2-40B4-BE49-F238E27FC236}">
                <a16:creationId xmlns:a16="http://schemas.microsoft.com/office/drawing/2014/main" id="{0BF8D02E-E8EF-674F-8339-3EDB43E87256}"/>
              </a:ext>
            </a:extLst>
          </p:cNvPr>
          <p:cNvSpPr/>
          <p:nvPr userDrawn="1"/>
        </p:nvSpPr>
        <p:spPr>
          <a:xfrm>
            <a:off x="0" y="6022317"/>
            <a:ext cx="4455042" cy="84207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ctr"/>
            <a:endParaRPr lang="da-DK" sz="1600" dirty="0" err="1"/>
          </a:p>
        </p:txBody>
      </p:sp>
      <p:sp>
        <p:nvSpPr>
          <p:cNvPr id="17" name="Rektangel 16">
            <a:extLst>
              <a:ext uri="{FF2B5EF4-FFF2-40B4-BE49-F238E27FC236}">
                <a16:creationId xmlns:a16="http://schemas.microsoft.com/office/drawing/2014/main" id="{E5268AAD-657D-7F3A-9528-08F529F54D35}"/>
              </a:ext>
            </a:extLst>
          </p:cNvPr>
          <p:cNvSpPr/>
          <p:nvPr userDrawn="1"/>
        </p:nvSpPr>
        <p:spPr>
          <a:xfrm>
            <a:off x="4455042" y="-5258"/>
            <a:ext cx="7736958" cy="84207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ctr"/>
            <a:endParaRPr lang="da-DK" sz="1600" dirty="0" err="1"/>
          </a:p>
        </p:txBody>
      </p:sp>
      <p:sp>
        <p:nvSpPr>
          <p:cNvPr id="19" name="Rektangel 18">
            <a:extLst>
              <a:ext uri="{FF2B5EF4-FFF2-40B4-BE49-F238E27FC236}">
                <a16:creationId xmlns:a16="http://schemas.microsoft.com/office/drawing/2014/main" id="{5C5EFEF7-AB20-79CA-E91B-46D471D8E965}"/>
              </a:ext>
            </a:extLst>
          </p:cNvPr>
          <p:cNvSpPr/>
          <p:nvPr userDrawn="1"/>
        </p:nvSpPr>
        <p:spPr>
          <a:xfrm>
            <a:off x="11401838" y="0"/>
            <a:ext cx="79016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ctr"/>
            <a:endParaRPr lang="da-DK" sz="1600" dirty="0" err="1"/>
          </a:p>
        </p:txBody>
      </p:sp>
      <p:sp>
        <p:nvSpPr>
          <p:cNvPr id="7" name="Titel 1"/>
          <p:cNvSpPr>
            <a:spLocks noGrp="1"/>
          </p:cNvSpPr>
          <p:nvPr>
            <p:ph type="title" hasCustomPrompt="1"/>
          </p:nvPr>
        </p:nvSpPr>
        <p:spPr>
          <a:xfrm>
            <a:off x="6710399" y="1700213"/>
            <a:ext cx="4677070" cy="1436392"/>
          </a:xfrm>
        </p:spPr>
        <p:txBody>
          <a:bodyPr/>
          <a:lstStyle>
            <a:lvl1pPr>
              <a:defRPr sz="4800"/>
            </a:lvl1pPr>
          </a:lstStyle>
          <a:p>
            <a:r>
              <a:rPr lang="da-DK" dirty="0"/>
              <a:t>Overskrift i </a:t>
            </a:r>
            <a:r>
              <a:rPr lang="da-DK" dirty="0" err="1"/>
              <a:t>maks</a:t>
            </a:r>
            <a:r>
              <a:rPr lang="da-DK" dirty="0"/>
              <a:t> 2 linjer</a:t>
            </a:r>
            <a:endParaRPr lang="da-DK"/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6FAAEFF0-FCE4-48D6-A0D1-A458F3CD3EB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692202" y="3375877"/>
            <a:ext cx="4680000" cy="2466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da-DK" dirty="0"/>
              <a:t>Klik for at tilføje tekst</a:t>
            </a:r>
            <a:endParaRPr lang="da-DK"/>
          </a:p>
          <a:p>
            <a:pPr lvl="1"/>
            <a:r>
              <a:rPr lang="da-DK" dirty="0"/>
              <a:t>Second </a:t>
            </a:r>
            <a:r>
              <a:rPr lang="da-DK" dirty="0" err="1"/>
              <a:t>level</a:t>
            </a:r>
            <a:endParaRPr lang="da-DK" dirty="0"/>
          </a:p>
          <a:p>
            <a:pPr lvl="2"/>
            <a:r>
              <a:rPr lang="da-DK" dirty="0"/>
              <a:t>Third </a:t>
            </a:r>
            <a:r>
              <a:rPr lang="da-DK" dirty="0" err="1"/>
              <a:t>level</a:t>
            </a:r>
            <a:endParaRPr lang="da-DK" dirty="0"/>
          </a:p>
          <a:p>
            <a:pPr lvl="3"/>
            <a:r>
              <a:rPr lang="da-DK" dirty="0" err="1"/>
              <a:t>Fourth</a:t>
            </a:r>
            <a:r>
              <a:rPr lang="da-DK" dirty="0"/>
              <a:t> </a:t>
            </a:r>
            <a:r>
              <a:rPr lang="da-DK" dirty="0" err="1"/>
              <a:t>level</a:t>
            </a:r>
            <a:endParaRPr lang="da-DK" dirty="0"/>
          </a:p>
          <a:p>
            <a:pPr lvl="4"/>
            <a:r>
              <a:rPr lang="da-DK" dirty="0"/>
              <a:t>Fifth </a:t>
            </a:r>
            <a:r>
              <a:rPr lang="da-DK" dirty="0" err="1"/>
              <a:t>level</a:t>
            </a:r>
            <a:endParaRPr lang="da-DK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F21E6D3-406B-4DA0-9B5A-6A2F208BAF7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710399" y="452437"/>
            <a:ext cx="4659277" cy="790493"/>
          </a:xfrm>
        </p:spPr>
        <p:txBody>
          <a:bodyPr anchor="b" anchorCtr="0"/>
          <a:lstStyle>
            <a:lvl1pPr marL="0" indent="0">
              <a:buFont typeface="Arial" panose="020B0604020202020204" pitchFamily="34" charset="0"/>
              <a:buNone/>
              <a:defRPr/>
            </a:lvl1pPr>
          </a:lstStyle>
          <a:p>
            <a:pPr lvl="0"/>
            <a:r>
              <a:rPr lang="da-DK" dirty="0"/>
              <a:t>Klik for at indsætte tekst (f.eks. job titel)</a:t>
            </a:r>
            <a:endParaRPr lang="da-DK"/>
          </a:p>
        </p:txBody>
      </p:sp>
      <p:sp>
        <p:nvSpPr>
          <p:cNvPr id="10" name="Pladsholder til billede 3"/>
          <p:cNvSpPr>
            <a:spLocks noGrp="1"/>
          </p:cNvSpPr>
          <p:nvPr>
            <p:ph type="pic" sz="quarter" idx="13" hasCustomPrompt="1"/>
          </p:nvPr>
        </p:nvSpPr>
        <p:spPr>
          <a:xfrm>
            <a:off x="411163" y="1016000"/>
            <a:ext cx="4043879" cy="4804038"/>
          </a:xfrm>
          <a:noFill/>
        </p:spPr>
        <p:txBody>
          <a:bodyPr/>
          <a:lstStyle>
            <a:lvl1pPr marL="0" indent="0" algn="ctr">
              <a:buNone/>
              <a:defRPr sz="1100"/>
            </a:lvl1pPr>
          </a:lstStyle>
          <a:p>
            <a:r>
              <a:rPr lang="da-DK" dirty="0"/>
              <a:t>Vælg pladsholderen og indsæt billede via Templafy/Skyfish eller ikon eller logo via Templafy/Billeder</a:t>
            </a:r>
            <a:endParaRPr lang="da-DK"/>
          </a:p>
        </p:txBody>
      </p:sp>
      <p:sp>
        <p:nvSpPr>
          <p:cNvPr id="18" name="Date Placeholder 14">
            <a:extLst>
              <a:ext uri="{FF2B5EF4-FFF2-40B4-BE49-F238E27FC236}">
                <a16:creationId xmlns:a16="http://schemas.microsoft.com/office/drawing/2014/main" id="{4AC2696B-BD55-4932-A36E-BCC4318F22B0}"/>
              </a:ext>
            </a:extLst>
          </p:cNvPr>
          <p:cNvSpPr txBox="1">
            <a:spLocks/>
          </p:cNvSpPr>
          <p:nvPr userDrawn="1"/>
        </p:nvSpPr>
        <p:spPr>
          <a:xfrm>
            <a:off x="0" y="6912000"/>
            <a:ext cx="0" cy="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" kern="1200">
                <a:noFill/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1A13B18-F5ED-4611-8DBB-F05123AFBA22}" type="datetimeFigureOut">
              <a:rPr lang="da-DK" smtClean="0"/>
              <a:pPr/>
              <a:t>19-08-2026</a:t>
            </a:fld>
            <a:endParaRPr lang="da-DK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591D0A-163E-46D9-B4AE-DA2791457328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fld id="{F1A13B18-F5ED-4611-8DBB-F05123AFBA22}" type="datetimeFigureOut">
              <a:rPr lang="da-DK" smtClean="0"/>
              <a:pPr/>
              <a:t>19-08-2026</a:t>
            </a:fld>
            <a:endParaRPr lang="da-DK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DA9685AE-678B-466E-B97B-590BC795CFDA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45D37B1E-C366-494F-A587-962AD9AABC83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E308762-F27B-4C02-A3F6-050482784129}"/>
              </a:ext>
            </a:extLst>
          </p:cNvPr>
          <p:cNvSpPr txBox="1"/>
          <p:nvPr userDrawn="1"/>
        </p:nvSpPr>
        <p:spPr>
          <a:xfrm>
            <a:off x="0" y="-349741"/>
            <a:ext cx="11457183" cy="3231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da-DK" sz="1050" b="1" noProof="1"/>
              <a:t>Skift baggrundsfarve. </a:t>
            </a:r>
            <a:r>
              <a:rPr lang="da-DK" sz="1050" noProof="1"/>
              <a:t>Højreklik på slidet og vælg </a:t>
            </a:r>
            <a:r>
              <a:rPr lang="da-DK" sz="1050" b="1" noProof="1"/>
              <a:t>Formatér baggrund</a:t>
            </a:r>
            <a:r>
              <a:rPr lang="da-DK" sz="1050" noProof="1"/>
              <a:t>. Klik på </a:t>
            </a:r>
            <a:r>
              <a:rPr lang="da-DK" sz="1050" b="1" noProof="1"/>
              <a:t>Fyld farve </a:t>
            </a:r>
            <a:r>
              <a:rPr lang="da-DK" sz="1050" noProof="1"/>
              <a:t>i Formater baggrund vinduet og vælg farve fra øverste række i SDU’s farve palette eller fra den brugerdefinerede farvepalette</a:t>
            </a:r>
            <a:endParaRPr lang="da-DK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07D7BB8A-9FF7-4F5F-964E-11BE0AD89A9E}"/>
              </a:ext>
            </a:extLst>
          </p:cNvPr>
          <p:cNvCxnSpPr>
            <a:cxnSpLocks/>
          </p:cNvCxnSpPr>
          <p:nvPr userDrawn="1"/>
        </p:nvCxnSpPr>
        <p:spPr>
          <a:xfrm>
            <a:off x="410400" y="715665"/>
            <a:ext cx="699211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" descr="{&quot;templafy&quot;:{&quot;id&quot;:&quot;4079b6b2-f13d-4a66-91ac-c6aa10689dd0&quot;}}" title="UserProfile.Institut.InstituteDCU_{{DocumentLanguage}}">
            <a:extLst>
              <a:ext uri="{FF2B5EF4-FFF2-40B4-BE49-F238E27FC236}">
                <a16:creationId xmlns:a16="http://schemas.microsoft.com/office/drawing/2014/main" id="{9628CBF5-AC99-DB92-49C6-DB52A231152D}"/>
              </a:ext>
            </a:extLst>
          </p:cNvPr>
          <p:cNvSpPr txBox="1">
            <a:spLocks/>
          </p:cNvSpPr>
          <p:nvPr userDrawn="1"/>
        </p:nvSpPr>
        <p:spPr>
          <a:xfrm>
            <a:off x="411163" y="450893"/>
            <a:ext cx="5684837" cy="284778"/>
          </a:xfrm>
          <a:prstGeom prst="rect">
            <a:avLst/>
          </a:prstGeom>
          <a:noFill/>
        </p:spPr>
        <p:txBody>
          <a:bodyPr wrap="square" lIns="10800" tIns="0" rIns="0" bIns="90000" anchor="b" anchorCtr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a-DK" dirty="0"/>
              <a:t>SDU Studieservice</a:t>
            </a:r>
          </a:p>
        </p:txBody>
      </p:sp>
      <p:pic>
        <p:nvPicPr>
          <p:cNvPr id="21" name="Billede 20">
            <a:extLst>
              <a:ext uri="{FF2B5EF4-FFF2-40B4-BE49-F238E27FC236}">
                <a16:creationId xmlns:a16="http://schemas.microsoft.com/office/drawing/2014/main" id="{7366D5B4-0ADA-9C47-0568-9C4F6642E83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6921" y="0"/>
            <a:ext cx="2734917" cy="808584"/>
          </a:xfrm>
          <a:prstGeom prst="rect">
            <a:avLst/>
          </a:prstGeom>
        </p:spPr>
      </p:pic>
      <p:pic>
        <p:nvPicPr>
          <p:cNvPr id="22" name="Billede 21">
            <a:extLst>
              <a:ext uri="{FF2B5EF4-FFF2-40B4-BE49-F238E27FC236}">
                <a16:creationId xmlns:a16="http://schemas.microsoft.com/office/drawing/2014/main" id="{BF29B646-DFC2-8EA2-395C-D6FE5739B6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58" y="6096830"/>
            <a:ext cx="1513553" cy="680187"/>
          </a:xfrm>
          <a:prstGeom prst="rect">
            <a:avLst/>
          </a:prstGeom>
        </p:spPr>
      </p:pic>
      <p:sp>
        <p:nvSpPr>
          <p:cNvPr id="23" name="OFF_institute">
            <a:extLst>
              <a:ext uri="{FF2B5EF4-FFF2-40B4-BE49-F238E27FC236}">
                <a16:creationId xmlns:a16="http://schemas.microsoft.com/office/drawing/2014/main" id="{B9E492A3-BC5C-51CD-1BDA-7C0BF626D2D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790615" y="6376129"/>
            <a:ext cx="2982015" cy="18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>
              <a:defRPr sz="1000" b="0" cap="none" baseline="0">
                <a:solidFill>
                  <a:schemeClr val="accent6"/>
                </a:solidFill>
              </a:defRPr>
            </a:lvl1pPr>
          </a:lstStyle>
          <a:p>
            <a:r>
              <a:rPr lang="da-DK" u="sng" dirty="0">
                <a:hlinkClick r:id="rId4" tooltip="http://www.sdu.dk/da/sdutakeov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www.sdu.dk/da/sdutakeover</a:t>
            </a:r>
            <a:endParaRPr lang="da-DK" dirty="0"/>
          </a:p>
        </p:txBody>
      </p:sp>
      <p:sp>
        <p:nvSpPr>
          <p:cNvPr id="24" name="sdu.dk">
            <a:extLst>
              <a:ext uri="{FF2B5EF4-FFF2-40B4-BE49-F238E27FC236}">
                <a16:creationId xmlns:a16="http://schemas.microsoft.com/office/drawing/2014/main" id="{D065024B-2397-9F4E-5BB6-9257D303944E}"/>
              </a:ext>
            </a:extLst>
          </p:cNvPr>
          <p:cNvSpPr/>
          <p:nvPr userDrawn="1"/>
        </p:nvSpPr>
        <p:spPr>
          <a:xfrm rot="5400000">
            <a:off x="11063891" y="1138288"/>
            <a:ext cx="1748218" cy="37651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b" anchorCtr="0"/>
          <a:lstStyle/>
          <a:p>
            <a:r>
              <a:rPr lang="da-DK" sz="1100" b="1" i="0" u="none" dirty="0" err="1">
                <a:solidFill>
                  <a:schemeClr val="tx1"/>
                </a:solidFill>
              </a:rPr>
              <a:t>sdu.dk</a:t>
            </a:r>
            <a:r>
              <a:rPr lang="da-DK" sz="1100" b="1" i="0" u="none" dirty="0">
                <a:solidFill>
                  <a:schemeClr val="tx1"/>
                </a:solidFill>
              </a:rPr>
              <a:t>/</a:t>
            </a:r>
            <a:r>
              <a:rPr lang="da-DK" sz="1100" b="1" i="0" u="none" dirty="0" err="1">
                <a:solidFill>
                  <a:schemeClr val="tx1"/>
                </a:solidFill>
              </a:rPr>
              <a:t>sdutakeover</a:t>
            </a:r>
            <a:endParaRPr lang="da-DK" sz="1100" b="1" i="0" u="none" dirty="0">
              <a:solidFill>
                <a:schemeClr val="tx1"/>
              </a:solidFill>
            </a:endParaRPr>
          </a:p>
        </p:txBody>
      </p:sp>
      <p:sp>
        <p:nvSpPr>
          <p:cNvPr id="25" name="#sdudk">
            <a:extLst>
              <a:ext uri="{FF2B5EF4-FFF2-40B4-BE49-F238E27FC236}">
                <a16:creationId xmlns:a16="http://schemas.microsoft.com/office/drawing/2014/main" id="{6BE4C543-562B-148F-B62D-4B46DA281110}"/>
              </a:ext>
            </a:extLst>
          </p:cNvPr>
          <p:cNvSpPr/>
          <p:nvPr userDrawn="1"/>
        </p:nvSpPr>
        <p:spPr>
          <a:xfrm rot="5400000">
            <a:off x="11482792" y="2756684"/>
            <a:ext cx="914400" cy="37651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b" anchorCtr="0"/>
          <a:lstStyle/>
          <a:p>
            <a:pPr algn="l"/>
            <a:r>
              <a:rPr lang="da-DK" sz="1100" b="1" noProof="1">
                <a:solidFill>
                  <a:schemeClr val="tx1"/>
                </a:solidFill>
              </a:rPr>
              <a:t>#sdudk</a:t>
            </a:r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5755860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skrift og bille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14697" y="1700212"/>
            <a:ext cx="5367600" cy="4141787"/>
          </a:xfrm>
        </p:spPr>
        <p:txBody>
          <a:bodyPr anchor="t" anchorCtr="0"/>
          <a:lstStyle>
            <a:lvl1pPr algn="l">
              <a:lnSpc>
                <a:spcPct val="100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Klik for at tilføje overskrift</a:t>
            </a:r>
            <a:endParaRPr lang="da-DK"/>
          </a:p>
        </p:txBody>
      </p:sp>
      <p:sp>
        <p:nvSpPr>
          <p:cNvPr id="14" name="Picture Placeholder 3">
            <a:extLst>
              <a:ext uri="{FF2B5EF4-FFF2-40B4-BE49-F238E27FC236}">
                <a16:creationId xmlns:a16="http://schemas.microsoft.com/office/drawing/2014/main" id="{BAC5FF5C-5A1F-4EF8-85A8-E1370E4FA7C5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415848" y="1000443"/>
            <a:ext cx="4951428" cy="4841557"/>
          </a:xfrm>
        </p:spPr>
        <p:txBody>
          <a:bodyPr/>
          <a:lstStyle>
            <a:lvl1pPr marL="0" indent="0" algn="ctr">
              <a:buNone/>
              <a:defRPr sz="1400"/>
            </a:lvl1pPr>
          </a:lstStyle>
          <a:p>
            <a:r>
              <a:rPr lang="da-DK" dirty="0"/>
              <a:t>Vælg pladsholderen og indsæt billede via Templafy/Skyfish eller ikon eller logo via Templafy/Billeder</a:t>
            </a:r>
            <a:endParaRPr lang="da-DK"/>
          </a:p>
        </p:txBody>
      </p:sp>
      <p:sp>
        <p:nvSpPr>
          <p:cNvPr id="17" name="Date Placeholder 14">
            <a:extLst>
              <a:ext uri="{FF2B5EF4-FFF2-40B4-BE49-F238E27FC236}">
                <a16:creationId xmlns:a16="http://schemas.microsoft.com/office/drawing/2014/main" id="{360EC57D-D72D-43A3-90BC-3ACC9F8BC95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0" y="6912000"/>
            <a:ext cx="0" cy="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">
                <a:noFill/>
              </a:defRPr>
            </a:lvl1pPr>
          </a:lstStyle>
          <a:p>
            <a:fld id="{F1A13B18-F5ED-4611-8DBB-F05123AFBA22}" type="datetimeFigureOut">
              <a:rPr lang="da-DK" smtClean="0"/>
              <a:pPr/>
              <a:t>19-08-2026</a:t>
            </a:fld>
            <a:endParaRPr lang="da-DK" dirty="0"/>
          </a:p>
        </p:txBody>
      </p:sp>
      <p:sp>
        <p:nvSpPr>
          <p:cNvPr id="18" name="Date Placeholder 14">
            <a:extLst>
              <a:ext uri="{FF2B5EF4-FFF2-40B4-BE49-F238E27FC236}">
                <a16:creationId xmlns:a16="http://schemas.microsoft.com/office/drawing/2014/main" id="{36B2A848-B2AD-472A-AC10-0002D162D52D}"/>
              </a:ext>
            </a:extLst>
          </p:cNvPr>
          <p:cNvSpPr txBox="1">
            <a:spLocks/>
          </p:cNvSpPr>
          <p:nvPr userDrawn="1"/>
        </p:nvSpPr>
        <p:spPr>
          <a:xfrm>
            <a:off x="0" y="6912000"/>
            <a:ext cx="0" cy="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" kern="1200">
                <a:noFill/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1A13B18-F5ED-4611-8DBB-F05123AFBA22}" type="datetimeFigureOut">
              <a:rPr lang="da-DK" smtClean="0"/>
              <a:pPr/>
              <a:t>19-08-2026</a:t>
            </a:fld>
            <a:endParaRPr lang="da-D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17D6F82-73FC-4F13-BFEC-9200E77E152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5D37B1E-C366-494F-A587-962AD9AABC83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8" name="OFF_institute">
            <a:extLst>
              <a:ext uri="{FF2B5EF4-FFF2-40B4-BE49-F238E27FC236}">
                <a16:creationId xmlns:a16="http://schemas.microsoft.com/office/drawing/2014/main" id="{2BD1F0FC-A76A-59DE-D22A-CA8AD58FE5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790615" y="6376129"/>
            <a:ext cx="2982015" cy="18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>
              <a:defRPr sz="1000" b="0" cap="none" baseline="0">
                <a:solidFill>
                  <a:schemeClr val="accent6"/>
                </a:solidFill>
              </a:defRPr>
            </a:lvl1pPr>
          </a:lstStyle>
          <a:p>
            <a:r>
              <a:rPr lang="da-DK" u="sng" dirty="0">
                <a:hlinkClick r:id="rId2" tooltip="http://www.sdu.dk/da/sdutakeov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www.sdu.dk/da/sdutakeover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0911581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iko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2FA71C01-3350-42F9-9392-0F3379095A93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2932902" y="1700213"/>
            <a:ext cx="936000" cy="936000"/>
          </a:xfrm>
        </p:spPr>
        <p:txBody>
          <a:bodyPr wrap="none"/>
          <a:lstStyle>
            <a:lvl1pPr marL="0" indent="0">
              <a:buNone/>
              <a:defRPr sz="1000"/>
            </a:lvl1pPr>
          </a:lstStyle>
          <a:p>
            <a:pPr lvl="0"/>
            <a:r>
              <a:rPr lang="da-DK" dirty="0"/>
              <a:t>Indsæt logo: Vælg pladsholderen, indsæt logo via Templafy/Billeder</a:t>
            </a:r>
            <a:endParaRPr lang="da-DK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C0A09C85-3CCC-44AB-A808-AA96845B128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932902" y="2733129"/>
            <a:ext cx="3564000" cy="756000"/>
          </a:xfrm>
        </p:spPr>
        <p:txBody>
          <a:bodyPr/>
          <a:lstStyle>
            <a:lvl1pPr marL="0" indent="0">
              <a:buFont typeface="Arial" panose="020B0604020202020204" pitchFamily="34" charset="0"/>
              <a:buChar char="​"/>
              <a:defRPr sz="2100" b="1"/>
            </a:lvl1pPr>
            <a:lvl2pPr marL="252000">
              <a:defRPr/>
            </a:lvl2pPr>
            <a:lvl3pPr marL="504000">
              <a:defRPr/>
            </a:lvl3pPr>
          </a:lstStyle>
          <a:p>
            <a:pPr lvl="0"/>
            <a:r>
              <a:rPr lang="da-DK"/>
              <a:t>Klik for at tilføje overskrift</a:t>
            </a:r>
          </a:p>
          <a:p>
            <a:pPr lvl="1"/>
            <a:r>
              <a:rPr lang="da-DK"/>
              <a:t>Second level</a:t>
            </a:r>
          </a:p>
          <a:p>
            <a:pPr lvl="2"/>
            <a:endParaRPr lang="da-DK" dirty="0"/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3F35B7FD-E0E2-4581-BAC7-8858E530AFEA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2934000" y="4012975"/>
            <a:ext cx="936000" cy="936000"/>
          </a:xfrm>
        </p:spPr>
        <p:txBody>
          <a:bodyPr wrap="none"/>
          <a:lstStyle>
            <a:lvl1pPr marL="0" indent="0">
              <a:buNone/>
              <a:defRPr sz="1000"/>
            </a:lvl1pPr>
          </a:lstStyle>
          <a:p>
            <a:pPr lvl="0"/>
            <a:r>
              <a:rPr lang="da-DK" dirty="0"/>
              <a:t>Indsæt logo: Vælg pladsholderen, indsæt logo via Templafy/Billeder</a:t>
            </a:r>
            <a:endParaRPr lang="da-DK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52C92166-E723-47D5-9A87-3354EB28C43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932112" y="5093240"/>
            <a:ext cx="3564000" cy="756000"/>
          </a:xfrm>
        </p:spPr>
        <p:txBody>
          <a:bodyPr/>
          <a:lstStyle>
            <a:lvl1pPr marL="0" indent="0">
              <a:buFont typeface="Arial" panose="020B0604020202020204" pitchFamily="34" charset="0"/>
              <a:buChar char="​"/>
              <a:defRPr sz="2000" b="1"/>
            </a:lvl1pPr>
            <a:lvl2pPr marL="252000">
              <a:defRPr/>
            </a:lvl2pPr>
            <a:lvl3pPr marL="252000" indent="0">
              <a:buNone/>
              <a:defRPr/>
            </a:lvl3pPr>
          </a:lstStyle>
          <a:p>
            <a:pPr lvl="0"/>
            <a:r>
              <a:rPr lang="da-DK" dirty="0"/>
              <a:t>Klik for at </a:t>
            </a:r>
            <a:r>
              <a:rPr lang="da-DK"/>
              <a:t>tilføje overskrift</a:t>
            </a:r>
          </a:p>
          <a:p>
            <a:pPr lvl="1"/>
            <a:r>
              <a:rPr lang="da-DK"/>
              <a:t>Second level</a:t>
            </a:r>
            <a:endParaRPr lang="da-DK" dirty="0"/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AE23DA26-37CC-4CA7-8253-FD9AB459D2EF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7474740" y="1700213"/>
            <a:ext cx="936000" cy="936000"/>
          </a:xfrm>
        </p:spPr>
        <p:txBody>
          <a:bodyPr wrap="none"/>
          <a:lstStyle>
            <a:lvl1pPr marL="0" indent="0">
              <a:buNone/>
              <a:defRPr sz="1000"/>
            </a:lvl1pPr>
            <a:lvl2pPr marL="252000" indent="0">
              <a:buNone/>
              <a:defRPr sz="1000"/>
            </a:lvl2pPr>
          </a:lstStyle>
          <a:p>
            <a:pPr lvl="0"/>
            <a:r>
              <a:rPr lang="da-DK" dirty="0"/>
              <a:t>Indsæt logo: Vælg pladsholderen, indsæt logo via Templafy/Billeder</a:t>
            </a:r>
            <a:endParaRPr lang="da-DK"/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62682726-03AB-4490-8664-993881FA0BB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459663" y="2732400"/>
            <a:ext cx="3564000" cy="756000"/>
          </a:xfrm>
        </p:spPr>
        <p:txBody>
          <a:bodyPr/>
          <a:lstStyle>
            <a:lvl1pPr marL="0" indent="0">
              <a:buFont typeface="Arial" panose="020B0604020202020204" pitchFamily="34" charset="0"/>
              <a:buChar char="​"/>
              <a:defRPr sz="2000" b="1"/>
            </a:lvl1pPr>
            <a:lvl2pPr marL="252000">
              <a:defRPr/>
            </a:lvl2pPr>
            <a:lvl3pPr marL="504000">
              <a:defRPr/>
            </a:lvl3pPr>
          </a:lstStyle>
          <a:p>
            <a:pPr lvl="0"/>
            <a:r>
              <a:rPr lang="da-DK" dirty="0"/>
              <a:t>Klik for at </a:t>
            </a:r>
            <a:r>
              <a:rPr lang="da-DK"/>
              <a:t>tilføje overskrift</a:t>
            </a:r>
          </a:p>
          <a:p>
            <a:pPr lvl="1"/>
            <a:r>
              <a:rPr lang="da-DK"/>
              <a:t>Second level</a:t>
            </a:r>
          </a:p>
          <a:p>
            <a:pPr lvl="2"/>
            <a:endParaRPr lang="da-DK" dirty="0"/>
          </a:p>
        </p:txBody>
      </p:sp>
      <p:sp>
        <p:nvSpPr>
          <p:cNvPr id="21" name="Content Placeholder 20">
            <a:extLst>
              <a:ext uri="{FF2B5EF4-FFF2-40B4-BE49-F238E27FC236}">
                <a16:creationId xmlns:a16="http://schemas.microsoft.com/office/drawing/2014/main" id="{762625AB-198B-4F37-9382-C78FD9118D5A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7459663" y="4012975"/>
            <a:ext cx="936000" cy="936000"/>
          </a:xfrm>
        </p:spPr>
        <p:txBody>
          <a:bodyPr wrap="none"/>
          <a:lstStyle>
            <a:lvl1pPr marL="0" indent="0">
              <a:buNone/>
              <a:defRPr sz="1000"/>
            </a:lvl1pPr>
          </a:lstStyle>
          <a:p>
            <a:pPr lvl="0"/>
            <a:r>
              <a:rPr lang="da-DK" dirty="0"/>
              <a:t>Indsæt logo: Vælg pladsholderen, indsæt logo via Templafy/Billeder</a:t>
            </a:r>
            <a:endParaRPr lang="da-DK"/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D8AE7F93-F2C6-4199-8D16-CFB4D977F63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473948" y="5093240"/>
            <a:ext cx="3564000" cy="756000"/>
          </a:xfrm>
        </p:spPr>
        <p:txBody>
          <a:bodyPr/>
          <a:lstStyle>
            <a:lvl1pPr marL="0" indent="0">
              <a:buFont typeface="Arial" panose="020B0604020202020204" pitchFamily="34" charset="0"/>
              <a:buChar char="​"/>
              <a:defRPr sz="2000" b="1"/>
            </a:lvl1pPr>
            <a:lvl2pPr marL="252000">
              <a:defRPr/>
            </a:lvl2pPr>
            <a:lvl3pPr marL="504000">
              <a:defRPr/>
            </a:lvl3pPr>
          </a:lstStyle>
          <a:p>
            <a:pPr lvl="0"/>
            <a:r>
              <a:rPr lang="da-DK" dirty="0"/>
              <a:t>Klik for at </a:t>
            </a:r>
            <a:r>
              <a:rPr lang="da-DK"/>
              <a:t>tilføje overskrift</a:t>
            </a:r>
          </a:p>
          <a:p>
            <a:pPr lvl="1"/>
            <a:r>
              <a:rPr lang="da-DK"/>
              <a:t>Second level</a:t>
            </a:r>
            <a:endParaRPr lang="da-DK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133E6A-A4F4-491B-846E-1DACC83D9BB7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F1A13B18-F5ED-4611-8DBB-F05123AFBA22}" type="datetimeFigureOut">
              <a:rPr lang="da-DK" smtClean="0"/>
              <a:pPr/>
              <a:t>19-08-2026</a:t>
            </a:fld>
            <a:endParaRPr lang="da-DK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C38E8B2-EC82-4BE1-85C6-8F27259691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37B1E-C366-494F-A587-962AD9AABC83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14" name="OFF_institute">
            <a:extLst>
              <a:ext uri="{FF2B5EF4-FFF2-40B4-BE49-F238E27FC236}">
                <a16:creationId xmlns:a16="http://schemas.microsoft.com/office/drawing/2014/main" id="{C2D9EF14-D20B-1732-5E04-DD1884783CB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790615" y="6376129"/>
            <a:ext cx="2982015" cy="18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>
              <a:defRPr sz="1000" b="0" cap="none" baseline="0">
                <a:solidFill>
                  <a:schemeClr val="accent6"/>
                </a:solidFill>
              </a:defRPr>
            </a:lvl1pPr>
          </a:lstStyle>
          <a:p>
            <a:r>
              <a:rPr lang="da-DK" u="sng" dirty="0">
                <a:hlinkClick r:id="rId2" tooltip="http://www.sdu.dk/da/sdutakeov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www.sdu.dk/da/sdutakeover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98865326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skrift og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56F8A6A9-890A-4EA2-8FA4-EA834B1A12F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14697" y="1700212"/>
            <a:ext cx="5367600" cy="4141787"/>
          </a:xfrm>
        </p:spPr>
        <p:txBody>
          <a:bodyPr anchor="t" anchorCtr="0"/>
          <a:lstStyle>
            <a:lvl1pPr algn="l">
              <a:lnSpc>
                <a:spcPct val="100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Klik for at tilføje overskrift</a:t>
            </a:r>
            <a:endParaRPr lang="da-DK"/>
          </a:p>
        </p:txBody>
      </p:sp>
      <p:sp>
        <p:nvSpPr>
          <p:cNvPr id="11" name="Date Placeholder 14">
            <a:extLst>
              <a:ext uri="{FF2B5EF4-FFF2-40B4-BE49-F238E27FC236}">
                <a16:creationId xmlns:a16="http://schemas.microsoft.com/office/drawing/2014/main" id="{705F52FC-7E26-46C0-8E8B-4445D500B9C7}"/>
              </a:ext>
            </a:extLst>
          </p:cNvPr>
          <p:cNvSpPr txBox="1">
            <a:spLocks/>
          </p:cNvSpPr>
          <p:nvPr userDrawn="1"/>
        </p:nvSpPr>
        <p:spPr>
          <a:xfrm>
            <a:off x="0" y="6912000"/>
            <a:ext cx="0" cy="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" kern="1200">
                <a:noFill/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1A13B18-F5ED-4611-8DBB-F05123AFBA22}" type="datetimeFigureOut">
              <a:rPr lang="da-DK" smtClean="0"/>
              <a:pPr/>
              <a:t>19-08-2026</a:t>
            </a:fld>
            <a:endParaRPr lang="da-DK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01B1D99-4B52-4731-AEC4-C722464A7D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A13B18-F5ED-4611-8DBB-F05123AFBA22}" type="datetimeFigureOut">
              <a:rPr lang="da-DK" smtClean="0"/>
              <a:pPr/>
              <a:t>19-08-2026</a:t>
            </a:fld>
            <a:endParaRPr lang="da-DK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4B452C39-88DE-4155-8ED8-643714B1A9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37B1E-C366-494F-A587-962AD9AABC83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10" name="OFF_institute">
            <a:extLst>
              <a:ext uri="{FF2B5EF4-FFF2-40B4-BE49-F238E27FC236}">
                <a16:creationId xmlns:a16="http://schemas.microsoft.com/office/drawing/2014/main" id="{D832D472-3A58-33FA-8D4A-81E7CC926A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790615" y="6376129"/>
            <a:ext cx="2982015" cy="18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>
              <a:defRPr sz="1000" b="0" cap="none" baseline="0">
                <a:solidFill>
                  <a:schemeClr val="accent6"/>
                </a:solidFill>
              </a:defRPr>
            </a:lvl1pPr>
          </a:lstStyle>
          <a:p>
            <a:r>
              <a:rPr lang="da-DK" u="sng" dirty="0">
                <a:hlinkClick r:id="rId2" tooltip="http://www.sdu.dk/da/sdutakeov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www.sdu.dk/da/sdutakeover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3695941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8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7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17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Relationship Id="rId14" Type="http://schemas.openxmlformats.org/officeDocument/2006/relationships/slideLayout" Target="../slideLayouts/slideLayout2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10400" y="1028247"/>
            <a:ext cx="11379347" cy="160267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da-DK" dirty="0"/>
              <a:t>Klik for at redigere i master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10400" y="3369040"/>
            <a:ext cx="11371905" cy="247296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a-DK" dirty="0"/>
              <a:t>Første niveau, bullet 16 </a:t>
            </a:r>
            <a:r>
              <a:rPr lang="da-DK" dirty="0" err="1"/>
              <a:t>pkt</a:t>
            </a:r>
            <a:endParaRPr lang="da-DK" dirty="0"/>
          </a:p>
          <a:p>
            <a:pPr lvl="1"/>
            <a:r>
              <a:rPr lang="da-DK" dirty="0"/>
              <a:t>Andet niveau, bullet 14 </a:t>
            </a:r>
            <a:r>
              <a:rPr lang="da-DK" dirty="0" err="1"/>
              <a:t>pkt</a:t>
            </a:r>
            <a:endParaRPr lang="da-DK" dirty="0"/>
          </a:p>
          <a:p>
            <a:pPr lvl="2"/>
            <a:r>
              <a:rPr lang="da-DK" dirty="0"/>
              <a:t>Tredje niveau, bullet 12 </a:t>
            </a:r>
            <a:r>
              <a:rPr lang="da-DK" dirty="0" err="1"/>
              <a:t>pkt</a:t>
            </a:r>
            <a:endParaRPr lang="da-DK" dirty="0"/>
          </a:p>
          <a:p>
            <a:pPr lvl="3"/>
            <a:r>
              <a:rPr lang="da-DK" dirty="0"/>
              <a:t>Fjerde niveau, Header bold 16 </a:t>
            </a:r>
            <a:r>
              <a:rPr lang="da-DK" dirty="0" err="1"/>
              <a:t>pkt</a:t>
            </a:r>
            <a:endParaRPr lang="da-DK" dirty="0"/>
          </a:p>
          <a:p>
            <a:pPr lvl="4"/>
            <a:r>
              <a:rPr lang="da-DK" dirty="0"/>
              <a:t>Femte niveau, Body </a:t>
            </a:r>
            <a:r>
              <a:rPr lang="da-DK" dirty="0" err="1"/>
              <a:t>regular</a:t>
            </a:r>
            <a:r>
              <a:rPr lang="da-DK" dirty="0"/>
              <a:t> 16 </a:t>
            </a:r>
            <a:r>
              <a:rPr lang="da-DK" dirty="0" err="1"/>
              <a:t>pkt</a:t>
            </a:r>
            <a:endParaRPr lang="da-DK" dirty="0"/>
          </a:p>
          <a:p>
            <a:pPr lvl="5"/>
            <a:r>
              <a:rPr lang="da-DK" dirty="0"/>
              <a:t>Sjette niveau, bullet 12 </a:t>
            </a:r>
            <a:r>
              <a:rPr lang="da-DK" dirty="0" err="1"/>
              <a:t>pkt</a:t>
            </a:r>
            <a:endParaRPr lang="da-DK" dirty="0"/>
          </a:p>
          <a:p>
            <a:pPr lvl="6"/>
            <a:r>
              <a:rPr lang="da-DK" dirty="0"/>
              <a:t>Syvende niveau, bullet 12 </a:t>
            </a:r>
            <a:r>
              <a:rPr lang="da-DK" dirty="0" err="1"/>
              <a:t>pkt</a:t>
            </a:r>
            <a:r>
              <a:rPr lang="da-DK" dirty="0"/>
              <a:t> (indryk 1 gang)</a:t>
            </a:r>
            <a:endParaRPr lang="da-DK"/>
          </a:p>
          <a:p>
            <a:pPr lvl="7"/>
            <a:r>
              <a:rPr lang="da-DK" dirty="0"/>
              <a:t>Ottende niveau, Header bold, 12 </a:t>
            </a:r>
            <a:r>
              <a:rPr lang="da-DK" dirty="0" err="1"/>
              <a:t>pkt</a:t>
            </a:r>
            <a:endParaRPr lang="da-DK" dirty="0"/>
          </a:p>
          <a:p>
            <a:pPr lvl="8"/>
            <a:r>
              <a:rPr lang="da-DK" dirty="0"/>
              <a:t>Niende niveau, Body </a:t>
            </a:r>
            <a:r>
              <a:rPr lang="da-DK" dirty="0" err="1"/>
              <a:t>regular</a:t>
            </a:r>
            <a:r>
              <a:rPr lang="da-DK" dirty="0"/>
              <a:t>, 12 </a:t>
            </a:r>
            <a:r>
              <a:rPr lang="da-DK" dirty="0" err="1"/>
              <a:t>pkt</a:t>
            </a:r>
            <a:endParaRPr lang="da-DK" dirty="0"/>
          </a:p>
        </p:txBody>
      </p:sp>
      <p:sp>
        <p:nvSpPr>
          <p:cNvPr id="5" name="OFF_institute"/>
          <p:cNvSpPr>
            <a:spLocks noGrp="1"/>
          </p:cNvSpPr>
          <p:nvPr>
            <p:ph type="ftr" sz="quarter" idx="3"/>
          </p:nvPr>
        </p:nvSpPr>
        <p:spPr>
          <a:xfrm>
            <a:off x="8790615" y="6376129"/>
            <a:ext cx="2982015" cy="18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>
              <a:defRPr sz="1000" b="0" cap="none" baseline="0">
                <a:solidFill>
                  <a:schemeClr val="accent6"/>
                </a:solidFill>
              </a:defRPr>
            </a:lvl1pPr>
          </a:lstStyle>
          <a:p>
            <a:endParaRPr lang="da-DK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9C3F3D4-B958-489D-8401-2859D15536DE}"/>
              </a:ext>
            </a:extLst>
          </p:cNvPr>
          <p:cNvSpPr/>
          <p:nvPr userDrawn="1"/>
        </p:nvSpPr>
        <p:spPr>
          <a:xfrm rot="5400000">
            <a:off x="10929779" y="1272400"/>
            <a:ext cx="2016442" cy="37651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b" anchorCtr="0"/>
          <a:lstStyle/>
          <a:p>
            <a:r>
              <a:rPr lang="da-DK" sz="1100" b="1" i="0" u="none" dirty="0" err="1">
                <a:solidFill>
                  <a:schemeClr val="tx1"/>
                </a:solidFill>
              </a:rPr>
              <a:t>sdu.dk</a:t>
            </a:r>
            <a:r>
              <a:rPr lang="da-DK" sz="1100" b="1" i="0" u="none" dirty="0">
                <a:solidFill>
                  <a:schemeClr val="tx1"/>
                </a:solidFill>
              </a:rPr>
              <a:t>/sdutakeover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DAD2A31-35D3-4D5D-AA2D-C72C49CA7FB0}"/>
              </a:ext>
            </a:extLst>
          </p:cNvPr>
          <p:cNvSpPr/>
          <p:nvPr userDrawn="1"/>
        </p:nvSpPr>
        <p:spPr>
          <a:xfrm rot="5400000">
            <a:off x="11482792" y="2925951"/>
            <a:ext cx="914400" cy="37651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b" anchorCtr="0"/>
          <a:lstStyle/>
          <a:p>
            <a:pPr algn="l"/>
            <a:r>
              <a:rPr lang="da-DK" sz="1100" b="1" noProof="1">
                <a:solidFill>
                  <a:schemeClr val="tx1"/>
                </a:solidFill>
              </a:rPr>
              <a:t>#sdudk</a:t>
            </a:r>
            <a:endParaRPr lang="da-DK"/>
          </a:p>
        </p:txBody>
      </p:sp>
      <p:sp>
        <p:nvSpPr>
          <p:cNvPr id="15" name="Date Placeholder 14">
            <a:extLst>
              <a:ext uri="{FF2B5EF4-FFF2-40B4-BE49-F238E27FC236}">
                <a16:creationId xmlns:a16="http://schemas.microsoft.com/office/drawing/2014/main" id="{A56ADEC3-98E1-4CEA-9AF5-46F4CDD2FA7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0" y="6912000"/>
            <a:ext cx="0" cy="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">
                <a:noFill/>
              </a:defRPr>
            </a:lvl1pPr>
          </a:lstStyle>
          <a:p>
            <a:fld id="{F1A13B18-F5ED-4611-8DBB-F05123AFBA22}" type="datetimeFigureOut">
              <a:rPr lang="da-DK" smtClean="0"/>
              <a:pPr/>
              <a:t>19-08-2026</a:t>
            </a:fld>
            <a:endParaRPr lang="da-DK" dirty="0"/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C6C4C210-3CAD-4E96-8F10-9CD4863FC9B7}"/>
              </a:ext>
            </a:extLst>
          </p:cNvPr>
          <p:cNvCxnSpPr>
            <a:cxnSpLocks/>
          </p:cNvCxnSpPr>
          <p:nvPr userDrawn="1"/>
        </p:nvCxnSpPr>
        <p:spPr>
          <a:xfrm>
            <a:off x="410400" y="715665"/>
            <a:ext cx="699211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0" y="6912000"/>
            <a:ext cx="0" cy="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ctr">
              <a:defRPr sz="100">
                <a:noFill/>
              </a:defRPr>
            </a:lvl1pPr>
          </a:lstStyle>
          <a:p>
            <a:fld id="{45D37B1E-C366-494F-A587-962AD9AABC83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18" name="Date Placeholder 14">
            <a:extLst>
              <a:ext uri="{FF2B5EF4-FFF2-40B4-BE49-F238E27FC236}">
                <a16:creationId xmlns:a16="http://schemas.microsoft.com/office/drawing/2014/main" id="{7DF98717-AAEA-4E2B-96B8-AAAFF896C0EA}"/>
              </a:ext>
            </a:extLst>
          </p:cNvPr>
          <p:cNvSpPr txBox="1">
            <a:spLocks/>
          </p:cNvSpPr>
          <p:nvPr userDrawn="1"/>
        </p:nvSpPr>
        <p:spPr>
          <a:xfrm>
            <a:off x="0" y="6912000"/>
            <a:ext cx="0" cy="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" kern="1200">
                <a:noFill/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1A13B18-F5ED-4611-8DBB-F05123AFBA22}" type="datetimeFigureOut">
              <a:rPr lang="da-DK" smtClean="0"/>
              <a:pPr/>
              <a:t>19-08-2026</a:t>
            </a:fld>
            <a:endParaRPr lang="da-DK" dirty="0"/>
          </a:p>
        </p:txBody>
      </p:sp>
      <p:sp>
        <p:nvSpPr>
          <p:cNvPr id="13" name="text" descr="{&quot;templafy&quot;:{&quot;id&quot;:&quot;9d82e4f5-ed42-40d5-9960-1f1161c844e1&quot;}}" title="UserProfile.Institut.InstituteDCU_{{DocumentLanguage}}">
            <a:extLst>
              <a:ext uri="{FF2B5EF4-FFF2-40B4-BE49-F238E27FC236}">
                <a16:creationId xmlns:a16="http://schemas.microsoft.com/office/drawing/2014/main" id="{125E96D5-3BB9-422E-861E-C7C7A150AD68}"/>
              </a:ext>
            </a:extLst>
          </p:cNvPr>
          <p:cNvSpPr txBox="1">
            <a:spLocks/>
          </p:cNvSpPr>
          <p:nvPr userDrawn="1"/>
        </p:nvSpPr>
        <p:spPr>
          <a:xfrm>
            <a:off x="411163" y="450893"/>
            <a:ext cx="5684837" cy="284778"/>
          </a:xfrm>
          <a:prstGeom prst="rect">
            <a:avLst/>
          </a:prstGeom>
          <a:noFill/>
        </p:spPr>
        <p:txBody>
          <a:bodyPr wrap="square" lIns="10800" tIns="0" rIns="0" bIns="90000" anchor="b" anchorCtr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a-DK" dirty="0"/>
              <a:t>SDU Studieservice</a:t>
            </a:r>
          </a:p>
        </p:txBody>
      </p:sp>
      <p:sp>
        <p:nvSpPr>
          <p:cNvPr id="4" name="Rectangle 3" descr="{&quot;templafy&quot;:{&quot;id&quot;:&quot;c498b11b-bc4b-4010-96b9-8dac20a7fc2b&quot;}}">
            <a:extLst>
              <a:ext uri="{FF2B5EF4-FFF2-40B4-BE49-F238E27FC236}">
                <a16:creationId xmlns:a16="http://schemas.microsoft.com/office/drawing/2014/main" id="{AF397F50-F863-36FE-A923-73BB143EE03F}"/>
              </a:ext>
            </a:extLst>
          </p:cNvPr>
          <p:cNvSpPr/>
          <p:nvPr userDrawn="1"/>
        </p:nvSpPr>
        <p:spPr>
          <a:xfrm>
            <a:off x="9382125" y="6376129"/>
            <a:ext cx="2407622" cy="18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r"/>
            <a:endParaRPr lang="da-DK" sz="1600" dirty="0" err="1">
              <a:solidFill>
                <a:schemeClr val="tx1"/>
              </a:solidFill>
            </a:endParaRPr>
          </a:p>
        </p:txBody>
      </p:sp>
      <p:pic>
        <p:nvPicPr>
          <p:cNvPr id="8" name="Billede 7">
            <a:extLst>
              <a:ext uri="{FF2B5EF4-FFF2-40B4-BE49-F238E27FC236}">
                <a16:creationId xmlns:a16="http://schemas.microsoft.com/office/drawing/2014/main" id="{34777686-EFC1-45CF-A12F-1DE6CBCE6F87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6921" y="275686"/>
            <a:ext cx="2734917" cy="808584"/>
          </a:xfrm>
          <a:prstGeom prst="rect">
            <a:avLst/>
          </a:prstGeom>
        </p:spPr>
      </p:pic>
      <p:pic>
        <p:nvPicPr>
          <p:cNvPr id="10" name="Billede 9">
            <a:extLst>
              <a:ext uri="{FF2B5EF4-FFF2-40B4-BE49-F238E27FC236}">
                <a16:creationId xmlns:a16="http://schemas.microsoft.com/office/drawing/2014/main" id="{1A85BC2E-C6B7-8926-581A-2AD2AB6D4F0B}"/>
              </a:ext>
            </a:extLst>
          </p:cNvPr>
          <p:cNvPicPr>
            <a:picLocks noChangeAspect="1"/>
          </p:cNvPicPr>
          <p:nvPr userDrawn="1"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58" y="6096830"/>
            <a:ext cx="1513553" cy="680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35221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1" r:id="rId2"/>
    <p:sldLayoutId id="2147483693" r:id="rId3"/>
    <p:sldLayoutId id="2147483680" r:id="rId4"/>
    <p:sldLayoutId id="2147483688" r:id="rId5"/>
    <p:sldLayoutId id="2147483690" r:id="rId6"/>
    <p:sldLayoutId id="2147483686" r:id="rId7"/>
    <p:sldLayoutId id="2147483692" r:id="rId8"/>
    <p:sldLayoutId id="2147483682" r:id="rId9"/>
    <p:sldLayoutId id="2147483689" r:id="rId10"/>
    <p:sldLayoutId id="2147483676" r:id="rId11"/>
    <p:sldLayoutId id="2147483654" r:id="rId12"/>
    <p:sldLayoutId id="2147483685" r:id="rId13"/>
    <p:sldLayoutId id="2147483691" r:id="rId14"/>
    <p:sldLayoutId id="2147483662" r:id="rId15"/>
  </p:sldLayoutIdLst>
  <p:hf hdr="0"/>
  <p:txStyles>
    <p:titleStyle>
      <a:lvl1pPr algn="l" defTabSz="914400" rtl="0" eaLnBrk="1" latinLnBrk="0" hangingPunct="1">
        <a:lnSpc>
          <a:spcPct val="97000"/>
        </a:lnSpc>
        <a:spcBef>
          <a:spcPct val="0"/>
        </a:spcBef>
        <a:buNone/>
        <a:tabLst>
          <a:tab pos="1438275" algn="l"/>
        </a:tabLst>
        <a:defRPr sz="36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2000" indent="-252000" algn="l" defTabSz="914400" rtl="0" eaLnBrk="1" latinLnBrk="0" hangingPunct="1">
        <a:lnSpc>
          <a:spcPct val="110000"/>
        </a:lnSpc>
        <a:spcBef>
          <a:spcPts val="0"/>
        </a:spcBef>
        <a:buFont typeface="Wingdings" panose="05000000000000000000" pitchFamily="2" charset="2"/>
        <a:buChar char="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504000" indent="-252000" algn="l" defTabSz="914400" rtl="0" eaLnBrk="1" latinLnBrk="0" hangingPunct="1">
        <a:lnSpc>
          <a:spcPct val="110000"/>
        </a:lnSpc>
        <a:spcBef>
          <a:spcPts val="0"/>
        </a:spcBef>
        <a:buFont typeface="Wingdings" panose="05000000000000000000" pitchFamily="2" charset="2"/>
        <a:buChar char="à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756000" indent="-252000" algn="l" defTabSz="914400" rtl="0" eaLnBrk="1" latinLnBrk="0" hangingPunct="1">
        <a:lnSpc>
          <a:spcPct val="110000"/>
        </a:lnSpc>
        <a:spcBef>
          <a:spcPts val="0"/>
        </a:spcBef>
        <a:buFont typeface="Wingdings" panose="05000000000000000000" pitchFamily="2" charset="2"/>
        <a:buChar char="à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ct val="110000"/>
        </a:lnSpc>
        <a:spcBef>
          <a:spcPts val="0"/>
        </a:spcBef>
        <a:spcAft>
          <a:spcPts val="1200"/>
        </a:spcAft>
        <a:buFont typeface="Arial" panose="020B0604020202020204" pitchFamily="34" charset="0"/>
        <a:buChar char="​"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ct val="110000"/>
        </a:lnSpc>
        <a:spcBef>
          <a:spcPts val="0"/>
        </a:spcBef>
        <a:buFont typeface="Arial" panose="020B0604020202020204" pitchFamily="34" charset="0"/>
        <a:buChar char="​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2000" indent="-252000" algn="l" defTabSz="914400" rtl="0" eaLnBrk="1" latinLnBrk="0" hangingPunct="1">
        <a:lnSpc>
          <a:spcPct val="110000"/>
        </a:lnSpc>
        <a:spcBef>
          <a:spcPts val="0"/>
        </a:spcBef>
        <a:buFont typeface="Wingdings" panose="05000000000000000000" pitchFamily="2" charset="2"/>
        <a:buChar char="à"/>
        <a:defRPr sz="12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504000" indent="-252000" algn="l" defTabSz="914400" rtl="0" eaLnBrk="1" latinLnBrk="0" hangingPunct="1">
        <a:lnSpc>
          <a:spcPct val="110000"/>
        </a:lnSpc>
        <a:spcBef>
          <a:spcPts val="0"/>
        </a:spcBef>
        <a:buFont typeface="Wingdings" panose="05000000000000000000" pitchFamily="2" charset="2"/>
        <a:buChar char="à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0" indent="0" algn="l" defTabSz="914400" rtl="0" eaLnBrk="1" latinLnBrk="0" hangingPunct="1">
        <a:lnSpc>
          <a:spcPct val="110000"/>
        </a:lnSpc>
        <a:spcBef>
          <a:spcPts val="0"/>
        </a:spcBef>
        <a:spcAft>
          <a:spcPts val="1200"/>
        </a:spcAft>
        <a:buFont typeface="Arial" panose="020B0604020202020204" pitchFamily="34" charset="0"/>
        <a:buChar char="​"/>
        <a:defRPr sz="1200" b="1" kern="1200">
          <a:solidFill>
            <a:schemeClr val="tx1"/>
          </a:solidFill>
          <a:latin typeface="+mn-lt"/>
          <a:ea typeface="+mn-ea"/>
          <a:cs typeface="+mn-cs"/>
        </a:defRPr>
      </a:lvl8pPr>
      <a:lvl9pPr marL="0" indent="0" algn="l" defTabSz="914400" rtl="0" eaLnBrk="1" latinLnBrk="0" hangingPunct="1">
        <a:lnSpc>
          <a:spcPct val="110000"/>
        </a:lnSpc>
        <a:spcBef>
          <a:spcPts val="0"/>
        </a:spcBef>
        <a:buFont typeface="Arial" panose="020B0604020202020204" pitchFamily="34" charset="0"/>
        <a:buChar char="​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285" userDrawn="1">
          <p15:clr>
            <a:srgbClr val="F26B43"/>
          </p15:clr>
        </p15:guide>
        <p15:guide id="4" orient="horz" pos="1071" userDrawn="1">
          <p15:clr>
            <a:srgbClr val="F26B43"/>
          </p15:clr>
        </p15:guide>
        <p15:guide id="5" pos="259" userDrawn="1">
          <p15:clr>
            <a:srgbClr val="F26B43"/>
          </p15:clr>
        </p15:guide>
        <p15:guide id="6" pos="7421" userDrawn="1">
          <p15:clr>
            <a:srgbClr val="F26B43"/>
          </p15:clr>
        </p15:guide>
        <p15:guide id="7" orient="horz" pos="1253" userDrawn="1">
          <p15:clr>
            <a:srgbClr val="F26B43"/>
          </p15:clr>
        </p15:guide>
        <p15:guide id="8" orient="horz" pos="3680" userDrawn="1">
          <p15:clr>
            <a:srgbClr val="F26B43"/>
          </p15:clr>
        </p15:guide>
        <p15:guide id="9" orient="horz" pos="3916" userDrawn="1">
          <p15:clr>
            <a:srgbClr val="F26B43"/>
          </p15:clr>
        </p15:guide>
        <p15:guide id="10" orient="horz" pos="4094" userDrawn="1">
          <p15:clr>
            <a:srgbClr val="F26B43"/>
          </p15:clr>
        </p15:guide>
        <p15:guide id="11" pos="545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ktangel 20">
            <a:extLst>
              <a:ext uri="{FF2B5EF4-FFF2-40B4-BE49-F238E27FC236}">
                <a16:creationId xmlns:a16="http://schemas.microsoft.com/office/drawing/2014/main" id="{0E051F6E-AACB-3C84-7CDF-C57881311272}"/>
              </a:ext>
            </a:extLst>
          </p:cNvPr>
          <p:cNvSpPr/>
          <p:nvPr userDrawn="1"/>
        </p:nvSpPr>
        <p:spPr>
          <a:xfrm>
            <a:off x="-18316" y="6008917"/>
            <a:ext cx="4453467" cy="87488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ctr"/>
            <a:endParaRPr lang="da-DK" sz="1600" dirty="0" err="1"/>
          </a:p>
        </p:txBody>
      </p:sp>
      <p:sp>
        <p:nvSpPr>
          <p:cNvPr id="20" name="Rektangel 19">
            <a:extLst>
              <a:ext uri="{FF2B5EF4-FFF2-40B4-BE49-F238E27FC236}">
                <a16:creationId xmlns:a16="http://schemas.microsoft.com/office/drawing/2014/main" id="{0B334535-F251-558F-E354-A5DD31AAA519}"/>
              </a:ext>
            </a:extLst>
          </p:cNvPr>
          <p:cNvSpPr/>
          <p:nvPr userDrawn="1"/>
        </p:nvSpPr>
        <p:spPr>
          <a:xfrm>
            <a:off x="11401838" y="920044"/>
            <a:ext cx="790162" cy="359597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ctr"/>
            <a:endParaRPr lang="da-DK" sz="1600" dirty="0" err="1"/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6FC80C5C-3E6F-5FA8-40DD-E3FD351D506D}"/>
              </a:ext>
            </a:extLst>
          </p:cNvPr>
          <p:cNvSpPr/>
          <p:nvPr userDrawn="1"/>
        </p:nvSpPr>
        <p:spPr>
          <a:xfrm>
            <a:off x="7738533" y="1"/>
            <a:ext cx="4453467" cy="1016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ctr"/>
            <a:endParaRPr lang="da-DK" sz="1600" dirty="0" err="1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10400" y="1028247"/>
            <a:ext cx="11379347" cy="160267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da-DK" dirty="0"/>
              <a:t>Klik for at redigere i master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10400" y="3369040"/>
            <a:ext cx="11371905" cy="247296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a-DK" dirty="0"/>
              <a:t>Første niveau, bullet 16 </a:t>
            </a:r>
            <a:r>
              <a:rPr lang="da-DK" dirty="0" err="1"/>
              <a:t>pkt</a:t>
            </a:r>
            <a:endParaRPr lang="da-DK" dirty="0"/>
          </a:p>
          <a:p>
            <a:pPr lvl="1"/>
            <a:r>
              <a:rPr lang="da-DK" dirty="0"/>
              <a:t>Andet niveau, bullet 14 </a:t>
            </a:r>
            <a:r>
              <a:rPr lang="da-DK" dirty="0" err="1"/>
              <a:t>pkt</a:t>
            </a:r>
            <a:endParaRPr lang="da-DK" dirty="0"/>
          </a:p>
          <a:p>
            <a:pPr lvl="2"/>
            <a:r>
              <a:rPr lang="da-DK" dirty="0"/>
              <a:t>Tredje niveau, bullet 12 </a:t>
            </a:r>
            <a:r>
              <a:rPr lang="da-DK" dirty="0" err="1"/>
              <a:t>pkt</a:t>
            </a:r>
            <a:endParaRPr lang="da-DK" dirty="0"/>
          </a:p>
          <a:p>
            <a:pPr lvl="3"/>
            <a:r>
              <a:rPr lang="da-DK" dirty="0"/>
              <a:t>Fjerde niveau, Header bold 16 </a:t>
            </a:r>
            <a:r>
              <a:rPr lang="da-DK" dirty="0" err="1"/>
              <a:t>pkt</a:t>
            </a:r>
            <a:endParaRPr lang="da-DK" dirty="0"/>
          </a:p>
          <a:p>
            <a:pPr lvl="4"/>
            <a:r>
              <a:rPr lang="da-DK" dirty="0"/>
              <a:t>Femte niveau, Body </a:t>
            </a:r>
            <a:r>
              <a:rPr lang="da-DK" dirty="0" err="1"/>
              <a:t>regular</a:t>
            </a:r>
            <a:r>
              <a:rPr lang="da-DK" dirty="0"/>
              <a:t> 16 </a:t>
            </a:r>
            <a:r>
              <a:rPr lang="da-DK" dirty="0" err="1"/>
              <a:t>pkt</a:t>
            </a:r>
            <a:endParaRPr lang="da-DK" dirty="0"/>
          </a:p>
          <a:p>
            <a:pPr lvl="5"/>
            <a:r>
              <a:rPr lang="da-DK" dirty="0"/>
              <a:t>Sjette niveau, bullet 12 </a:t>
            </a:r>
            <a:r>
              <a:rPr lang="da-DK" dirty="0" err="1"/>
              <a:t>pkt</a:t>
            </a:r>
            <a:endParaRPr lang="da-DK" dirty="0"/>
          </a:p>
          <a:p>
            <a:pPr lvl="6"/>
            <a:r>
              <a:rPr lang="da-DK" dirty="0"/>
              <a:t>Syvende niveau, bullet 12 </a:t>
            </a:r>
            <a:r>
              <a:rPr lang="da-DK" dirty="0" err="1"/>
              <a:t>pkt</a:t>
            </a:r>
            <a:r>
              <a:rPr lang="da-DK" dirty="0"/>
              <a:t> (indryk 1 gang)</a:t>
            </a:r>
            <a:endParaRPr lang="da-DK"/>
          </a:p>
          <a:p>
            <a:pPr lvl="7"/>
            <a:r>
              <a:rPr lang="da-DK" dirty="0"/>
              <a:t>Ottende niveau, Header bold, 12 </a:t>
            </a:r>
            <a:r>
              <a:rPr lang="da-DK" dirty="0" err="1"/>
              <a:t>pkt</a:t>
            </a:r>
            <a:endParaRPr lang="da-DK" dirty="0"/>
          </a:p>
          <a:p>
            <a:pPr lvl="8"/>
            <a:r>
              <a:rPr lang="da-DK" dirty="0"/>
              <a:t>Niende niveau, Body </a:t>
            </a:r>
            <a:r>
              <a:rPr lang="da-DK" dirty="0" err="1"/>
              <a:t>regular</a:t>
            </a:r>
            <a:r>
              <a:rPr lang="da-DK" dirty="0"/>
              <a:t>, 12 </a:t>
            </a:r>
            <a:r>
              <a:rPr lang="da-DK" dirty="0" err="1"/>
              <a:t>pkt</a:t>
            </a:r>
            <a:endParaRPr lang="da-DK" dirty="0"/>
          </a:p>
        </p:txBody>
      </p:sp>
      <p:sp>
        <p:nvSpPr>
          <p:cNvPr id="5" name="OFF_institute"/>
          <p:cNvSpPr>
            <a:spLocks noGrp="1"/>
          </p:cNvSpPr>
          <p:nvPr>
            <p:ph type="ftr" sz="quarter" idx="3"/>
          </p:nvPr>
        </p:nvSpPr>
        <p:spPr>
          <a:xfrm>
            <a:off x="8790615" y="6376129"/>
            <a:ext cx="2982015" cy="18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>
              <a:defRPr sz="1000" b="0" cap="none" baseline="0">
                <a:solidFill>
                  <a:schemeClr val="accent6"/>
                </a:solidFill>
              </a:defRPr>
            </a:lvl1pPr>
          </a:lstStyle>
          <a:p>
            <a:endParaRPr lang="da-DK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9C3F3D4-B958-489D-8401-2859D15536DE}"/>
              </a:ext>
            </a:extLst>
          </p:cNvPr>
          <p:cNvSpPr/>
          <p:nvPr userDrawn="1"/>
        </p:nvSpPr>
        <p:spPr>
          <a:xfrm rot="5400000">
            <a:off x="10929779" y="1272400"/>
            <a:ext cx="2016442" cy="37651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b" anchorCtr="0"/>
          <a:lstStyle/>
          <a:p>
            <a:r>
              <a:rPr lang="da-DK" sz="1100" b="1" i="0" u="none" dirty="0" err="1">
                <a:solidFill>
                  <a:schemeClr val="tx1"/>
                </a:solidFill>
              </a:rPr>
              <a:t>sdu.dk</a:t>
            </a:r>
            <a:r>
              <a:rPr lang="da-DK" sz="1100" b="1" i="0" u="none" dirty="0">
                <a:solidFill>
                  <a:schemeClr val="tx1"/>
                </a:solidFill>
              </a:rPr>
              <a:t>/sdutakeover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DAD2A31-35D3-4D5D-AA2D-C72C49CA7FB0}"/>
              </a:ext>
            </a:extLst>
          </p:cNvPr>
          <p:cNvSpPr/>
          <p:nvPr userDrawn="1"/>
        </p:nvSpPr>
        <p:spPr>
          <a:xfrm rot="5400000">
            <a:off x="11482792" y="2925951"/>
            <a:ext cx="914400" cy="37651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b" anchorCtr="0"/>
          <a:lstStyle/>
          <a:p>
            <a:pPr algn="l"/>
            <a:r>
              <a:rPr lang="da-DK" sz="1100" b="1" noProof="1">
                <a:solidFill>
                  <a:schemeClr val="tx1"/>
                </a:solidFill>
              </a:rPr>
              <a:t>#sdudk</a:t>
            </a:r>
            <a:endParaRPr lang="da-DK"/>
          </a:p>
        </p:txBody>
      </p:sp>
      <p:sp>
        <p:nvSpPr>
          <p:cNvPr id="15" name="Date Placeholder 14">
            <a:extLst>
              <a:ext uri="{FF2B5EF4-FFF2-40B4-BE49-F238E27FC236}">
                <a16:creationId xmlns:a16="http://schemas.microsoft.com/office/drawing/2014/main" id="{A56ADEC3-98E1-4CEA-9AF5-46F4CDD2FA7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0" y="6912000"/>
            <a:ext cx="0" cy="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">
                <a:noFill/>
              </a:defRPr>
            </a:lvl1pPr>
          </a:lstStyle>
          <a:p>
            <a:fld id="{F1A13B18-F5ED-4611-8DBB-F05123AFBA22}" type="datetimeFigureOut">
              <a:rPr lang="da-DK" smtClean="0"/>
              <a:pPr/>
              <a:t>19-08-2026</a:t>
            </a:fld>
            <a:endParaRPr lang="da-DK" dirty="0"/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C6C4C210-3CAD-4E96-8F10-9CD4863FC9B7}"/>
              </a:ext>
            </a:extLst>
          </p:cNvPr>
          <p:cNvCxnSpPr>
            <a:cxnSpLocks/>
          </p:cNvCxnSpPr>
          <p:nvPr userDrawn="1"/>
        </p:nvCxnSpPr>
        <p:spPr>
          <a:xfrm>
            <a:off x="410400" y="715665"/>
            <a:ext cx="699211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0" y="6912000"/>
            <a:ext cx="0" cy="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ctr">
              <a:defRPr sz="100">
                <a:noFill/>
              </a:defRPr>
            </a:lvl1pPr>
          </a:lstStyle>
          <a:p>
            <a:fld id="{45D37B1E-C366-494F-A587-962AD9AABC83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18" name="Date Placeholder 14">
            <a:extLst>
              <a:ext uri="{FF2B5EF4-FFF2-40B4-BE49-F238E27FC236}">
                <a16:creationId xmlns:a16="http://schemas.microsoft.com/office/drawing/2014/main" id="{7DF98717-AAEA-4E2B-96B8-AAAFF896C0EA}"/>
              </a:ext>
            </a:extLst>
          </p:cNvPr>
          <p:cNvSpPr txBox="1">
            <a:spLocks/>
          </p:cNvSpPr>
          <p:nvPr userDrawn="1"/>
        </p:nvSpPr>
        <p:spPr>
          <a:xfrm>
            <a:off x="0" y="6912000"/>
            <a:ext cx="0" cy="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" kern="1200">
                <a:noFill/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1A13B18-F5ED-4611-8DBB-F05123AFBA22}" type="datetimeFigureOut">
              <a:rPr lang="da-DK" smtClean="0"/>
              <a:pPr/>
              <a:t>19-08-2026</a:t>
            </a:fld>
            <a:endParaRPr lang="da-DK" dirty="0"/>
          </a:p>
        </p:txBody>
      </p:sp>
      <p:sp>
        <p:nvSpPr>
          <p:cNvPr id="13" name="text" descr="{&quot;templafy&quot;:{&quot;id&quot;:&quot;f5ec6985-0808-46b4-8878-095561867192&quot;}}" title="UserProfile.Institut.InstituteDCU_{{DocumentLanguage}}">
            <a:extLst>
              <a:ext uri="{FF2B5EF4-FFF2-40B4-BE49-F238E27FC236}">
                <a16:creationId xmlns:a16="http://schemas.microsoft.com/office/drawing/2014/main" id="{125E96D5-3BB9-422E-861E-C7C7A150AD68}"/>
              </a:ext>
            </a:extLst>
          </p:cNvPr>
          <p:cNvSpPr txBox="1">
            <a:spLocks/>
          </p:cNvSpPr>
          <p:nvPr userDrawn="1"/>
        </p:nvSpPr>
        <p:spPr>
          <a:xfrm>
            <a:off x="411163" y="450893"/>
            <a:ext cx="5684837" cy="284778"/>
          </a:xfrm>
          <a:prstGeom prst="rect">
            <a:avLst/>
          </a:prstGeom>
          <a:noFill/>
        </p:spPr>
        <p:txBody>
          <a:bodyPr wrap="square" lIns="10800" tIns="0" rIns="0" bIns="90000" anchor="b" anchorCtr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a-DK" dirty="0"/>
              <a:t>SDU Studieservice</a:t>
            </a:r>
          </a:p>
        </p:txBody>
      </p:sp>
      <p:sp>
        <p:nvSpPr>
          <p:cNvPr id="4" name="Rectangle 3" descr="{&quot;templafy&quot;:{&quot;id&quot;:&quot;5cce08ff-228d-41dc-8073-a9c71e5c0a03&quot;}}">
            <a:extLst>
              <a:ext uri="{FF2B5EF4-FFF2-40B4-BE49-F238E27FC236}">
                <a16:creationId xmlns:a16="http://schemas.microsoft.com/office/drawing/2014/main" id="{AF397F50-F863-36FE-A923-73BB143EE03F}"/>
              </a:ext>
            </a:extLst>
          </p:cNvPr>
          <p:cNvSpPr/>
          <p:nvPr userDrawn="1"/>
        </p:nvSpPr>
        <p:spPr>
          <a:xfrm>
            <a:off x="9382125" y="6376129"/>
            <a:ext cx="2407622" cy="18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r"/>
            <a:endParaRPr lang="da-DK" sz="1600" dirty="0" err="1">
              <a:solidFill>
                <a:schemeClr val="tx1"/>
              </a:solidFill>
            </a:endParaRPr>
          </a:p>
        </p:txBody>
      </p:sp>
      <p:pic>
        <p:nvPicPr>
          <p:cNvPr id="8" name="Billede 7">
            <a:extLst>
              <a:ext uri="{FF2B5EF4-FFF2-40B4-BE49-F238E27FC236}">
                <a16:creationId xmlns:a16="http://schemas.microsoft.com/office/drawing/2014/main" id="{34777686-EFC1-45CF-A12F-1DE6CBCE6F87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6921" y="120972"/>
            <a:ext cx="2734917" cy="808584"/>
          </a:xfrm>
          <a:prstGeom prst="rect">
            <a:avLst/>
          </a:prstGeom>
        </p:spPr>
      </p:pic>
      <p:pic>
        <p:nvPicPr>
          <p:cNvPr id="10" name="Billede 9">
            <a:extLst>
              <a:ext uri="{FF2B5EF4-FFF2-40B4-BE49-F238E27FC236}">
                <a16:creationId xmlns:a16="http://schemas.microsoft.com/office/drawing/2014/main" id="{1A85BC2E-C6B7-8926-581A-2AD2AB6D4F0B}"/>
              </a:ext>
            </a:extLst>
          </p:cNvPr>
          <p:cNvPicPr>
            <a:picLocks noChangeAspect="1"/>
          </p:cNvPicPr>
          <p:nvPr userDrawn="1"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58" y="6096830"/>
            <a:ext cx="1513553" cy="680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6385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  <p:sldLayoutId id="2147483706" r:id="rId12"/>
    <p:sldLayoutId id="2147483707" r:id="rId13"/>
    <p:sldLayoutId id="2147483708" r:id="rId14"/>
    <p:sldLayoutId id="2147483709" r:id="rId15"/>
  </p:sldLayoutIdLst>
  <p:hf hdr="0"/>
  <p:txStyles>
    <p:titleStyle>
      <a:lvl1pPr algn="l" defTabSz="914400" rtl="0" eaLnBrk="1" latinLnBrk="0" hangingPunct="1">
        <a:lnSpc>
          <a:spcPct val="97000"/>
        </a:lnSpc>
        <a:spcBef>
          <a:spcPct val="0"/>
        </a:spcBef>
        <a:buNone/>
        <a:tabLst>
          <a:tab pos="1438275" algn="l"/>
        </a:tabLst>
        <a:defRPr sz="36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2000" indent="-252000" algn="l" defTabSz="914400" rtl="0" eaLnBrk="1" latinLnBrk="0" hangingPunct="1">
        <a:lnSpc>
          <a:spcPct val="110000"/>
        </a:lnSpc>
        <a:spcBef>
          <a:spcPts val="0"/>
        </a:spcBef>
        <a:buFont typeface="Wingdings" panose="05000000000000000000" pitchFamily="2" charset="2"/>
        <a:buChar char="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504000" indent="-252000" algn="l" defTabSz="914400" rtl="0" eaLnBrk="1" latinLnBrk="0" hangingPunct="1">
        <a:lnSpc>
          <a:spcPct val="110000"/>
        </a:lnSpc>
        <a:spcBef>
          <a:spcPts val="0"/>
        </a:spcBef>
        <a:buFont typeface="Wingdings" panose="05000000000000000000" pitchFamily="2" charset="2"/>
        <a:buChar char="à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756000" indent="-252000" algn="l" defTabSz="914400" rtl="0" eaLnBrk="1" latinLnBrk="0" hangingPunct="1">
        <a:lnSpc>
          <a:spcPct val="110000"/>
        </a:lnSpc>
        <a:spcBef>
          <a:spcPts val="0"/>
        </a:spcBef>
        <a:buFont typeface="Wingdings" panose="05000000000000000000" pitchFamily="2" charset="2"/>
        <a:buChar char="à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ct val="110000"/>
        </a:lnSpc>
        <a:spcBef>
          <a:spcPts val="0"/>
        </a:spcBef>
        <a:spcAft>
          <a:spcPts val="1200"/>
        </a:spcAft>
        <a:buFont typeface="Arial" panose="020B0604020202020204" pitchFamily="34" charset="0"/>
        <a:buChar char="​"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ct val="110000"/>
        </a:lnSpc>
        <a:spcBef>
          <a:spcPts val="0"/>
        </a:spcBef>
        <a:buFont typeface="Arial" panose="020B0604020202020204" pitchFamily="34" charset="0"/>
        <a:buChar char="​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2000" indent="-252000" algn="l" defTabSz="914400" rtl="0" eaLnBrk="1" latinLnBrk="0" hangingPunct="1">
        <a:lnSpc>
          <a:spcPct val="110000"/>
        </a:lnSpc>
        <a:spcBef>
          <a:spcPts val="0"/>
        </a:spcBef>
        <a:buFont typeface="Wingdings" panose="05000000000000000000" pitchFamily="2" charset="2"/>
        <a:buChar char="à"/>
        <a:defRPr sz="12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504000" indent="-252000" algn="l" defTabSz="914400" rtl="0" eaLnBrk="1" latinLnBrk="0" hangingPunct="1">
        <a:lnSpc>
          <a:spcPct val="110000"/>
        </a:lnSpc>
        <a:spcBef>
          <a:spcPts val="0"/>
        </a:spcBef>
        <a:buFont typeface="Wingdings" panose="05000000000000000000" pitchFamily="2" charset="2"/>
        <a:buChar char="à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0" indent="0" algn="l" defTabSz="914400" rtl="0" eaLnBrk="1" latinLnBrk="0" hangingPunct="1">
        <a:lnSpc>
          <a:spcPct val="110000"/>
        </a:lnSpc>
        <a:spcBef>
          <a:spcPts val="0"/>
        </a:spcBef>
        <a:spcAft>
          <a:spcPts val="1200"/>
        </a:spcAft>
        <a:buFont typeface="Arial" panose="020B0604020202020204" pitchFamily="34" charset="0"/>
        <a:buChar char="​"/>
        <a:defRPr sz="1200" b="1" kern="1200">
          <a:solidFill>
            <a:schemeClr val="tx1"/>
          </a:solidFill>
          <a:latin typeface="+mn-lt"/>
          <a:ea typeface="+mn-ea"/>
          <a:cs typeface="+mn-cs"/>
        </a:defRPr>
      </a:lvl8pPr>
      <a:lvl9pPr marL="0" indent="0" algn="l" defTabSz="914400" rtl="0" eaLnBrk="1" latinLnBrk="0" hangingPunct="1">
        <a:lnSpc>
          <a:spcPct val="110000"/>
        </a:lnSpc>
        <a:spcBef>
          <a:spcPts val="0"/>
        </a:spcBef>
        <a:buFont typeface="Arial" panose="020B0604020202020204" pitchFamily="34" charset="0"/>
        <a:buChar char="​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285" userDrawn="1">
          <p15:clr>
            <a:srgbClr val="F26B43"/>
          </p15:clr>
        </p15:guide>
        <p15:guide id="4" orient="horz" pos="1071" userDrawn="1">
          <p15:clr>
            <a:srgbClr val="F26B43"/>
          </p15:clr>
        </p15:guide>
        <p15:guide id="5" pos="259" userDrawn="1">
          <p15:clr>
            <a:srgbClr val="F26B43"/>
          </p15:clr>
        </p15:guide>
        <p15:guide id="6" pos="7421" userDrawn="1">
          <p15:clr>
            <a:srgbClr val="F26B43"/>
          </p15:clr>
        </p15:guide>
        <p15:guide id="7" orient="horz" pos="1253" userDrawn="1">
          <p15:clr>
            <a:srgbClr val="F26B43"/>
          </p15:clr>
        </p15:guide>
        <p15:guide id="8" orient="horz" pos="3680" userDrawn="1">
          <p15:clr>
            <a:srgbClr val="F26B43"/>
          </p15:clr>
        </p15:guide>
        <p15:guide id="9" orient="horz" pos="3916" userDrawn="1">
          <p15:clr>
            <a:srgbClr val="F26B43"/>
          </p15:clr>
        </p15:guide>
        <p15:guide id="10" orient="horz" pos="4094" userDrawn="1">
          <p15:clr>
            <a:srgbClr val="F26B43"/>
          </p15:clr>
        </p15:guide>
        <p15:guide id="11" pos="545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customXml" Target="../../customXml/item35.xml"/><Relationship Id="rId1" Type="http://schemas.openxmlformats.org/officeDocument/2006/relationships/customXml" Target="../../customXml/item34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du.dk/da/sdutakeover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lede 3">
            <a:extLst>
              <a:ext uri="{FF2B5EF4-FFF2-40B4-BE49-F238E27FC236}">
                <a16:creationId xmlns:a16="http://schemas.microsoft.com/office/drawing/2014/main" id="{654447F4-3EE5-8007-A3AB-5544BABAA8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03487"/>
            <a:ext cx="12192000" cy="6251025"/>
          </a:xfrm>
          <a:prstGeom prst="rect">
            <a:avLst/>
          </a:prstGeom>
        </p:spPr>
      </p:pic>
      <p:sp>
        <p:nvSpPr>
          <p:cNvPr id="32" name="Titel 31">
            <a:extLst>
              <a:ext uri="{FF2B5EF4-FFF2-40B4-BE49-F238E27FC236}">
                <a16:creationId xmlns:a16="http://schemas.microsoft.com/office/drawing/2014/main" id="{A51DA613-011A-5841-A3FA-68B2D005A18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br>
              <a:rPr lang="da-DK" dirty="0"/>
            </a:br>
            <a:endParaRPr lang="da-DK" sz="7200" dirty="0">
              <a:highlight>
                <a:srgbClr val="FFFF00"/>
              </a:highlight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8CF08C6-7869-42F2-829E-6683126F4D25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3C7CD7C-F7E2-4FF3-B441-BD5C13FCA230}" type="datetime1">
              <a:rPr lang="da-DK" smtClean="0"/>
              <a:t>19-08-2026</a:t>
            </a:fld>
            <a:endParaRPr lang="da-DK" dirty="0"/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9603A891-2996-CE4B-1B52-7AD4318C47D0}"/>
              </a:ext>
            </a:extLst>
          </p:cNvPr>
          <p:cNvSpPr/>
          <p:nvPr/>
        </p:nvSpPr>
        <p:spPr>
          <a:xfrm>
            <a:off x="0" y="1447800"/>
            <a:ext cx="7419975" cy="1295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ctr"/>
            <a:r>
              <a:rPr lang="da-DK" sz="8000" b="1" dirty="0">
                <a:solidFill>
                  <a:schemeClr val="tx1"/>
                </a:solidFill>
              </a:rPr>
              <a:t>SDU Takeover</a:t>
            </a:r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FA18B0F8-019C-4BEA-E37A-8585485CB353}"/>
              </a:ext>
            </a:extLst>
          </p:cNvPr>
          <p:cNvSpPr/>
          <p:nvPr/>
        </p:nvSpPr>
        <p:spPr>
          <a:xfrm>
            <a:off x="2705100" y="2743200"/>
            <a:ext cx="8172450" cy="838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ctr"/>
            <a:r>
              <a:rPr lang="da-DK" sz="5400" b="1" dirty="0">
                <a:solidFill>
                  <a:schemeClr val="tx1"/>
                </a:solidFill>
              </a:rPr>
              <a:t>kommer og underviser</a:t>
            </a:r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BB64A0EB-A059-C126-1BB7-6E2AD8910CD1}"/>
              </a:ext>
            </a:extLst>
          </p:cNvPr>
          <p:cNvSpPr/>
          <p:nvPr/>
        </p:nvSpPr>
        <p:spPr>
          <a:xfrm>
            <a:off x="5629275" y="3581400"/>
            <a:ext cx="6364457" cy="13620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r>
              <a:rPr lang="da-DK" sz="4400" b="1" dirty="0">
                <a:solidFill>
                  <a:schemeClr val="tx1"/>
                </a:solidFill>
              </a:rPr>
              <a:t>på IBC Kolding</a:t>
            </a:r>
            <a:endParaRPr lang="da-DK" sz="4400" b="1" dirty="0">
              <a:solidFill>
                <a:schemeClr val="tx1"/>
              </a:solidFill>
              <a:highlight>
                <a:srgbClr val="FFFF00"/>
              </a:highlight>
            </a:endParaRPr>
          </a:p>
          <a:p>
            <a:r>
              <a:rPr lang="da-DK" sz="4400" b="1" dirty="0">
                <a:solidFill>
                  <a:schemeClr val="tx1"/>
                </a:solidFill>
              </a:rPr>
              <a:t>10. september 2026</a:t>
            </a:r>
          </a:p>
        </p:txBody>
      </p:sp>
    </p:spTree>
    <p:custDataLst>
      <p:custData r:id="rId1"/>
      <p:custData r:id="rId2"/>
    </p:custDataLst>
    <p:extLst>
      <p:ext uri="{BB962C8B-B14F-4D97-AF65-F5344CB8AC3E}">
        <p14:creationId xmlns:p14="http://schemas.microsoft.com/office/powerpoint/2010/main" val="1261271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FF356BE-7CE9-EC32-8B35-589A8B719C0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/>
              <a:t>Dagens program</a:t>
            </a:r>
          </a:p>
        </p:txBody>
      </p:sp>
      <p:graphicFrame>
        <p:nvGraphicFramePr>
          <p:cNvPr id="7" name="Tabel 7">
            <a:extLst>
              <a:ext uri="{FF2B5EF4-FFF2-40B4-BE49-F238E27FC236}">
                <a16:creationId xmlns:a16="http://schemas.microsoft.com/office/drawing/2014/main" id="{30FFB6ED-8C31-56CE-3395-2C7367292856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591759879"/>
              </p:ext>
            </p:extLst>
          </p:nvPr>
        </p:nvGraphicFramePr>
        <p:xfrm>
          <a:off x="387626" y="1989138"/>
          <a:ext cx="10978874" cy="350520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3150704">
                  <a:extLst>
                    <a:ext uri="{9D8B030D-6E8A-4147-A177-3AD203B41FA5}">
                      <a16:colId xmlns:a16="http://schemas.microsoft.com/office/drawing/2014/main" val="3260296692"/>
                    </a:ext>
                  </a:extLst>
                </a:gridCol>
                <a:gridCol w="7828170">
                  <a:extLst>
                    <a:ext uri="{9D8B030D-6E8A-4147-A177-3AD203B41FA5}">
                      <a16:colId xmlns:a16="http://schemas.microsoft.com/office/drawing/2014/main" val="19563402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1. MODUL</a:t>
                      </a: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a-DK" b="0" dirty="0"/>
                        <a:t>Intro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91188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sz="1200" dirty="0"/>
                        <a:t>ved studenterunderviser 1</a:t>
                      </a: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Faglig del</a:t>
                      </a:r>
                    </a:p>
                    <a:p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98975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b="1" dirty="0"/>
                        <a:t>PAUSE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801276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b="1" dirty="0"/>
                        <a:t>2. MODUL</a:t>
                      </a: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Oplæg om livet som studerende </a:t>
                      </a:r>
                      <a:r>
                        <a:rPr lang="da-DK" sz="1200" dirty="0"/>
                        <a:t>(ved studenterunderviser 1)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69079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Uddannelsescafé </a:t>
                      </a:r>
                      <a:r>
                        <a:rPr lang="da-DK" sz="1200" dirty="0"/>
                        <a:t>(ved alle)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58233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b="1" dirty="0"/>
                        <a:t>SPISEPAUSE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621794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b="1" dirty="0"/>
                        <a:t>3. MODUL</a:t>
                      </a:r>
                    </a:p>
                    <a:p>
                      <a:r>
                        <a:rPr lang="da-DK" sz="1200" dirty="0"/>
                        <a:t>ved studenterunderviser 2</a:t>
                      </a: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Faglig del</a:t>
                      </a:r>
                    </a:p>
                    <a:p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63687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da-DK" sz="1200" dirty="0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Evaluering og tak for i dag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7336183"/>
                  </a:ext>
                </a:extLst>
              </a:tr>
            </a:tbl>
          </a:graphicData>
        </a:graphic>
      </p:graphicFrame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B52BCB3C-84A6-8301-B0ED-3D7CD3281656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BE1CF7E-40C4-47F6-BE98-86387B18135B}" type="datetime1">
              <a:rPr lang="da-DK" smtClean="0"/>
              <a:t>19-08-2026</a:t>
            </a:fld>
            <a:endParaRPr lang="da-DK" dirty="0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D1558822-A3C2-A7CB-6163-68B35EDDAAC3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45D37B1E-C366-494F-A587-962AD9AABC83}" type="slidenum">
              <a:rPr lang="da-DK" smtClean="0"/>
              <a:pPr/>
              <a:t>2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7891831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9EB896B-D6D5-56E0-B1EF-7BDD2022759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/>
              <a:t>Hvilke uddannelser kan du møde på vores besøg?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11C9C49-3409-445A-CE77-9E25B1875F6C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 numCol="2"/>
          <a:lstStyle/>
          <a:p>
            <a:pPr marL="0" indent="0">
              <a:buNone/>
            </a:pPr>
            <a:r>
              <a:rPr lang="da-DK" dirty="0"/>
              <a:t>Dansk</a:t>
            </a:r>
          </a:p>
          <a:p>
            <a:pPr marL="0" indent="0">
              <a:buNone/>
            </a:pPr>
            <a:r>
              <a:rPr lang="da-DK" dirty="0"/>
              <a:t>Engelsk</a:t>
            </a:r>
          </a:p>
          <a:p>
            <a:pPr marL="0" indent="0">
              <a:buNone/>
            </a:pPr>
            <a:r>
              <a:rPr lang="da-DK" dirty="0"/>
              <a:t>Erhvervsjura (HA jur.)</a:t>
            </a:r>
          </a:p>
          <a:p>
            <a:pPr marL="0" indent="0">
              <a:buNone/>
            </a:pPr>
            <a:r>
              <a:rPr lang="da-DK" dirty="0"/>
              <a:t>Erhvervsøkonomi (HA)</a:t>
            </a:r>
          </a:p>
          <a:p>
            <a:pPr marL="0" indent="0">
              <a:buNone/>
            </a:pPr>
            <a:r>
              <a:rPr lang="da-DK" dirty="0"/>
              <a:t>Farmaci</a:t>
            </a:r>
          </a:p>
          <a:p>
            <a:pPr marL="0" indent="0">
              <a:buNone/>
            </a:pPr>
            <a:r>
              <a:rPr lang="da-DK" dirty="0"/>
              <a:t>Folkesundhedsvidenskab</a:t>
            </a:r>
          </a:p>
          <a:p>
            <a:pPr marL="0" indent="0">
              <a:buNone/>
            </a:pPr>
            <a:r>
              <a:rPr lang="da-DK" dirty="0"/>
              <a:t>Historie</a:t>
            </a:r>
          </a:p>
          <a:p>
            <a:pPr marL="0" indent="0">
              <a:buNone/>
            </a:pPr>
            <a:r>
              <a:rPr lang="da-DK" dirty="0"/>
              <a:t>Integreret Design (diplomingeniør) </a:t>
            </a:r>
          </a:p>
          <a:p>
            <a:pPr marL="0" indent="0">
              <a:buNone/>
            </a:pPr>
            <a:r>
              <a:rPr lang="da-DK" dirty="0"/>
              <a:t>Jura</a:t>
            </a:r>
          </a:p>
          <a:p>
            <a:pPr marL="0" indent="0">
              <a:buNone/>
            </a:pPr>
            <a:r>
              <a:rPr lang="da-DK" dirty="0"/>
              <a:t>Medicin</a:t>
            </a:r>
          </a:p>
          <a:p>
            <a:pPr marL="0" indent="0">
              <a:buNone/>
            </a:pPr>
            <a:r>
              <a:rPr lang="da-DK" dirty="0" err="1"/>
              <a:t>Negot</a:t>
            </a:r>
            <a:r>
              <a:rPr lang="da-DK" dirty="0"/>
              <a:t>, engelsk (Erhvervssprog og –økonomi)</a:t>
            </a:r>
          </a:p>
          <a:p>
            <a:pPr marL="0" indent="0">
              <a:buNone/>
            </a:pPr>
            <a:r>
              <a:rPr lang="da-DK" dirty="0"/>
              <a:t>Produktion (diplomingeniør)</a:t>
            </a:r>
          </a:p>
          <a:p>
            <a:pPr marL="0" indent="0">
              <a:buNone/>
            </a:pPr>
            <a:r>
              <a:rPr lang="da-DK" dirty="0"/>
              <a:t>Psykologi</a:t>
            </a:r>
          </a:p>
          <a:p>
            <a:pPr marL="0" indent="0">
              <a:buNone/>
            </a:pPr>
            <a:r>
              <a:rPr lang="da-DK" dirty="0"/>
              <a:t>Samfundsfag</a:t>
            </a:r>
          </a:p>
          <a:p>
            <a:pPr marL="0" indent="0">
              <a:buNone/>
            </a:pPr>
            <a:r>
              <a:rPr lang="da-DK" dirty="0"/>
              <a:t>Statskundskab</a:t>
            </a:r>
          </a:p>
          <a:p>
            <a:pPr marL="0" indent="0">
              <a:buNone/>
            </a:pPr>
            <a:r>
              <a:rPr lang="da-DK" dirty="0"/>
              <a:t>Økonomi</a:t>
            </a:r>
          </a:p>
          <a:p>
            <a:pPr marL="0" indent="0">
              <a:buNone/>
            </a:pPr>
            <a:r>
              <a:rPr lang="da-DK"/>
              <a:t>Studievalg Danmark</a:t>
            </a:r>
            <a:endParaRPr lang="da-DK" dirty="0"/>
          </a:p>
          <a:p>
            <a:pPr marL="0" indent="0">
              <a:buNone/>
            </a:pPr>
            <a:endParaRPr lang="da-DK" dirty="0"/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24F5D088-FAE8-D5FB-674F-2D36B0A1ACB8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50B9415-B93D-462F-A33E-507AEAC2AF39}" type="datetime1">
              <a:rPr lang="da-DK" smtClean="0"/>
              <a:t>19-08-2026</a:t>
            </a:fld>
            <a:endParaRPr lang="da-DK" dirty="0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399186C0-027D-8312-6669-80D4253F223E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45D37B1E-C366-494F-A587-962AD9AABC83}" type="slidenum">
              <a:rPr lang="da-DK" smtClean="0"/>
              <a:pPr/>
              <a:t>3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0234118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7EBEAA7-E6C7-0676-7CC1-6503939856D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14696" y="999172"/>
            <a:ext cx="5681304" cy="1388427"/>
          </a:xfrm>
        </p:spPr>
        <p:txBody>
          <a:bodyPr/>
          <a:lstStyle/>
          <a:p>
            <a:r>
              <a:rPr lang="da-DK" dirty="0"/>
              <a:t>Hvad skal/kan man spørge den/de studerende om?</a:t>
            </a:r>
          </a:p>
        </p:txBody>
      </p:sp>
      <p:pic>
        <p:nvPicPr>
          <p:cNvPr id="7" name="Pladsholder til indhold 6">
            <a:extLst>
              <a:ext uri="{FF2B5EF4-FFF2-40B4-BE49-F238E27FC236}">
                <a16:creationId xmlns:a16="http://schemas.microsoft.com/office/drawing/2014/main" id="{5DD6E778-71FB-5C30-45E2-B5B3456CA0F6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1297395" y="2539046"/>
            <a:ext cx="2936370" cy="3319782"/>
          </a:xfrm>
          <a:prstGeom prst="rect">
            <a:avLst/>
          </a:prstGeom>
        </p:spPr>
      </p:pic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7525673B-BED4-C13D-FCC7-1363BA1266DF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F48F59B-83FD-4CB1-A26C-88280777E811}" type="datetime1">
              <a:rPr lang="da-DK" smtClean="0"/>
              <a:t>19-08-2026</a:t>
            </a:fld>
            <a:endParaRPr lang="da-DK" dirty="0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FAF2479F-3212-A3B8-3463-BD187DCE5025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45D37B1E-C366-494F-A587-962AD9AABC83}" type="slidenum">
              <a:rPr lang="da-DK" smtClean="0"/>
              <a:pPr/>
              <a:t>4</a:t>
            </a:fld>
            <a:endParaRPr lang="da-DK" dirty="0"/>
          </a:p>
        </p:txBody>
      </p:sp>
      <p:sp>
        <p:nvSpPr>
          <p:cNvPr id="9" name="Tekstfelt 8">
            <a:extLst>
              <a:ext uri="{FF2B5EF4-FFF2-40B4-BE49-F238E27FC236}">
                <a16:creationId xmlns:a16="http://schemas.microsoft.com/office/drawing/2014/main" id="{A54264F5-A7DC-FCD0-1EC0-2F7D74D6E431}"/>
              </a:ext>
            </a:extLst>
          </p:cNvPr>
          <p:cNvSpPr txBox="1"/>
          <p:nvPr/>
        </p:nvSpPr>
        <p:spPr>
          <a:xfrm>
            <a:off x="5555973" y="999172"/>
            <a:ext cx="6057631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da-DK" sz="1600" dirty="0"/>
              <a:t>Hvad er det sjoveste/mest anstrengende ved dit studie? </a:t>
            </a:r>
          </a:p>
          <a:p>
            <a:endParaRPr lang="da-DK" sz="1600" dirty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da-DK" sz="1600" dirty="0"/>
              <a:t>Hvorfor skal man vælge netop den her uddannelse?</a:t>
            </a:r>
          </a:p>
          <a:p>
            <a:endParaRPr lang="da-DK" sz="1600" dirty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da-DK" sz="1600" dirty="0"/>
              <a:t>Hvordan blev du sikker på dit valg?</a:t>
            </a:r>
          </a:p>
          <a:p>
            <a:endParaRPr lang="da-DK" sz="1600" dirty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da-DK" sz="1600" dirty="0"/>
              <a:t>Er der noget, der har overrasket dig positivt/negativt?</a:t>
            </a:r>
          </a:p>
          <a:p>
            <a:endParaRPr lang="da-DK" sz="1600" dirty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da-DK" sz="1600" dirty="0"/>
              <a:t>Hvad kendetegner dit fakultet?</a:t>
            </a:r>
          </a:p>
          <a:p>
            <a:endParaRPr lang="da-DK" sz="1600" dirty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da-DK" sz="1600" dirty="0"/>
              <a:t>Sig tre gode ting om dit fakultet?</a:t>
            </a:r>
          </a:p>
          <a:p>
            <a:endParaRPr lang="da-DK" sz="1600" dirty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da-DK" sz="1600" dirty="0"/>
              <a:t>Er der noget i din hverdag, du som studerende ville gøre anderledes, hvis du kunne?</a:t>
            </a:r>
          </a:p>
          <a:p>
            <a:endParaRPr lang="da-DK" sz="1600" dirty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da-DK" sz="1600" dirty="0"/>
              <a:t>Hvad vil du med det? Hvad med lønnen?</a:t>
            </a:r>
          </a:p>
          <a:p>
            <a:endParaRPr lang="da-DK" sz="1600" dirty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da-DK" sz="1600" dirty="0"/>
              <a:t>Hvordan er det samme fag interessant i 5 år?</a:t>
            </a:r>
          </a:p>
          <a:p>
            <a:endParaRPr lang="da-DK" sz="1600" dirty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da-DK" sz="1600" dirty="0"/>
              <a:t>Overvejede du </a:t>
            </a:r>
            <a:r>
              <a:rPr lang="da-DK" sz="1600" dirty="0" err="1"/>
              <a:t>job-muligheder</a:t>
            </a:r>
            <a:r>
              <a:rPr lang="da-DK" sz="1600" dirty="0"/>
              <a:t> inden du valgte uddannelse?</a:t>
            </a:r>
          </a:p>
        </p:txBody>
      </p:sp>
    </p:spTree>
    <p:extLst>
      <p:ext uri="{BB962C8B-B14F-4D97-AF65-F5344CB8AC3E}">
        <p14:creationId xmlns:p14="http://schemas.microsoft.com/office/powerpoint/2010/main" val="15134561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5510995-97CB-BC44-B983-117DDEF9BB4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/>
              <a:t>Virkeligt veloplagte værter…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926F7C1-5ABF-321D-F711-22B5D69FCEF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737529" y="1695451"/>
            <a:ext cx="5724782" cy="849312"/>
          </a:xfrm>
        </p:spPr>
        <p:txBody>
          <a:bodyPr/>
          <a:lstStyle/>
          <a:p>
            <a:pPr marL="0" indent="0">
              <a:buNone/>
            </a:pPr>
            <a:r>
              <a:rPr lang="da-DK" sz="3600" b="1" dirty="0"/>
              <a:t>… håber vi, I vil være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28799B75-7111-F639-E0C6-143F45E909E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5535D4B-DB11-4854-BB58-98EB80C291F3}" type="datetime1">
              <a:rPr lang="da-DK" smtClean="0"/>
              <a:t>19-08-2026</a:t>
            </a:fld>
            <a:endParaRPr lang="da-DK" dirty="0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96728A7E-323D-7F7F-3513-C7A3D7F9F05C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45D37B1E-C366-494F-A587-962AD9AABC83}" type="slidenum">
              <a:rPr lang="da-DK" smtClean="0"/>
              <a:pPr/>
              <a:t>5</a:t>
            </a:fld>
            <a:endParaRPr lang="da-DK" dirty="0"/>
          </a:p>
        </p:txBody>
      </p:sp>
      <p:sp>
        <p:nvSpPr>
          <p:cNvPr id="9" name="Taleboble: rektangel 8">
            <a:extLst>
              <a:ext uri="{FF2B5EF4-FFF2-40B4-BE49-F238E27FC236}">
                <a16:creationId xmlns:a16="http://schemas.microsoft.com/office/drawing/2014/main" id="{2FBDCABA-3B44-931F-11AF-B40A06A22192}"/>
              </a:ext>
            </a:extLst>
          </p:cNvPr>
          <p:cNvSpPr/>
          <p:nvPr/>
        </p:nvSpPr>
        <p:spPr>
          <a:xfrm>
            <a:off x="729689" y="2319337"/>
            <a:ext cx="1838325" cy="1476375"/>
          </a:xfrm>
          <a:prstGeom prst="wedgeRectCallou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AEB86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ctr"/>
            <a:r>
              <a:rPr lang="da-DK" dirty="0">
                <a:solidFill>
                  <a:schemeClr val="tx1"/>
                </a:solidFill>
              </a:rPr>
              <a:t>Vælg/udpeg 2 værtselever pr. klasse</a:t>
            </a:r>
          </a:p>
        </p:txBody>
      </p:sp>
      <p:sp>
        <p:nvSpPr>
          <p:cNvPr id="10" name="Taleboble: rektangel med afrundede hjørner 9">
            <a:extLst>
              <a:ext uri="{FF2B5EF4-FFF2-40B4-BE49-F238E27FC236}">
                <a16:creationId xmlns:a16="http://schemas.microsoft.com/office/drawing/2014/main" id="{D8711797-27DE-A20F-9A26-B5CFE09EF93B}"/>
              </a:ext>
            </a:extLst>
          </p:cNvPr>
          <p:cNvSpPr/>
          <p:nvPr/>
        </p:nvSpPr>
        <p:spPr>
          <a:xfrm flipH="1">
            <a:off x="2676270" y="3962400"/>
            <a:ext cx="1847848" cy="1657350"/>
          </a:xfrm>
          <a:prstGeom prst="wedgeRoundRectCallou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ctr"/>
            <a:r>
              <a:rPr lang="da-DK" dirty="0">
                <a:solidFill>
                  <a:schemeClr val="tx1"/>
                </a:solidFill>
              </a:rPr>
              <a:t>Vær nysgerrige og stil spørgsmål</a:t>
            </a:r>
          </a:p>
        </p:txBody>
      </p:sp>
      <p:sp>
        <p:nvSpPr>
          <p:cNvPr id="11" name="Taleboble: oval 10">
            <a:extLst>
              <a:ext uri="{FF2B5EF4-FFF2-40B4-BE49-F238E27FC236}">
                <a16:creationId xmlns:a16="http://schemas.microsoft.com/office/drawing/2014/main" id="{6A8CE930-C898-1D84-66A2-0F9C64DAEDB7}"/>
              </a:ext>
            </a:extLst>
          </p:cNvPr>
          <p:cNvSpPr/>
          <p:nvPr/>
        </p:nvSpPr>
        <p:spPr>
          <a:xfrm>
            <a:off x="4524118" y="2351088"/>
            <a:ext cx="1838325" cy="1476375"/>
          </a:xfrm>
          <a:prstGeom prst="wedgeEllipseCallou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ctr"/>
            <a:r>
              <a:rPr lang="da-DK" dirty="0">
                <a:solidFill>
                  <a:schemeClr val="tx1"/>
                </a:solidFill>
              </a:rPr>
              <a:t>Vis interesse og deltagelse</a:t>
            </a:r>
          </a:p>
        </p:txBody>
      </p:sp>
      <p:sp>
        <p:nvSpPr>
          <p:cNvPr id="12" name="Tankeboble: sky 11">
            <a:extLst>
              <a:ext uri="{FF2B5EF4-FFF2-40B4-BE49-F238E27FC236}">
                <a16:creationId xmlns:a16="http://schemas.microsoft.com/office/drawing/2014/main" id="{D5487784-146A-4EFE-743E-C8E82CDF1F7D}"/>
              </a:ext>
            </a:extLst>
          </p:cNvPr>
          <p:cNvSpPr/>
          <p:nvPr/>
        </p:nvSpPr>
        <p:spPr>
          <a:xfrm flipH="1">
            <a:off x="6096000" y="3827463"/>
            <a:ext cx="2838451" cy="1990725"/>
          </a:xfrm>
          <a:prstGeom prst="cloudCallou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ctr"/>
            <a:r>
              <a:rPr lang="da-DK" dirty="0">
                <a:solidFill>
                  <a:schemeClr val="tx1"/>
                </a:solidFill>
              </a:rPr>
              <a:t>Støt hinanden og underviseren i at skabe et godt rum at være i</a:t>
            </a:r>
          </a:p>
        </p:txBody>
      </p:sp>
      <p:sp>
        <p:nvSpPr>
          <p:cNvPr id="7" name="Taleboble: rektangel med afrundede hjørner 6">
            <a:extLst>
              <a:ext uri="{FF2B5EF4-FFF2-40B4-BE49-F238E27FC236}">
                <a16:creationId xmlns:a16="http://schemas.microsoft.com/office/drawing/2014/main" id="{AF622B56-8B65-36FC-93BE-C20F2357B338}"/>
              </a:ext>
            </a:extLst>
          </p:cNvPr>
          <p:cNvSpPr/>
          <p:nvPr/>
        </p:nvSpPr>
        <p:spPr>
          <a:xfrm flipH="1">
            <a:off x="8790615" y="2631347"/>
            <a:ext cx="1838325" cy="1276350"/>
          </a:xfrm>
          <a:prstGeom prst="wedgeRoundRectCallou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ctr"/>
            <a:r>
              <a:rPr lang="da-DK" dirty="0">
                <a:solidFill>
                  <a:schemeClr val="tx1"/>
                </a:solidFill>
              </a:rPr>
              <a:t>Vær forberedte</a:t>
            </a:r>
          </a:p>
          <a:p>
            <a:pPr algn="ctr"/>
            <a:r>
              <a:rPr lang="da-DK" dirty="0">
                <a:solidFill>
                  <a:schemeClr val="tx1"/>
                </a:solidFill>
              </a:rPr>
              <a:t>(se næste slide)</a:t>
            </a:r>
          </a:p>
        </p:txBody>
      </p:sp>
    </p:spTree>
    <p:extLst>
      <p:ext uri="{BB962C8B-B14F-4D97-AF65-F5344CB8AC3E}">
        <p14:creationId xmlns:p14="http://schemas.microsoft.com/office/powerpoint/2010/main" val="27473569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9" grpId="0" animBg="1"/>
      <p:bldP spid="10" grpId="0" animBg="1"/>
      <p:bldP spid="11" grpId="0" animBg="1"/>
      <p:bldP spid="12" grpId="0" animBg="1"/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A77B56A-6CC4-AE9D-DB5B-7A0E3ABAEE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19370" y="1118985"/>
            <a:ext cx="10952579" cy="701040"/>
          </a:xfrm>
        </p:spPr>
        <p:txBody>
          <a:bodyPr/>
          <a:lstStyle/>
          <a:p>
            <a:r>
              <a:rPr lang="da-DK" dirty="0"/>
              <a:t>Forberedelsesark</a:t>
            </a:r>
          </a:p>
        </p:txBody>
      </p:sp>
      <p:pic>
        <p:nvPicPr>
          <p:cNvPr id="8" name="Pladsholder til indhold 7">
            <a:extLst>
              <a:ext uri="{FF2B5EF4-FFF2-40B4-BE49-F238E27FC236}">
                <a16:creationId xmlns:a16="http://schemas.microsoft.com/office/drawing/2014/main" id="{CC83DAAA-D0D3-BCDF-A22F-C823639BDC65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 rotWithShape="1">
          <a:blip r:embed="rId2"/>
          <a:srcRect l="4645" t="23263" r="37654" b="11603"/>
          <a:stretch/>
        </p:blipFill>
        <p:spPr>
          <a:xfrm>
            <a:off x="4307857" y="999173"/>
            <a:ext cx="7464773" cy="4739842"/>
          </a:xfrm>
        </p:spPr>
      </p:pic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D9A3590E-0F5A-91B6-D004-53B9A3161708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7447BBD-D360-4554-BE0F-7069DACF1BAD}" type="datetime1">
              <a:rPr lang="da-DK" smtClean="0"/>
              <a:t>19-08-2026</a:t>
            </a:fld>
            <a:endParaRPr lang="da-DK" dirty="0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38E1D27E-9124-EB81-0017-E345DBA0EF57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45D37B1E-C366-494F-A587-962AD9AABC83}" type="slidenum">
              <a:rPr lang="da-DK" smtClean="0"/>
              <a:pPr/>
              <a:t>6</a:t>
            </a:fld>
            <a:endParaRPr lang="da-DK" dirty="0"/>
          </a:p>
        </p:txBody>
      </p:sp>
      <p:sp>
        <p:nvSpPr>
          <p:cNvPr id="9" name="Pil: højre 8">
            <a:extLst>
              <a:ext uri="{FF2B5EF4-FFF2-40B4-BE49-F238E27FC236}">
                <a16:creationId xmlns:a16="http://schemas.microsoft.com/office/drawing/2014/main" id="{B6119D4A-F5F4-8952-EDAA-0C1C3FDEF578}"/>
              </a:ext>
            </a:extLst>
          </p:cNvPr>
          <p:cNvSpPr/>
          <p:nvPr/>
        </p:nvSpPr>
        <p:spPr>
          <a:xfrm rot="20735882">
            <a:off x="3532131" y="5247723"/>
            <a:ext cx="1065660" cy="588965"/>
          </a:xfrm>
          <a:prstGeom prst="rightArrow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ctr"/>
            <a:endParaRPr lang="da-DK" sz="1600" dirty="0" err="1"/>
          </a:p>
        </p:txBody>
      </p:sp>
    </p:spTree>
    <p:extLst>
      <p:ext uri="{BB962C8B-B14F-4D97-AF65-F5344CB8AC3E}">
        <p14:creationId xmlns:p14="http://schemas.microsoft.com/office/powerpoint/2010/main" val="28330452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95C55B2-7D30-214B-9E06-AD7CFA1AFD9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7" name="Pladsholder til indhold 6">
            <a:extLst>
              <a:ext uri="{FF2B5EF4-FFF2-40B4-BE49-F238E27FC236}">
                <a16:creationId xmlns:a16="http://schemas.microsoft.com/office/drawing/2014/main" id="{0B9B1677-CAFC-E380-C8EF-75B6AFEBF630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0" y="419100"/>
            <a:ext cx="12173414" cy="6238875"/>
          </a:xfrm>
          <a:prstGeom prst="rect">
            <a:avLst/>
          </a:prstGeom>
        </p:spPr>
      </p:pic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BC3A4D2D-F669-A186-00CB-13EB92835B15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8229A11-2112-41F8-92C3-45E8B128D80B}" type="datetime1">
              <a:rPr lang="da-DK" smtClean="0"/>
              <a:t>19-08-2026</a:t>
            </a:fld>
            <a:endParaRPr lang="da-DK" dirty="0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92F1E378-D7C8-DF07-0F76-30C124711EF2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45D37B1E-C366-494F-A587-962AD9AABC83}" type="slidenum">
              <a:rPr lang="da-DK" smtClean="0"/>
              <a:pPr/>
              <a:t>7</a:t>
            </a:fld>
            <a:endParaRPr lang="da-DK" dirty="0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DED9E6DF-4F00-2592-70AC-F38BE7298F7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a-DK" u="sng">
                <a:hlinkClick r:id="rId3" tooltip="http://www.sdu.dk/da/sdutakeov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www.sdu.dk/da/sdutakeover</a:t>
            </a:r>
            <a:endParaRPr lang="da-DK" dirty="0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7B8BD683-E1A1-662E-1021-E259C9E0DB21}"/>
              </a:ext>
            </a:extLst>
          </p:cNvPr>
          <p:cNvSpPr/>
          <p:nvPr/>
        </p:nvSpPr>
        <p:spPr>
          <a:xfrm>
            <a:off x="0" y="1571625"/>
            <a:ext cx="6629400" cy="18573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ctr"/>
            <a:r>
              <a:rPr lang="da-DK" sz="9600" b="1" dirty="0">
                <a:solidFill>
                  <a:schemeClr val="tx1"/>
                </a:solidFill>
              </a:rPr>
              <a:t>Vi ses!</a:t>
            </a:r>
          </a:p>
        </p:txBody>
      </p:sp>
    </p:spTree>
    <p:extLst>
      <p:ext uri="{BB962C8B-B14F-4D97-AF65-F5344CB8AC3E}">
        <p14:creationId xmlns:p14="http://schemas.microsoft.com/office/powerpoint/2010/main" val="2770278210"/>
      </p:ext>
    </p:extLst>
  </p:cSld>
  <p:clrMapOvr>
    <a:masterClrMapping/>
  </p:clrMapOvr>
</p:sld>
</file>

<file path=ppt/theme/theme1.xml><?xml version="1.0" encoding="utf-8"?>
<a:theme xmlns:a="http://schemas.openxmlformats.org/drawingml/2006/main" name="Blank">
  <a:themeElements>
    <a:clrScheme name="SDU">
      <a:dk1>
        <a:srgbClr val="000000"/>
      </a:dk1>
      <a:lt1>
        <a:srgbClr val="FFFFFF"/>
      </a:lt1>
      <a:dk2>
        <a:srgbClr val="7A6040"/>
      </a:dk2>
      <a:lt2>
        <a:srgbClr val="DDCBA4"/>
      </a:lt2>
      <a:accent1>
        <a:srgbClr val="AEB862"/>
      </a:accent1>
      <a:accent2>
        <a:srgbClr val="789D4A"/>
      </a:accent2>
      <a:accent3>
        <a:srgbClr val="F2C75C"/>
      </a:accent3>
      <a:accent4>
        <a:srgbClr val="E07E3C"/>
      </a:accent4>
      <a:accent5>
        <a:srgbClr val="E1BBB4"/>
      </a:accent5>
      <a:accent6>
        <a:srgbClr val="D05A57"/>
      </a:accent6>
      <a:hlink>
        <a:srgbClr val="0563C1"/>
      </a:hlink>
      <a:folHlink>
        <a:srgbClr val="954F72"/>
      </a:folHlink>
    </a:clrScheme>
    <a:fontScheme name="SDU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solidFill>
            <a:schemeClr val="accent1"/>
          </a:solidFill>
        </a:ln>
      </a:spPr>
      <a:bodyPr lIns="72000" tIns="72000" rIns="72000" bIns="72000" rtlCol="0" anchor="ctr"/>
      <a:lstStyle>
        <a:defPPr algn="ctr">
          <a:defRPr sz="1600" dirty="0" err="1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>
          <a:defRPr sz="1600" dirty="0" err="1"/>
        </a:defPPr>
      </a:lstStyle>
    </a:txDef>
  </a:objectDefaults>
  <a:extraClrSchemeLst/>
  <a:custClrLst>
    <a:custClr name="Grøn 1">
      <a:srgbClr val="4E5B31"/>
    </a:custClr>
    <a:custClr name="Grøn 2">
      <a:srgbClr val="789D4A"/>
    </a:custClr>
    <a:custClr name="Grøn 3">
      <a:srgbClr val="AEB862"/>
    </a:custClr>
    <a:custClr name="Grøn 4">
      <a:srgbClr val="EAE7B9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Orange 1">
      <a:srgbClr val="D38235"/>
    </a:custClr>
    <a:custClr name="Orange 2">
      <a:srgbClr val="E0A526"/>
    </a:custClr>
    <a:custClr name="Orange 3">
      <a:srgbClr val="EED484"/>
    </a:custClr>
    <a:custClr name="Orange 4">
      <a:srgbClr val="FCF0C4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Rød 1">
      <a:srgbClr val="862633"/>
    </a:custClr>
    <a:custClr name="Rød 2">
      <a:srgbClr val="D05A57"/>
    </a:custClr>
    <a:custClr name="Rød 3">
      <a:srgbClr val="E1BBB4"/>
    </a:custClr>
    <a:custClr name="Rød 4">
      <a:srgbClr val="F4E2DE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Brun 1">
      <a:srgbClr val="473729"/>
    </a:custClr>
    <a:custClr name="Brun 2">
      <a:srgbClr val="946037"/>
    </a:custClr>
    <a:custClr name="Brun 3">
      <a:srgbClr val="DDCBA4"/>
    </a:custClr>
    <a:custClr name="Brun 4">
      <a:srgbClr val="EFE5D1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Sort">
      <a:srgbClr val="000000"/>
    </a:custClr>
    <a:custClr name="Hvid">
      <a:srgbClr val="FFFFFF"/>
    </a:custClr>
  </a:custClrLst>
  <a:extLst>
    <a:ext uri="{05A4C25C-085E-4340-85A3-A5531E510DB2}">
      <thm15:themeFamily xmlns:thm15="http://schemas.microsoft.com/office/thememl/2012/main" name="SDU widescreen.potx" id="{1C4F8E8D-0334-4267-96F7-9CAC143C1229}" vid="{6887ADA9-E5D5-4F4B-ACE2-43240691910A}"/>
    </a:ext>
  </a:extLst>
</a:theme>
</file>

<file path=ppt/theme/theme2.xml><?xml version="1.0" encoding="utf-8"?>
<a:theme xmlns:a="http://schemas.openxmlformats.org/drawingml/2006/main" name="1_Blank">
  <a:themeElements>
    <a:clrScheme name="SDU">
      <a:dk1>
        <a:srgbClr val="000000"/>
      </a:dk1>
      <a:lt1>
        <a:srgbClr val="FFFFFF"/>
      </a:lt1>
      <a:dk2>
        <a:srgbClr val="7A6040"/>
      </a:dk2>
      <a:lt2>
        <a:srgbClr val="DDCBA4"/>
      </a:lt2>
      <a:accent1>
        <a:srgbClr val="AEB862"/>
      </a:accent1>
      <a:accent2>
        <a:srgbClr val="789D4A"/>
      </a:accent2>
      <a:accent3>
        <a:srgbClr val="F2C75C"/>
      </a:accent3>
      <a:accent4>
        <a:srgbClr val="E07E3C"/>
      </a:accent4>
      <a:accent5>
        <a:srgbClr val="E1BBB4"/>
      </a:accent5>
      <a:accent6>
        <a:srgbClr val="D05A57"/>
      </a:accent6>
      <a:hlink>
        <a:srgbClr val="0563C1"/>
      </a:hlink>
      <a:folHlink>
        <a:srgbClr val="954F72"/>
      </a:folHlink>
    </a:clrScheme>
    <a:fontScheme name="SDU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solidFill>
            <a:schemeClr val="accent1"/>
          </a:solidFill>
        </a:ln>
      </a:spPr>
      <a:bodyPr lIns="72000" tIns="72000" rIns="72000" bIns="72000" rtlCol="0" anchor="ctr"/>
      <a:lstStyle>
        <a:defPPr algn="ctr">
          <a:defRPr sz="1600" dirty="0" err="1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>
          <a:defRPr sz="1600" dirty="0" err="1"/>
        </a:defPPr>
      </a:lstStyle>
    </a:txDef>
  </a:objectDefaults>
  <a:extraClrSchemeLst/>
  <a:custClrLst>
    <a:custClr name="Grøn 1">
      <a:srgbClr val="4E5B31"/>
    </a:custClr>
    <a:custClr name="Grøn 2">
      <a:srgbClr val="789D4A"/>
    </a:custClr>
    <a:custClr name="Grøn 3">
      <a:srgbClr val="AEB862"/>
    </a:custClr>
    <a:custClr name="Grøn 4">
      <a:srgbClr val="EAE7B9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Orange 1">
      <a:srgbClr val="D38235"/>
    </a:custClr>
    <a:custClr name="Orange 2">
      <a:srgbClr val="E0A526"/>
    </a:custClr>
    <a:custClr name="Orange 3">
      <a:srgbClr val="EED484"/>
    </a:custClr>
    <a:custClr name="Orange 4">
      <a:srgbClr val="FCF0C4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Rød 1">
      <a:srgbClr val="862633"/>
    </a:custClr>
    <a:custClr name="Rød 2">
      <a:srgbClr val="D05A57"/>
    </a:custClr>
    <a:custClr name="Rød 3">
      <a:srgbClr val="E1BBB4"/>
    </a:custClr>
    <a:custClr name="Rød 4">
      <a:srgbClr val="F4E2DE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Brun 1">
      <a:srgbClr val="473729"/>
    </a:custClr>
    <a:custClr name="Brun 2">
      <a:srgbClr val="946037"/>
    </a:custClr>
    <a:custClr name="Brun 3">
      <a:srgbClr val="DDCBA4"/>
    </a:custClr>
    <a:custClr name="Brun 4">
      <a:srgbClr val="EFE5D1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Sort">
      <a:srgbClr val="000000"/>
    </a:custClr>
    <a:custClr name="Hvid">
      <a:srgbClr val="FFFFFF"/>
    </a:custClr>
  </a:custClrLst>
  <a:extLst>
    <a:ext uri="{05A4C25C-085E-4340-85A3-A5531E510DB2}">
      <thm15:themeFamily xmlns:thm15="http://schemas.microsoft.com/office/thememl/2012/main" name="SDU widescreen.potx" id="{1C4F8E8D-0334-4267-96F7-9CAC143C1229}" vid="{6887ADA9-E5D5-4F4B-ACE2-4324069191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custClrLst>
    <a:custClr name="Grøn 1">
      <a:srgbClr val="4E5B31"/>
    </a:custClr>
    <a:custClr name="Grøn 2">
      <a:srgbClr val="789D4A"/>
    </a:custClr>
    <a:custClr name="Grøn 3">
      <a:srgbClr val="AEB862"/>
    </a:custClr>
    <a:custClr name="Grøn 4">
      <a:srgbClr val="EAE7B9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Orange 1">
      <a:srgbClr val="D38235"/>
    </a:custClr>
    <a:custClr name="Orange 2">
      <a:srgbClr val="E0A526"/>
    </a:custClr>
    <a:custClr name="Orange 3">
      <a:srgbClr val="EED484"/>
    </a:custClr>
    <a:custClr name="Orange 4">
      <a:srgbClr val="FCF0C4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Rød 1">
      <a:srgbClr val="862633"/>
    </a:custClr>
    <a:custClr name="Rød 2">
      <a:srgbClr val="D05A57"/>
    </a:custClr>
    <a:custClr name="Rød 3">
      <a:srgbClr val="E1BBB4"/>
    </a:custClr>
    <a:custClr name="Rød 4">
      <a:srgbClr val="F4E2DE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Brun 1">
      <a:srgbClr val="473729"/>
    </a:custClr>
    <a:custClr name="Brun 2">
      <a:srgbClr val="946037"/>
    </a:custClr>
    <a:custClr name="Brun 3">
      <a:srgbClr val="DDCBA4"/>
    </a:custClr>
    <a:custClr name="Brun 4">
      <a:srgbClr val="EFE5D1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Sort">
      <a:srgbClr val="000000"/>
    </a:custClr>
    <a:custClr name="Hvid">
      <a:srgbClr val="FFFFFF"/>
    </a:custClr>
  </a:custClr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_rels/item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.xml"/></Relationships>
</file>

<file path=customXml/_rels/item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.xml"/></Relationships>
</file>

<file path=customXml/_rels/item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.xml"/></Relationships>
</file>

<file path=customXml/_rels/item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.xml"/></Relationships>
</file>

<file path=customXml/_rels/item1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.xml"/></Relationships>
</file>

<file path=customXml/_rels/item1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.xml"/></Relationships>
</file>

<file path=customXml/_rels/item1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2.xml"/></Relationships>
</file>

<file path=customXml/_rels/item1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3.xml"/></Relationships>
</file>

<file path=customXml/_rels/item1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4.xml"/></Relationships>
</file>

<file path=customXml/_rels/item1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5.xml"/></Relationships>
</file>

<file path=customXml/_rels/item1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6.xml"/></Relationships>
</file>

<file path=customXml/_rels/item1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7.xml"/></Relationships>
</file>

<file path=customXml/_rels/item1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8.xml"/></Relationships>
</file>

<file path=customXml/_rels/item1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9.xml"/></Relationships>
</file>

<file path=customXml/_rels/item2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0.xml"/></Relationships>
</file>

<file path=customXml/_rels/item2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1.xml"/></Relationships>
</file>

<file path=customXml/_rels/item2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2.xml"/></Relationships>
</file>

<file path=customXml/_rels/item2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3.xml"/></Relationships>
</file>

<file path=customXml/_rels/item2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4.xml"/></Relationships>
</file>

<file path=customXml/_rels/item2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5.xml"/></Relationships>
</file>

<file path=customXml/_rels/item2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6.xml"/></Relationships>
</file>

<file path=customXml/_rels/item2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7.xml"/></Relationships>
</file>

<file path=customXml/_rels/item2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8.xml"/></Relationships>
</file>

<file path=customXml/_rels/item2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9.xml"/></Relationships>
</file>

<file path=customXml/_rels/item3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0.xml"/></Relationships>
</file>

<file path=customXml/_rels/item3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1.xml"/></Relationships>
</file>

<file path=customXml/_rels/item3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2.xml"/></Relationships>
</file>

<file path=customXml/_rels/item3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3.xml"/></Relationships>
</file>

<file path=customXml/_rels/item3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4.xml"/></Relationships>
</file>

<file path=customXml/_rels/item3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5.xml"/></Relationships>
</file>

<file path=customXml/item1.xml><?xml version="1.0" encoding="utf-8"?>
<TemplafySlideTemplateConfiguration><![CDATA[{"slideVersion":1,"isValidatorEnabled":false,"isLocked":false,"elementsMetadata":[],"slideId":"637902738792503587","enableDocumentContentUpdater":true,"version":"2.0"}]]></TemplafySlideTemplateConfiguration>
</file>

<file path=customXml/item2.xml><?xml version="1.0" encoding="utf-8"?>
<TemplafySlideFormConfiguration><![CDATA[{"formFields":[],"formDataEntries":[]}]]></TemplafySlideFormConfiguration>
</file>

<file path=customXml/item3.xml><?xml version="1.0" encoding="utf-8"?>
<TemplafySlideFormConfiguration><![CDATA[{"formFields":[],"formDataEntries":[]}]]></TemplafySlideFormConfiguration>
</file>

<file path=customXml/item4.xml><?xml version="1.0" encoding="utf-8"?>
<TemplafySlideTemplateConfiguration><![CDATA[{"slideVersion":1,"isValidatorEnabled":false,"isLocked":false,"elementsMetadata":[{"elementConfiguration":{"binding":"{{UserProfile.Institut.Institute}}","disableUpdates":false,"type":"text"},"type":"shape"},{"elementConfiguration":{"binding":"{{FormatDateTime(Form.Date,Translate(\"Format_DateCustomB\"),DocumentLanguage)}}","disableUpdates":false,"type":"text"},"type":"shape"}],"slideId":"637902738792417066","enableDocumentContentUpdater":true,"version":"2.0"}]]></TemplafySlideTemplateConfiguration>
</file>

<file path=customXml/item5.xml><?xml version="1.0" encoding="utf-8"?>
<TemplafySlideTemplateConfiguration><![CDATA[{"slideVersion":1,"isValidatorEnabled":false,"isLocked":false,"elementsMetadata":[],"slideId":"637902738792496682","enableDocumentContentUpdater":true,"version":"2.0"}]]></TemplafySlideTemplateConfiguration>
</file>

<file path=customXml/item6.xml><?xml version="1.0" encoding="utf-8"?>
<TemplafySlideFormConfiguration><![CDATA[{"formFields":[],"formDataEntries":[]}]]></TemplafySlideFormConfiguration>
</file>

<file path=customXml/item7.xml><?xml version="1.0" encoding="utf-8"?>
<TemplafySlideTemplateConfiguration><![CDATA[{"slideVersion":1,"isValidatorEnabled":false,"isLocked":false,"elementsMetadata":[],"slideId":"637902738792532242","enableDocumentContentUpdater":true,"version":"2.0"}]]></TemplafySlideTemplateConfiguration>
</file>

<file path=customXml/item8.xml><?xml version="1.0" encoding="utf-8"?>
<TemplafyFormConfiguration><![CDATA[{"formFields":[{"required":false,"helpTexts":{"prefix":"","postfix":""},"spacing":{},"shareValue":false,"type":"datePicker","name":"Date","label":"Date"}],"formDataEntries":[]}]]></TemplafyFormConfiguration>
</file>

<file path=customXml/item9.xml><?xml version="1.0" encoding="utf-8"?>
<TemplafySlideFormConfiguration><![CDATA[{"formFields":[],"formDataEntries":[]}]]></TemplafySlideFormConfiguration>
</file>

<file path=customXml/item10.xml><?xml version="1.0" encoding="utf-8"?>
<TemplafySlideTemplateConfiguration><![CDATA[{"slideVersion":1,"isValidatorEnabled":false,"isLocked":false,"elementsMetadata":[],"slideId":"637902738792447462","enableDocumentContentUpdater":true,"version":"2.0"}]]></TemplafySlideTemplateConfiguration>
</file>

<file path=customXml/item11.xml><?xml version="1.0" encoding="utf-8"?>
<TemplafySlideTemplateConfiguration><![CDATA[{"slideVersion":1,"isValidatorEnabled":false,"isLocked":false,"elementsMetadata":[],"slideId":"637902738792516067","enableDocumentContentUpdater":true,"version":"2.0"}]]></TemplafySlideTemplateConfiguration>
</file>

<file path=customXml/item12.xml><?xml version="1.0" encoding="utf-8"?>
<TemplafySlideFormConfiguration><![CDATA[{"formFields":[],"formDataEntries":[]}]]></TemplafySlideFormConfiguration>
</file>

<file path=customXml/item13.xml><?xml version="1.0" encoding="utf-8"?>
<TemplafySlideFormConfiguration><![CDATA[{"formFields":[],"formDataEntries":[]}]]></TemplafySlideFormConfiguration>
</file>

<file path=customXml/item14.xml><?xml version="1.0" encoding="utf-8"?>
<TemplafySlideTemplateConfiguration><![CDATA[{"slideVersion":1,"isValidatorEnabled":false,"isLocked":false,"elementsMetadata":[{"elementConfiguration":{"binding":"{{UserProfile.Institut.Institute}}","disableUpdates":false,"type":"text"},"type":"shape"},{"elementConfiguration":{"binding":"{{FormatDateTime(Form.Date,Translate(\"Format_DateCustomB\"),DocumentLanguage)}}","disableUpdates":false,"type":"text"},"type":"shape"}],"slideId":"637902738792523171","enableDocumentContentUpdater":true,"version":"2.0"}]]></TemplafySlideTemplateConfiguration>
</file>

<file path=customXml/item15.xml><?xml version="1.0" encoding="utf-8"?>
<TemplafySlideFormConfiguration><![CDATA[{"formFields":[],"formDataEntries":[]}]]></TemplafySlideFormConfiguration>
</file>

<file path=customXml/item16.xml><?xml version="1.0" encoding="utf-8"?>
<TemplafySlideTemplateConfiguration><![CDATA[{"slideVersion":1,"isValidatorEnabled":false,"isLocked":false,"elementsMetadata":[{"elementConfiguration":{"binding":"{{UserProfile.Institut.Institute}}","disableUpdates":false,"type":"text"},"type":"shape"}],"slideId":"637902738792470891","enableDocumentContentUpdater":true,"version":"2.0"}]]></TemplafySlideTemplateConfiguration>
</file>

<file path=customXml/item17.xml><?xml version="1.0" encoding="utf-8"?>
<TemplafySlideFormConfiguration><![CDATA[{"formFields":[],"formDataEntries":[]}]]></TemplafySlideFormConfiguration>
</file>

<file path=customXml/item18.xml><?xml version="1.0" encoding="utf-8"?>
<TemplafyTemplateConfiguration><![CDATA[{"elementsMetadata":[{"elementConfiguration":{"binding":"{{UserProfile.Institut.Institute}}","disableUpdates":false,"type":"text"},"type":"shape","id":"f5ec6985-0808-46b4-8878-095561867192"},{"elementConfiguration":{"binding":"{{FormatDateTime(Form.Date,Translate(\"Format_DateCustomB\"),DocumentLanguage)}}","disableUpdates":false,"type":"text"},"type":"shape","id":"5cce08ff-228d-41dc-8073-a9c71e5c0a03"},{"elementConfiguration":{"binding":"{{UserProfile.Institut.Institute}}","disableUpdates":false,"type":"text"},"type":"shape","id":"9d82e4f5-ed42-40d5-9960-1f1161c844e1"},{"elementConfiguration":{"binding":"{{FormatDateTime(Form.Date,Translate(\"Format_DateCustomB\"),DocumentLanguage)}}","disableUpdates":false,"type":"text"},"type":"shape","id":"c498b11b-bc4b-4010-96b9-8dac20a7fc2b"},{"elementConfiguration":{"binding":"{{UserProfile.Institut.Institute}}","disableUpdates":false,"type":"text"},"type":"shape","id":"09bf18a2-d6e6-48e0-b6c1-50297d7f2de7"},{"elementConfiguration":{"binding":"{{FormatDateTime(Form.Date,Translate(\"Format_DateCustomB\"),DocumentLanguage)}}","disableUpdates":false,"type":"text"},"type":"shape","id":"591dbd2d-ab6c-4ad5-8f15-cf678b2f4dc7"},{"elementConfiguration":{"binding":"{{UserProfile.Institut.Institute}}","disableUpdates":false,"type":"text"},"type":"shape","id":"4079b6b2-f13d-4a66-91ac-c6aa10689dd0"},{"elementConfiguration":{"binding":"{{UserProfile.Institut.Institute}}","disableUpdates":false,"type":"text"},"type":"shape","id":"7036b4ed-c396-46f4-98e6-e28e196021dd"},{"elementConfiguration":{"binding":"{{FormatDateTime(Form.Date,Translate(\"Format_DateCustomB\"),DocumentLanguage)}}","disableUpdates":false,"type":"text"},"type":"shape","id":"502f9b5e-68a5-458e-8327-20ce64660daf"},{"elementConfiguration":{"binding":"{{UserProfile.Institut.Institute}}","disableUpdates":false,"type":"text"},"type":"shape","id":"aa590298-5d24-42c4-a00a-c8ad44683654"},{"elementConfiguration":{"binding":"{{FormatDateTime(Form.Date,Translate(\"Format_DateCustomB\"),DocumentLanguage)}}","disableUpdates":false,"type":"text"},"type":"shape","id":"ccc9957d-eca4-4b79-b5ee-c21cb3810f8a"},{"elementConfiguration":{"binding":"{{UserProfile.Institut.Institute}}","disableUpdates":false,"type":"text"},"type":"shape","id":"336aea51-838f-4a92-8ae2-26a7dec54cea"},{"elementConfiguration":{"binding":"{{FormatDateTime(Form.Date,Translate(\"Format_DateCustomB\"),DocumentLanguage)}}","disableUpdates":false,"type":"text"},"type":"shape","id":"2b5c5a8a-65e9-4e36-8f26-cda118da4323"},{"elementConfiguration":{"binding":"{{UserProfile.Institut.Institute}}","disableUpdates":false,"type":"text"},"type":"shape","id":"c921d202-79b2-4dfb-8655-d781441e0bd5"},{"elementConfiguration":{"binding":"{{FormatDateTime(Form.Date,Translate(\"Format_DateCustomB\"),DocumentLanguage)}}","disableUpdates":false,"type":"text"},"type":"shape","id":"9b7d0c07-fcff-4e0b-a63e-b1760844b313"},{"elementConfiguration":{"binding":"{{UserProfile.Institut.Institute}}","disableUpdates":false,"type":"text"},"type":"shape","id":"6a539c63-cf2a-4bdc-9326-80a45dc7992a"},{"elementConfiguration":{"binding":"{{FormatDateTime(Form.Date,Translate(\"Format_DateCustomB\"),DocumentLanguage)}}","disableUpdates":false,"type":"text"},"type":"shape","id":"d7c140de-4de4-4a7a-8776-ea554127608b"},{"elementConfiguration":{"binding":"{{UserProfile.Institut.Institute}}","disableUpdates":false,"type":"text"},"type":"shape","id":"512771da-4782-4e86-8b2a-3ec7cc8c4941"},{"elementConfiguration":{"binding":"{{UserProfile.Institut.Institute}}","disableUpdates":false,"type":"text"},"type":"shape","id":"e939a2cf-a3e4-4f4c-9020-0ba38cd88d53"},{"elementConfiguration":{"binding":"{{FormatDateTime(Form.Date,Translate(\"Format_DateCustomB\"),DocumentLanguage)}}","disableUpdates":false,"type":"text"},"type":"shape","id":"4fcd24c8-8edd-4df6-bdfe-09ceca2de0df"},{"elementConfiguration":{"binding":"{{UserProfile.Institut.Institute}}","disableUpdates":false,"type":"text"},"type":"shape","id":"e5604a72-f934-401f-a7f7-ba26b755618a"},{"elementConfiguration":{"binding":"{{FormatDateTime(Form.Date,Translate(\"Format_DateCustomB\"),DocumentLanguage)}}","disableUpdates":false,"type":"text"},"type":"shape","id":"66b08034-d274-4337-980b-2d9210021791"},{"elementConfiguration":{"binding":"{{UserProfile.Institut.Institute}}","disableUpdates":false,"type":"text"},"type":"shape","id":"eebe56e2-49a6-4365-ad89-45602cc202d1"},{"elementConfiguration":{"binding":"{{FormatDateTime(Form.Date,Translate(\"Format_DateCustomB\"),DocumentLanguage)}}","disableUpdates":false,"type":"text"},"type":"shape","id":"1c70f1fb-9008-45ce-8f49-a918413f23f5"},{"elementConfiguration":{"binding":"{{UserProfile.Institut.Institute}}","disableUpdates":false,"type":"text"},"type":"shape","id":"a2a3b435-431e-4c4f-98fc-c22baf6d1bff"},{"elementConfiguration":{"binding":"{{FormatDateTime(Form.Date,Translate(\"Format_DateCustomB\"),DocumentLanguage)}}","disableUpdates":false,"type":"text"},"type":"shape","id":"48fbfe24-046d-4f6d-80bd-2e2766f6e295"}],"transformationConfigurations":[{"language":"{{DocumentLanguage}}","disableUpdates":false,"type":"proofingLanguage"}],"templateName":"SDU-Takeover-template","templateDescription":"","enableDocumentContentUpdater":true,"version":"2.0"}]]></TemplafyTemplateConfiguration>
</file>

<file path=customXml/item19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0.xml><?xml version="1.0" encoding="utf-8"?>
<TemplafySlideFormConfiguration><![CDATA[{"formFields":[],"formDataEntries":[]}]]></TemplafySlideFormConfiguration>
</file>

<file path=customXml/item21.xml><?xml version="1.0" encoding="utf-8"?>
<TemplafySlideFormConfiguration><![CDATA[{"formFields":[],"formDataEntries":[]}]]></TemplafySlideFormConfiguration>
</file>

<file path=customXml/item22.xml><?xml version="1.0" encoding="utf-8"?>
<TemplafySlideTemplateConfiguration><![CDATA[{"slideVersion":1,"isValidatorEnabled":false,"isLocked":false,"elementsMetadata":[{"elementConfiguration":{"binding":"{{UserProfile.Institut.Institute}}","disableUpdates":false,"type":"text"},"type":"shape"},{"elementConfiguration":{"binding":"{{FormatDateTime(Form.Date,Translate(\"Format_DateCustomB\"),DocumentLanguage)}}","disableUpdates":false,"type":"text"},"type":"shape"}],"slideId":"637902738792479555","enableDocumentContentUpdater":true,"version":"2.0"}]]></TemplafySlideTemplateConfiguration>
</file>

<file path=customXml/item23.xml><?xml version="1.0" encoding="utf-8"?>
<TemplafySlideFormConfiguration><![CDATA[{"formFields":[],"formDataEntries":[]}]]></TemplafySlideFormConfiguration>
</file>

<file path=customXml/item24.xml><?xml version="1.0" encoding="utf-8"?>
<TemplafySlideTemplateConfiguration><![CDATA[{"slideVersion":1,"isValidatorEnabled":false,"isLocked":false,"elementsMetadata":[{"elementConfiguration":{"binding":"{{UserProfile.Institut.Institute}}","disableUpdates":false,"type":"text"},"type":"shape"},{"elementConfiguration":{"binding":"{{FormatDateTime(Form.Date,Translate(\"Format_DateCustomB\"),DocumentLanguage)}}","disableUpdates":false,"type":"text"},"type":"shape"}],"slideId":"637902738792462437","enableDocumentContentUpdater":true,"version":"2.0"}]]></TemplafySlideTemplateConfiguration>
</file>

<file path=customXml/item25.xml><?xml version="1.0" encoding="utf-8"?>
<TemplafySlideTemplateConfiguration><![CDATA[{"slideVersion":1,"isValidatorEnabled":false,"isLocked":false,"elementsMetadata":[{"elementConfiguration":{"binding":"{{UserProfile.Institut.Institute}}","disableUpdates":false,"type":"text"},"type":"shape"},{"elementConfiguration":{"binding":"{{FormatDateTime(Form.Date,Translate(\"Format_DateCustomB\"),DocumentLanguage)}}","disableUpdates":false,"type":"text"},"type":"shape"}],"slideId":"637902738792425439","enableDocumentContentUpdater":true,"version":"2.0"}]]></TemplafySlideTemplateConfiguration>
</file>

<file path=customXml/item26.xml><?xml version="1.0" encoding="utf-8"?>
<TemplafySlideTemplateConfiguration><![CDATA[{"slideVersion":1,"isValidatorEnabled":false,"isLocked":false,"elementsMetadata":[{"elementConfiguration":{"binding":"{{UserProfile.Institut.Institute}}","disableUpdates":false,"type":"text"},"type":"shape"},{"elementConfiguration":{"binding":"{{FormatDateTime(Form.Date,Translate(\"Format_DateCustomB\"),DocumentLanguage)}}","disableUpdates":false,"type":"text"},"type":"shape"}],"slideId":"637902738792454378","enableDocumentContentUpdater":true,"version":"2.0"}]]></TemplafySlideTemplateConfiguration>
</file>

<file path=customXml/item27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E17342A0EF16364997169F6C407EB67D" ma:contentTypeVersion="17" ma:contentTypeDescription="Opret et nyt dokument." ma:contentTypeScope="" ma:versionID="45cea4cd8de749e0364816ad2950a412">
  <xsd:schema xmlns:xsd="http://www.w3.org/2001/XMLSchema" xmlns:xs="http://www.w3.org/2001/XMLSchema" xmlns:p="http://schemas.microsoft.com/office/2006/metadata/properties" xmlns:ns2="13f879b1-f3f8-4730-95e8-ffaec03bf87a" xmlns:ns3="b6f97ea0-f921-486d-a9f6-17bf8bb0a972" targetNamespace="http://schemas.microsoft.com/office/2006/metadata/properties" ma:root="true" ma:fieldsID="362a541cfeda0f7460c002fe38d2e6d4" ns2:_="" ns3:_="">
    <xsd:import namespace="13f879b1-f3f8-4730-95e8-ffaec03bf87a"/>
    <xsd:import namespace="b6f97ea0-f921-486d-a9f6-17bf8bb0a97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AutoKeyPoints" minOccurs="0"/>
                <xsd:element ref="ns2:MediaServiceKeyPoints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3f879b1-f3f8-4730-95e8-ffaec03bf87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7" nillable="true" ma:taxonomy="true" ma:internalName="lcf76f155ced4ddcb4097134ff3c332f" ma:taxonomyFieldName="MediaServiceImageTags" ma:displayName="Billedmærker" ma:readOnly="false" ma:fieldId="{5cf76f15-5ced-4ddc-b409-7134ff3c332f}" ma:taxonomyMulti="true" ma:sspId="f9553f63-5966-4a09-978d-72b299aea11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21" nillable="true" ma:displayName="Location" ma:internalName="MediaServiceLocation" ma:readOnly="true">
      <xsd:simpleType>
        <xsd:restriction base="dms:Text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6f97ea0-f921-486d-a9f6-17bf8bb0a972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6e5d1694-0b8b-40ac-8546-145a04b6f9fd}" ma:internalName="TaxCatchAll" ma:showField="CatchAllData" ma:web="b6f97ea0-f921-486d-a9f6-17bf8bb0a97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2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3" nillable="true" ma:displayName="Delt med detaljer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8.xml><?xml version="1.0" encoding="utf-8"?>
<TemplafySlideFormConfiguration><![CDATA[{"formFields":[],"formDataEntries":[]}]]></TemplafySlideFormConfiguration>
</file>

<file path=customXml/item29.xml><?xml version="1.0" encoding="utf-8"?>
<TemplafySlideFormConfiguration><![CDATA[{"formFields":[],"formDataEntries":[]}]]></TemplafySlideFormConfiguration>
</file>

<file path=customXml/item30.xml><?xml version="1.0" encoding="utf-8"?>
<TemplafySlideFormConfiguration><![CDATA[{"formFields":[],"formDataEntries":[]}]]></TemplafySlideFormConfiguration>
</file>

<file path=customXml/item3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13f879b1-f3f8-4730-95e8-ffaec03bf87a">
      <Terms xmlns="http://schemas.microsoft.com/office/infopath/2007/PartnerControls"/>
    </lcf76f155ced4ddcb4097134ff3c332f>
    <TaxCatchAll xmlns="b6f97ea0-f921-486d-a9f6-17bf8bb0a972" xsi:nil="true"/>
  </documentManagement>
</p:properties>
</file>

<file path=customXml/item32.xml><?xml version="1.0" encoding="utf-8"?>
<TemplafySlideTemplateConfiguration><![CDATA[{"slideVersion":1,"isValidatorEnabled":false,"isLocked":false,"elementsMetadata":[],"slideId":"637902738792488045","enableDocumentContentUpdater":true,"version":"2.0"}]]></TemplafySlideTemplateConfiguration>
</file>

<file path=customXml/item33.xml><?xml version="1.0" encoding="utf-8"?>
<TemplafySlideTemplateConfiguration><![CDATA[{"slideVersion":1,"isValidatorEnabled":false,"isLocked":false,"elementsMetadata":[{"elementConfiguration":{"binding":"{{UserProfile.Institut.Institute}}","disableUpdates":false,"type":"text"},"type":"shape"},{"elementConfiguration":{"binding":"{{FormatDateTime(Form.Date,Translate(\"Format_DateCustomB\"),DocumentLanguage)}}","disableUpdates":false,"type":"text"},"type":"shape"}],"slideId":"637902738792440381","enableDocumentContentUpdater":true,"version":"2.0"}]]></TemplafySlideTemplateConfiguration>
</file>

<file path=customXml/item34.xml><?xml version="1.0" encoding="utf-8"?>
<TemplafySlideFormConfiguration><![CDATA[{"formFields":[],"formDataEntries":[]}]]></TemplafySlideFormConfiguration>
</file>

<file path=customXml/item35.xml><?xml version="1.0" encoding="utf-8"?>
<TemplafySlideTemplateConfiguration><![CDATA[{"slideVersion":1,"isValidatorEnabled":false,"isLocked":false,"elementsMetadata":[],"slideId":"637916591699806323","enableDocumentContentUpdater":true,"version":"2.0"}]]></TemplafySlideTemplateConfiguration>
</file>

<file path=customXml/itemProps1.xml><?xml version="1.0" encoding="utf-8"?>
<ds:datastoreItem xmlns:ds="http://schemas.openxmlformats.org/officeDocument/2006/customXml" ds:itemID="{AD853561-0684-44E3-AD44-5FC2461A9BA1}">
  <ds:schemaRefs/>
</ds:datastoreItem>
</file>

<file path=customXml/itemProps2.xml><?xml version="1.0" encoding="utf-8"?>
<ds:datastoreItem xmlns:ds="http://schemas.openxmlformats.org/officeDocument/2006/customXml" ds:itemID="{23A422EE-19EB-460A-8CC2-72292EB01E2F}">
  <ds:schemaRefs/>
</ds:datastoreItem>
</file>

<file path=customXml/itemProps3.xml><?xml version="1.0" encoding="utf-8"?>
<ds:datastoreItem xmlns:ds="http://schemas.openxmlformats.org/officeDocument/2006/customXml" ds:itemID="{AB6030D5-BCDD-426E-8913-152EAE6D3877}">
  <ds:schemaRefs/>
</ds:datastoreItem>
</file>

<file path=customXml/itemProps4.xml><?xml version="1.0" encoding="utf-8"?>
<ds:datastoreItem xmlns:ds="http://schemas.openxmlformats.org/officeDocument/2006/customXml" ds:itemID="{A078B4FF-09BD-41CC-9B29-FE1B7D89E18C}">
  <ds:schemaRefs/>
</ds:datastoreItem>
</file>

<file path=customXml/itemProps5.xml><?xml version="1.0" encoding="utf-8"?>
<ds:datastoreItem xmlns:ds="http://schemas.openxmlformats.org/officeDocument/2006/customXml" ds:itemID="{75EE5595-EB9F-41D4-B2D4-51D62F570062}">
  <ds:schemaRefs/>
</ds:datastoreItem>
</file>

<file path=customXml/itemProps6.xml><?xml version="1.0" encoding="utf-8"?>
<ds:datastoreItem xmlns:ds="http://schemas.openxmlformats.org/officeDocument/2006/customXml" ds:itemID="{6B0D700A-B574-468F-8B57-017D5DD2185D}">
  <ds:schemaRefs/>
</ds:datastoreItem>
</file>

<file path=customXml/itemProps7.xml><?xml version="1.0" encoding="utf-8"?>
<ds:datastoreItem xmlns:ds="http://schemas.openxmlformats.org/officeDocument/2006/customXml" ds:itemID="{80B8C55C-E564-418E-A10D-CDA99D5F3EE8}">
  <ds:schemaRefs/>
</ds:datastoreItem>
</file>

<file path=customXml/itemProps8.xml><?xml version="1.0" encoding="utf-8"?>
<ds:datastoreItem xmlns:ds="http://schemas.openxmlformats.org/officeDocument/2006/customXml" ds:itemID="{C5CD5A01-6378-494D-B71B-D23DEC9A120C}">
  <ds:schemaRefs/>
</ds:datastoreItem>
</file>

<file path=customXml/itemProps9.xml><?xml version="1.0" encoding="utf-8"?>
<ds:datastoreItem xmlns:ds="http://schemas.openxmlformats.org/officeDocument/2006/customXml" ds:itemID="{15345BB6-FFF0-4812-9AF7-D4DE0D3D596A}">
  <ds:schemaRefs/>
</ds:datastoreItem>
</file>

<file path=customXml/itemProps10.xml><?xml version="1.0" encoding="utf-8"?>
<ds:datastoreItem xmlns:ds="http://schemas.openxmlformats.org/officeDocument/2006/customXml" ds:itemID="{D40B8ABF-BCDE-4BFC-8014-3E62B1CE21F5}">
  <ds:schemaRefs/>
</ds:datastoreItem>
</file>

<file path=customXml/itemProps11.xml><?xml version="1.0" encoding="utf-8"?>
<ds:datastoreItem xmlns:ds="http://schemas.openxmlformats.org/officeDocument/2006/customXml" ds:itemID="{220EA0D0-DB51-4BFA-9F4B-DA1208570F35}">
  <ds:schemaRefs/>
</ds:datastoreItem>
</file>

<file path=customXml/itemProps12.xml><?xml version="1.0" encoding="utf-8"?>
<ds:datastoreItem xmlns:ds="http://schemas.openxmlformats.org/officeDocument/2006/customXml" ds:itemID="{6851A85B-2F43-457A-A79C-603DD5A77068}">
  <ds:schemaRefs/>
</ds:datastoreItem>
</file>

<file path=customXml/itemProps13.xml><?xml version="1.0" encoding="utf-8"?>
<ds:datastoreItem xmlns:ds="http://schemas.openxmlformats.org/officeDocument/2006/customXml" ds:itemID="{59413F36-46DB-4441-9E33-4CC730A14BA9}">
  <ds:schemaRefs/>
</ds:datastoreItem>
</file>

<file path=customXml/itemProps14.xml><?xml version="1.0" encoding="utf-8"?>
<ds:datastoreItem xmlns:ds="http://schemas.openxmlformats.org/officeDocument/2006/customXml" ds:itemID="{563840C0-0BDF-4F63-86E4-16B670C857E2}">
  <ds:schemaRefs/>
</ds:datastoreItem>
</file>

<file path=customXml/itemProps15.xml><?xml version="1.0" encoding="utf-8"?>
<ds:datastoreItem xmlns:ds="http://schemas.openxmlformats.org/officeDocument/2006/customXml" ds:itemID="{D0688CFD-82DB-43CD-8984-E850371D850F}">
  <ds:schemaRefs/>
</ds:datastoreItem>
</file>

<file path=customXml/itemProps16.xml><?xml version="1.0" encoding="utf-8"?>
<ds:datastoreItem xmlns:ds="http://schemas.openxmlformats.org/officeDocument/2006/customXml" ds:itemID="{F31277A9-97EE-4BA1-BCFA-B539C538A774}">
  <ds:schemaRefs/>
</ds:datastoreItem>
</file>

<file path=customXml/itemProps17.xml><?xml version="1.0" encoding="utf-8"?>
<ds:datastoreItem xmlns:ds="http://schemas.openxmlformats.org/officeDocument/2006/customXml" ds:itemID="{13904DEA-8253-4BF3-9310-8891F043FA29}">
  <ds:schemaRefs/>
</ds:datastoreItem>
</file>

<file path=customXml/itemProps18.xml><?xml version="1.0" encoding="utf-8"?>
<ds:datastoreItem xmlns:ds="http://schemas.openxmlformats.org/officeDocument/2006/customXml" ds:itemID="{C484C70F-0F64-4774-853F-19FDF7E1F81D}">
  <ds:schemaRefs/>
</ds:datastoreItem>
</file>

<file path=customXml/itemProps19.xml><?xml version="1.0" encoding="utf-8"?>
<ds:datastoreItem xmlns:ds="http://schemas.openxmlformats.org/officeDocument/2006/customXml" ds:itemID="{07A17BC2-F7BE-4BE1-89D3-E7D30BA7557F}">
  <ds:schemaRefs>
    <ds:schemaRef ds:uri="http://schemas.microsoft.com/sharepoint/v3/contenttype/forms"/>
  </ds:schemaRefs>
</ds:datastoreItem>
</file>

<file path=customXml/itemProps20.xml><?xml version="1.0" encoding="utf-8"?>
<ds:datastoreItem xmlns:ds="http://schemas.openxmlformats.org/officeDocument/2006/customXml" ds:itemID="{537D50E1-E116-4E1F-BBA2-BF976DC0D71C}">
  <ds:schemaRefs/>
</ds:datastoreItem>
</file>

<file path=customXml/itemProps21.xml><?xml version="1.0" encoding="utf-8"?>
<ds:datastoreItem xmlns:ds="http://schemas.openxmlformats.org/officeDocument/2006/customXml" ds:itemID="{B052E437-0E37-4BD0-B658-F410C70F086D}">
  <ds:schemaRefs/>
</ds:datastoreItem>
</file>

<file path=customXml/itemProps22.xml><?xml version="1.0" encoding="utf-8"?>
<ds:datastoreItem xmlns:ds="http://schemas.openxmlformats.org/officeDocument/2006/customXml" ds:itemID="{3C302438-84D4-4410-883F-41F2AB7D30E2}">
  <ds:schemaRefs/>
</ds:datastoreItem>
</file>

<file path=customXml/itemProps23.xml><?xml version="1.0" encoding="utf-8"?>
<ds:datastoreItem xmlns:ds="http://schemas.openxmlformats.org/officeDocument/2006/customXml" ds:itemID="{DF8FC11B-2B8F-48E8-89FC-329FD59E3C3C}">
  <ds:schemaRefs/>
</ds:datastoreItem>
</file>

<file path=customXml/itemProps24.xml><?xml version="1.0" encoding="utf-8"?>
<ds:datastoreItem xmlns:ds="http://schemas.openxmlformats.org/officeDocument/2006/customXml" ds:itemID="{61049392-9824-46E8-B53B-071ADFE52D03}">
  <ds:schemaRefs/>
</ds:datastoreItem>
</file>

<file path=customXml/itemProps25.xml><?xml version="1.0" encoding="utf-8"?>
<ds:datastoreItem xmlns:ds="http://schemas.openxmlformats.org/officeDocument/2006/customXml" ds:itemID="{8F36D3C8-5173-4306-861C-CC9CB4A0CF4B}">
  <ds:schemaRefs/>
</ds:datastoreItem>
</file>

<file path=customXml/itemProps26.xml><?xml version="1.0" encoding="utf-8"?>
<ds:datastoreItem xmlns:ds="http://schemas.openxmlformats.org/officeDocument/2006/customXml" ds:itemID="{3FF30AE2-4030-4619-B981-FE19E0E4A113}">
  <ds:schemaRefs/>
</ds:datastoreItem>
</file>

<file path=customXml/itemProps27.xml><?xml version="1.0" encoding="utf-8"?>
<ds:datastoreItem xmlns:ds="http://schemas.openxmlformats.org/officeDocument/2006/customXml" ds:itemID="{B4145C7B-4D11-4D68-B8C7-24D4AD95D1F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3f879b1-f3f8-4730-95e8-ffaec03bf87a"/>
    <ds:schemaRef ds:uri="b6f97ea0-f921-486d-a9f6-17bf8bb0a97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8.xml><?xml version="1.0" encoding="utf-8"?>
<ds:datastoreItem xmlns:ds="http://schemas.openxmlformats.org/officeDocument/2006/customXml" ds:itemID="{6328992E-AE26-492A-B96B-B12F18AF1702}">
  <ds:schemaRefs/>
</ds:datastoreItem>
</file>

<file path=customXml/itemProps29.xml><?xml version="1.0" encoding="utf-8"?>
<ds:datastoreItem xmlns:ds="http://schemas.openxmlformats.org/officeDocument/2006/customXml" ds:itemID="{F2272AAD-8D33-4FB9-9B40-46554F80457C}">
  <ds:schemaRefs/>
</ds:datastoreItem>
</file>

<file path=customXml/itemProps30.xml><?xml version="1.0" encoding="utf-8"?>
<ds:datastoreItem xmlns:ds="http://schemas.openxmlformats.org/officeDocument/2006/customXml" ds:itemID="{EACF0A14-ED2E-4A19-ADF3-0D0A3222E90D}">
  <ds:schemaRefs/>
</ds:datastoreItem>
</file>

<file path=customXml/itemProps31.xml><?xml version="1.0" encoding="utf-8"?>
<ds:datastoreItem xmlns:ds="http://schemas.openxmlformats.org/officeDocument/2006/customXml" ds:itemID="{96F82321-C66B-4460-9FF5-B8C5431FB61C}">
  <ds:schemaRefs>
    <ds:schemaRef ds:uri="http://schemas.microsoft.com/office/2006/documentManagement/types"/>
    <ds:schemaRef ds:uri="http://schemas.microsoft.com/office/infopath/2007/PartnerControls"/>
    <ds:schemaRef ds:uri="http://schemas.microsoft.com/office/2006/metadata/properties"/>
    <ds:schemaRef ds:uri="http://www.w3.org/XML/1998/namespace"/>
    <ds:schemaRef ds:uri="http://purl.org/dc/elements/1.1/"/>
    <ds:schemaRef ds:uri="http://purl.org/dc/dcmitype/"/>
    <ds:schemaRef ds:uri="http://schemas.openxmlformats.org/package/2006/metadata/core-properties"/>
    <ds:schemaRef ds:uri="4ce034c3-338c-4a8f-9cae-7e5cca226d09"/>
    <ds:schemaRef ds:uri="aeea800b-334e-4cd1-b383-e92d1f3c867e"/>
    <ds:schemaRef ds:uri="http://purl.org/dc/terms/"/>
    <ds:schemaRef ds:uri="13f879b1-f3f8-4730-95e8-ffaec03bf87a"/>
    <ds:schemaRef ds:uri="b6f97ea0-f921-486d-a9f6-17bf8bb0a972"/>
  </ds:schemaRefs>
</ds:datastoreItem>
</file>

<file path=customXml/itemProps32.xml><?xml version="1.0" encoding="utf-8"?>
<ds:datastoreItem xmlns:ds="http://schemas.openxmlformats.org/officeDocument/2006/customXml" ds:itemID="{12AAEFAA-488B-4613-B61C-8C050760FBEC}">
  <ds:schemaRefs/>
</ds:datastoreItem>
</file>

<file path=customXml/itemProps33.xml><?xml version="1.0" encoding="utf-8"?>
<ds:datastoreItem xmlns:ds="http://schemas.openxmlformats.org/officeDocument/2006/customXml" ds:itemID="{FE87C2BA-4D9C-4A03-8ACC-AC033380FDD9}">
  <ds:schemaRefs/>
</ds:datastoreItem>
</file>

<file path=customXml/itemProps34.xml><?xml version="1.0" encoding="utf-8"?>
<ds:datastoreItem xmlns:ds="http://schemas.openxmlformats.org/officeDocument/2006/customXml" ds:itemID="{43723FED-A2E0-415E-8B28-139637BC092B}">
  <ds:schemaRefs/>
</ds:datastoreItem>
</file>

<file path=customXml/itemProps35.xml><?xml version="1.0" encoding="utf-8"?>
<ds:datastoreItem xmlns:ds="http://schemas.openxmlformats.org/officeDocument/2006/customXml" ds:itemID="{80A386E5-FB57-411F-ACEC-E4C4608EF981}">
  <ds:schemaRefs/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SDU widescreen dateA</Template>
  <TotalTime>0</TotalTime>
  <Words>353</Words>
  <Application>Microsoft Office PowerPoint</Application>
  <PresentationFormat>Widescreen</PresentationFormat>
  <Paragraphs>84</Paragraphs>
  <Slides>7</Slides>
  <Notes>1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2</vt:i4>
      </vt:variant>
      <vt:variant>
        <vt:lpstr>Tema</vt:lpstr>
      </vt:variant>
      <vt:variant>
        <vt:i4>2</vt:i4>
      </vt:variant>
      <vt:variant>
        <vt:lpstr>Slidetitler</vt:lpstr>
      </vt:variant>
      <vt:variant>
        <vt:i4>7</vt:i4>
      </vt:variant>
    </vt:vector>
  </HeadingPairs>
  <TitlesOfParts>
    <vt:vector size="11" baseType="lpstr">
      <vt:lpstr>Arial</vt:lpstr>
      <vt:lpstr>Wingdings</vt:lpstr>
      <vt:lpstr>Blank</vt:lpstr>
      <vt:lpstr>1_Blank</vt:lpstr>
      <vt:lpstr> </vt:lpstr>
      <vt:lpstr>Dagens program</vt:lpstr>
      <vt:lpstr>Hvilke uddannelser kan du møde på vores besøg?</vt:lpstr>
      <vt:lpstr>Hvad skal/kan man spørge den/de studerende om?</vt:lpstr>
      <vt:lpstr>Virkeligt veloplagte værter…</vt:lpstr>
      <vt:lpstr>Forberedelsesark</vt:lpstr>
      <vt:lpstr>PowerPoint-præsentation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Stine Topp</cp:lastModifiedBy>
  <cp:revision>2</cp:revision>
  <dcterms:created xsi:type="dcterms:W3CDTF">2022-09-09T08:53:48Z</dcterms:created>
  <dcterms:modified xsi:type="dcterms:W3CDTF">2026-08-19T07:44:31Z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emplafyTimeStamp">
    <vt:lpwstr>2022-06-24T09:19:29</vt:lpwstr>
  </property>
  <property fmtid="{D5CDD505-2E9C-101B-9397-08002B2CF9AE}" pid="3" name="ContentTypeId">
    <vt:lpwstr>0x010100E17342A0EF16364997169F6C407EB67D</vt:lpwstr>
  </property>
  <property fmtid="{D5CDD505-2E9C-101B-9397-08002B2CF9AE}" pid="4" name="MediaServiceImageTags">
    <vt:lpwstr/>
  </property>
  <property fmtid="{D5CDD505-2E9C-101B-9397-08002B2CF9AE}" pid="5" name="TemplafyTenantId">
    <vt:lpwstr>sdu</vt:lpwstr>
  </property>
  <property fmtid="{D5CDD505-2E9C-101B-9397-08002B2CF9AE}" pid="6" name="TemplafyTemplateId">
    <vt:lpwstr>637916577381580290</vt:lpwstr>
  </property>
  <property fmtid="{D5CDD505-2E9C-101B-9397-08002B2CF9AE}" pid="7" name="TemplafyUserProfileId">
    <vt:lpwstr>637837047970432653</vt:lpwstr>
  </property>
  <property fmtid="{D5CDD505-2E9C-101B-9397-08002B2CF9AE}" pid="8" name="TemplafyLanguageCode">
    <vt:lpwstr>da-DK</vt:lpwstr>
  </property>
  <property fmtid="{D5CDD505-2E9C-101B-9397-08002B2CF9AE}" pid="9" name="TemplafyFromBlank">
    <vt:bool>false</vt:bool>
  </property>
</Properties>
</file>