
<file path=[Content_Types].xml><?xml version="1.0" encoding="utf-8"?>
<Types xmlns="http://schemas.openxmlformats.org/package/2006/content-types">
  <Default Extension="bin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261" r:id="rId3"/>
    <p:sldId id="385" r:id="rId4"/>
    <p:sldId id="386" r:id="rId5"/>
    <p:sldId id="387" r:id="rId6"/>
    <p:sldId id="389" r:id="rId7"/>
    <p:sldId id="390" r:id="rId8"/>
    <p:sldId id="391" r:id="rId9"/>
    <p:sldId id="392" r:id="rId10"/>
    <p:sldId id="393" r:id="rId11"/>
    <p:sldId id="395" r:id="rId12"/>
    <p:sldId id="396" r:id="rId13"/>
    <p:sldId id="394" r:id="rId14"/>
    <p:sldId id="397" r:id="rId15"/>
    <p:sldId id="398" r:id="rId16"/>
    <p:sldId id="400" r:id="rId17"/>
    <p:sldId id="399" r:id="rId18"/>
    <p:sldId id="402" r:id="rId19"/>
    <p:sldId id="401" r:id="rId20"/>
    <p:sldId id="410" r:id="rId21"/>
    <p:sldId id="411" r:id="rId22"/>
    <p:sldId id="412" r:id="rId23"/>
    <p:sldId id="403" r:id="rId24"/>
    <p:sldId id="404" r:id="rId25"/>
    <p:sldId id="405" r:id="rId26"/>
    <p:sldId id="406" r:id="rId27"/>
    <p:sldId id="407" r:id="rId28"/>
    <p:sldId id="408" r:id="rId29"/>
    <p:sldId id="409" r:id="rId3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6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scan\Documents\Research\Flex%20Friendly%20Support%20Policies\calcul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scan\Documents\Research\Flex%20Friendly%20Support%20Policies\calculati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oscan\Documents\Research\Flex%20Friendly%20Support%20Policies\calculation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No correlation</a:t>
            </a:r>
            <a:endParaRPr lang="en-US" sz="1800" b="1" baseline="0"/>
          </a:p>
          <a:p>
            <a:pPr>
              <a:defRPr/>
            </a:pP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Fixed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Sheet3!$L$15:$L$1015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  <c:pt idx="1000">
                  <c:v>1</c:v>
                </c:pt>
              </c:numCache>
            </c:numRef>
          </c:xVal>
          <c:yVal>
            <c:numRef>
              <c:f>Sheet3!$P$15:$P$1015</c:f>
              <c:numCache>
                <c:formatCode>General</c:formatCode>
                <c:ptCount val="1001"/>
                <c:pt idx="0">
                  <c:v>2.3499999999999996</c:v>
                </c:pt>
                <c:pt idx="1">
                  <c:v>2.3499999999999996</c:v>
                </c:pt>
                <c:pt idx="2">
                  <c:v>2.3499999999999996</c:v>
                </c:pt>
                <c:pt idx="3">
                  <c:v>2.3499999999999996</c:v>
                </c:pt>
                <c:pt idx="4">
                  <c:v>2.3499999999999996</c:v>
                </c:pt>
                <c:pt idx="5">
                  <c:v>2.3499999999999996</c:v>
                </c:pt>
                <c:pt idx="6">
                  <c:v>2.3499999999999996</c:v>
                </c:pt>
                <c:pt idx="7">
                  <c:v>2.3499999999999996</c:v>
                </c:pt>
                <c:pt idx="8">
                  <c:v>2.3499999999999996</c:v>
                </c:pt>
                <c:pt idx="9">
                  <c:v>2.3499999999999996</c:v>
                </c:pt>
                <c:pt idx="10">
                  <c:v>2.3499999999999996</c:v>
                </c:pt>
                <c:pt idx="11">
                  <c:v>2.3499999999999996</c:v>
                </c:pt>
                <c:pt idx="12">
                  <c:v>2.3499999999999996</c:v>
                </c:pt>
                <c:pt idx="13">
                  <c:v>2.3499999999999996</c:v>
                </c:pt>
                <c:pt idx="14">
                  <c:v>2.3499999999999996</c:v>
                </c:pt>
                <c:pt idx="15">
                  <c:v>2.3499999999999996</c:v>
                </c:pt>
                <c:pt idx="16">
                  <c:v>2.3499999999999996</c:v>
                </c:pt>
                <c:pt idx="17">
                  <c:v>2.3499999999999996</c:v>
                </c:pt>
                <c:pt idx="18">
                  <c:v>2.3499999999999996</c:v>
                </c:pt>
                <c:pt idx="19">
                  <c:v>2.3499999999999996</c:v>
                </c:pt>
                <c:pt idx="20">
                  <c:v>2.3499999999999996</c:v>
                </c:pt>
                <c:pt idx="21">
                  <c:v>2.3499999999999996</c:v>
                </c:pt>
                <c:pt idx="22">
                  <c:v>2.3499999999999996</c:v>
                </c:pt>
                <c:pt idx="23">
                  <c:v>2.3499999999999996</c:v>
                </c:pt>
                <c:pt idx="24">
                  <c:v>2.3499999999999996</c:v>
                </c:pt>
                <c:pt idx="25">
                  <c:v>2.3499999999999996</c:v>
                </c:pt>
                <c:pt idx="26">
                  <c:v>2.3499999999999996</c:v>
                </c:pt>
                <c:pt idx="27">
                  <c:v>2.3499999999999996</c:v>
                </c:pt>
                <c:pt idx="28">
                  <c:v>2.3499999999999996</c:v>
                </c:pt>
                <c:pt idx="29">
                  <c:v>2.3499999999999996</c:v>
                </c:pt>
                <c:pt idx="30">
                  <c:v>2.3499999999999996</c:v>
                </c:pt>
                <c:pt idx="31">
                  <c:v>2.3499999999999996</c:v>
                </c:pt>
                <c:pt idx="32">
                  <c:v>2.3499999999999996</c:v>
                </c:pt>
                <c:pt idx="33">
                  <c:v>2.3499999999999996</c:v>
                </c:pt>
                <c:pt idx="34">
                  <c:v>2.3499999999999996</c:v>
                </c:pt>
                <c:pt idx="35">
                  <c:v>2.3499999999999996</c:v>
                </c:pt>
                <c:pt idx="36">
                  <c:v>2.3499999999999996</c:v>
                </c:pt>
                <c:pt idx="37">
                  <c:v>2.3499999999999996</c:v>
                </c:pt>
                <c:pt idx="38">
                  <c:v>2.3499999999999996</c:v>
                </c:pt>
                <c:pt idx="39">
                  <c:v>2.3499999999999996</c:v>
                </c:pt>
                <c:pt idx="40">
                  <c:v>2.3499999999999996</c:v>
                </c:pt>
                <c:pt idx="41">
                  <c:v>2.3499999999999996</c:v>
                </c:pt>
                <c:pt idx="42">
                  <c:v>2.3499999999999996</c:v>
                </c:pt>
                <c:pt idx="43">
                  <c:v>2.3499999999999996</c:v>
                </c:pt>
                <c:pt idx="44">
                  <c:v>2.3499999999999996</c:v>
                </c:pt>
                <c:pt idx="45">
                  <c:v>2.3499999999999996</c:v>
                </c:pt>
                <c:pt idx="46">
                  <c:v>2.3499999999999996</c:v>
                </c:pt>
                <c:pt idx="47">
                  <c:v>2.3499999999999996</c:v>
                </c:pt>
                <c:pt idx="48">
                  <c:v>2.3499999999999996</c:v>
                </c:pt>
                <c:pt idx="49">
                  <c:v>2.3499999999999996</c:v>
                </c:pt>
                <c:pt idx="50">
                  <c:v>2.3499999999999996</c:v>
                </c:pt>
                <c:pt idx="51">
                  <c:v>2.3499999999999996</c:v>
                </c:pt>
                <c:pt idx="52">
                  <c:v>2.3499999999999996</c:v>
                </c:pt>
                <c:pt idx="53">
                  <c:v>2.3499999999999996</c:v>
                </c:pt>
                <c:pt idx="54">
                  <c:v>2.3499999999999996</c:v>
                </c:pt>
                <c:pt idx="55">
                  <c:v>2.3499999999999996</c:v>
                </c:pt>
                <c:pt idx="56">
                  <c:v>2.3499999999999996</c:v>
                </c:pt>
                <c:pt idx="57">
                  <c:v>2.3499999999999996</c:v>
                </c:pt>
                <c:pt idx="58">
                  <c:v>2.3499999999999996</c:v>
                </c:pt>
                <c:pt idx="59">
                  <c:v>2.3499999999999996</c:v>
                </c:pt>
                <c:pt idx="60">
                  <c:v>2.3499999999999996</c:v>
                </c:pt>
                <c:pt idx="61">
                  <c:v>2.3499999999999996</c:v>
                </c:pt>
                <c:pt idx="62">
                  <c:v>2.3499999999999996</c:v>
                </c:pt>
                <c:pt idx="63">
                  <c:v>2.3499999999999996</c:v>
                </c:pt>
                <c:pt idx="64">
                  <c:v>2.3499999999999996</c:v>
                </c:pt>
                <c:pt idx="65">
                  <c:v>2.3499999999999996</c:v>
                </c:pt>
                <c:pt idx="66">
                  <c:v>2.3499999999999996</c:v>
                </c:pt>
                <c:pt idx="67">
                  <c:v>2.3499999999999996</c:v>
                </c:pt>
                <c:pt idx="68">
                  <c:v>2.3499999999999996</c:v>
                </c:pt>
                <c:pt idx="69">
                  <c:v>2.3499999999999996</c:v>
                </c:pt>
                <c:pt idx="70">
                  <c:v>2.3499999999999996</c:v>
                </c:pt>
                <c:pt idx="71">
                  <c:v>2.3499999999999996</c:v>
                </c:pt>
                <c:pt idx="72">
                  <c:v>2.3499999999999996</c:v>
                </c:pt>
                <c:pt idx="73">
                  <c:v>2.3499999999999996</c:v>
                </c:pt>
                <c:pt idx="74">
                  <c:v>2.3499999999999996</c:v>
                </c:pt>
                <c:pt idx="75">
                  <c:v>2.3499999999999996</c:v>
                </c:pt>
                <c:pt idx="76">
                  <c:v>2.3499999999999996</c:v>
                </c:pt>
                <c:pt idx="77">
                  <c:v>2.3499999999999996</c:v>
                </c:pt>
                <c:pt idx="78">
                  <c:v>2.3499999999999996</c:v>
                </c:pt>
                <c:pt idx="79">
                  <c:v>2.3499999999999996</c:v>
                </c:pt>
                <c:pt idx="80">
                  <c:v>2.3499999999999996</c:v>
                </c:pt>
                <c:pt idx="81">
                  <c:v>2.3499999999999996</c:v>
                </c:pt>
                <c:pt idx="82">
                  <c:v>2.3499999999999996</c:v>
                </c:pt>
                <c:pt idx="83">
                  <c:v>2.3499999999999996</c:v>
                </c:pt>
                <c:pt idx="84">
                  <c:v>2.3499999999999996</c:v>
                </c:pt>
                <c:pt idx="85">
                  <c:v>2.3499999999999996</c:v>
                </c:pt>
                <c:pt idx="86">
                  <c:v>2.3499999999999996</c:v>
                </c:pt>
                <c:pt idx="87">
                  <c:v>2.3499999999999996</c:v>
                </c:pt>
                <c:pt idx="88">
                  <c:v>2.3499999999999996</c:v>
                </c:pt>
                <c:pt idx="89">
                  <c:v>2.3499999999999996</c:v>
                </c:pt>
                <c:pt idx="90">
                  <c:v>2.3499999999999996</c:v>
                </c:pt>
                <c:pt idx="91">
                  <c:v>2.3499999999999996</c:v>
                </c:pt>
                <c:pt idx="92">
                  <c:v>2.3499999999999996</c:v>
                </c:pt>
                <c:pt idx="93">
                  <c:v>2.3499999999999996</c:v>
                </c:pt>
                <c:pt idx="94">
                  <c:v>2.3499999999999996</c:v>
                </c:pt>
                <c:pt idx="95">
                  <c:v>2.3499999999999996</c:v>
                </c:pt>
                <c:pt idx="96">
                  <c:v>2.3499999999999996</c:v>
                </c:pt>
                <c:pt idx="97">
                  <c:v>2.3499999999999996</c:v>
                </c:pt>
                <c:pt idx="98">
                  <c:v>2.3499999999999996</c:v>
                </c:pt>
                <c:pt idx="99">
                  <c:v>2.3499999999999996</c:v>
                </c:pt>
                <c:pt idx="100">
                  <c:v>2.3499999999999996</c:v>
                </c:pt>
                <c:pt idx="101">
                  <c:v>2.3499999999999996</c:v>
                </c:pt>
                <c:pt idx="102">
                  <c:v>2.3499999999999996</c:v>
                </c:pt>
                <c:pt idx="103">
                  <c:v>2.3499999999999996</c:v>
                </c:pt>
                <c:pt idx="104">
                  <c:v>2.3499999999999996</c:v>
                </c:pt>
                <c:pt idx="105">
                  <c:v>2.3499999999999996</c:v>
                </c:pt>
                <c:pt idx="106">
                  <c:v>2.3499999999999996</c:v>
                </c:pt>
                <c:pt idx="107">
                  <c:v>2.3499999999999996</c:v>
                </c:pt>
                <c:pt idx="108">
                  <c:v>2.3499999999999996</c:v>
                </c:pt>
                <c:pt idx="109">
                  <c:v>2.3499999999999996</c:v>
                </c:pt>
                <c:pt idx="110">
                  <c:v>2.3499999999999996</c:v>
                </c:pt>
                <c:pt idx="111">
                  <c:v>2.3499999999999996</c:v>
                </c:pt>
                <c:pt idx="112">
                  <c:v>2.3499999999999996</c:v>
                </c:pt>
                <c:pt idx="113">
                  <c:v>2.3499999999999996</c:v>
                </c:pt>
                <c:pt idx="114">
                  <c:v>2.3499999999999996</c:v>
                </c:pt>
                <c:pt idx="115">
                  <c:v>2.3499999999999996</c:v>
                </c:pt>
                <c:pt idx="116">
                  <c:v>2.3499999999999996</c:v>
                </c:pt>
                <c:pt idx="117">
                  <c:v>2.3499999999999996</c:v>
                </c:pt>
                <c:pt idx="118">
                  <c:v>2.3499999999999996</c:v>
                </c:pt>
                <c:pt idx="119">
                  <c:v>2.3499999999999996</c:v>
                </c:pt>
                <c:pt idx="120">
                  <c:v>2.3499999999999996</c:v>
                </c:pt>
                <c:pt idx="121">
                  <c:v>2.3499999999999996</c:v>
                </c:pt>
                <c:pt idx="122">
                  <c:v>2.3499999999999996</c:v>
                </c:pt>
                <c:pt idx="123">
                  <c:v>2.3499999999999996</c:v>
                </c:pt>
                <c:pt idx="124">
                  <c:v>2.3499999999999996</c:v>
                </c:pt>
                <c:pt idx="125">
                  <c:v>2.3499999999999996</c:v>
                </c:pt>
                <c:pt idx="126">
                  <c:v>2.3499999999999996</c:v>
                </c:pt>
                <c:pt idx="127">
                  <c:v>2.3499999999999996</c:v>
                </c:pt>
                <c:pt idx="128">
                  <c:v>2.3499999999999996</c:v>
                </c:pt>
                <c:pt idx="129">
                  <c:v>2.3499999999999996</c:v>
                </c:pt>
                <c:pt idx="130">
                  <c:v>2.3499999999999996</c:v>
                </c:pt>
                <c:pt idx="131">
                  <c:v>2.3499999999999996</c:v>
                </c:pt>
                <c:pt idx="132">
                  <c:v>2.3499999999999996</c:v>
                </c:pt>
                <c:pt idx="133">
                  <c:v>2.3499999999999996</c:v>
                </c:pt>
                <c:pt idx="134">
                  <c:v>2.3499999999999996</c:v>
                </c:pt>
                <c:pt idx="135">
                  <c:v>2.3499999999999996</c:v>
                </c:pt>
                <c:pt idx="136">
                  <c:v>2.3499999999999996</c:v>
                </c:pt>
                <c:pt idx="137">
                  <c:v>2.3499999999999996</c:v>
                </c:pt>
                <c:pt idx="138">
                  <c:v>2.3499999999999996</c:v>
                </c:pt>
                <c:pt idx="139">
                  <c:v>2.3499999999999996</c:v>
                </c:pt>
                <c:pt idx="140">
                  <c:v>2.3499999999999996</c:v>
                </c:pt>
                <c:pt idx="141">
                  <c:v>2.3499999999999996</c:v>
                </c:pt>
                <c:pt idx="142">
                  <c:v>2.3499999999999996</c:v>
                </c:pt>
                <c:pt idx="143">
                  <c:v>2.3499999999999996</c:v>
                </c:pt>
                <c:pt idx="144">
                  <c:v>2.3499999999999996</c:v>
                </c:pt>
                <c:pt idx="145">
                  <c:v>2.3499999999999996</c:v>
                </c:pt>
                <c:pt idx="146">
                  <c:v>2.3499999999999996</c:v>
                </c:pt>
                <c:pt idx="147">
                  <c:v>2.3499999999999996</c:v>
                </c:pt>
                <c:pt idx="148">
                  <c:v>2.3499999999999996</c:v>
                </c:pt>
                <c:pt idx="149">
                  <c:v>2.3499999999999996</c:v>
                </c:pt>
                <c:pt idx="150">
                  <c:v>2.3499999999999996</c:v>
                </c:pt>
                <c:pt idx="151">
                  <c:v>2.3499999999999996</c:v>
                </c:pt>
                <c:pt idx="152">
                  <c:v>2.3499999999999996</c:v>
                </c:pt>
                <c:pt idx="153">
                  <c:v>2.3499999999999996</c:v>
                </c:pt>
                <c:pt idx="154">
                  <c:v>2.3499999999999996</c:v>
                </c:pt>
                <c:pt idx="155">
                  <c:v>2.3499999999999996</c:v>
                </c:pt>
                <c:pt idx="156">
                  <c:v>2.3499999999999996</c:v>
                </c:pt>
                <c:pt idx="157">
                  <c:v>2.3499999999999996</c:v>
                </c:pt>
                <c:pt idx="158">
                  <c:v>2.3499999999999996</c:v>
                </c:pt>
                <c:pt idx="159">
                  <c:v>2.3499999999999996</c:v>
                </c:pt>
                <c:pt idx="160">
                  <c:v>2.3499999999999996</c:v>
                </c:pt>
                <c:pt idx="161">
                  <c:v>2.3499999999999996</c:v>
                </c:pt>
                <c:pt idx="162">
                  <c:v>2.3499999999999996</c:v>
                </c:pt>
                <c:pt idx="163">
                  <c:v>2.3499999999999996</c:v>
                </c:pt>
                <c:pt idx="164">
                  <c:v>2.3499999999999996</c:v>
                </c:pt>
                <c:pt idx="165">
                  <c:v>2.3499999999999996</c:v>
                </c:pt>
                <c:pt idx="166">
                  <c:v>2.3499999999999996</c:v>
                </c:pt>
                <c:pt idx="167">
                  <c:v>2.3499999999999996</c:v>
                </c:pt>
                <c:pt idx="168">
                  <c:v>2.3499999999999996</c:v>
                </c:pt>
                <c:pt idx="169">
                  <c:v>2.3499999999999996</c:v>
                </c:pt>
                <c:pt idx="170">
                  <c:v>2.3499999999999996</c:v>
                </c:pt>
                <c:pt idx="171">
                  <c:v>2.3499999999999996</c:v>
                </c:pt>
                <c:pt idx="172">
                  <c:v>2.3499999999999996</c:v>
                </c:pt>
                <c:pt idx="173">
                  <c:v>2.3499999999999996</c:v>
                </c:pt>
                <c:pt idx="174">
                  <c:v>2.3499999999999996</c:v>
                </c:pt>
                <c:pt idx="175">
                  <c:v>2.3499999999999996</c:v>
                </c:pt>
                <c:pt idx="176">
                  <c:v>2.3499999999999996</c:v>
                </c:pt>
                <c:pt idx="177">
                  <c:v>2.3499999999999996</c:v>
                </c:pt>
                <c:pt idx="178">
                  <c:v>2.3499999999999996</c:v>
                </c:pt>
                <c:pt idx="179">
                  <c:v>2.3499999999999996</c:v>
                </c:pt>
                <c:pt idx="180">
                  <c:v>2.3499999999999996</c:v>
                </c:pt>
                <c:pt idx="181">
                  <c:v>2.3499999999999996</c:v>
                </c:pt>
                <c:pt idx="182">
                  <c:v>2.3499999999999996</c:v>
                </c:pt>
                <c:pt idx="183">
                  <c:v>2.3499999999999996</c:v>
                </c:pt>
                <c:pt idx="184">
                  <c:v>2.3499999999999996</c:v>
                </c:pt>
                <c:pt idx="185">
                  <c:v>2.3499999999999996</c:v>
                </c:pt>
                <c:pt idx="186">
                  <c:v>2.3499999999999996</c:v>
                </c:pt>
                <c:pt idx="187">
                  <c:v>2.3499999999999996</c:v>
                </c:pt>
                <c:pt idx="188">
                  <c:v>2.3499999999999996</c:v>
                </c:pt>
                <c:pt idx="189">
                  <c:v>2.3499999999999996</c:v>
                </c:pt>
                <c:pt idx="190">
                  <c:v>2.3499999999999996</c:v>
                </c:pt>
                <c:pt idx="191">
                  <c:v>2.3499999999999996</c:v>
                </c:pt>
                <c:pt idx="192">
                  <c:v>2.3499999999999996</c:v>
                </c:pt>
                <c:pt idx="193">
                  <c:v>2.3499999999999996</c:v>
                </c:pt>
                <c:pt idx="194">
                  <c:v>2.3499999999999996</c:v>
                </c:pt>
                <c:pt idx="195">
                  <c:v>2.3499999999999996</c:v>
                </c:pt>
                <c:pt idx="196">
                  <c:v>2.3499999999999996</c:v>
                </c:pt>
                <c:pt idx="197">
                  <c:v>2.3499999999999996</c:v>
                </c:pt>
                <c:pt idx="198">
                  <c:v>2.3499999999999996</c:v>
                </c:pt>
                <c:pt idx="199">
                  <c:v>2.3499999999999996</c:v>
                </c:pt>
                <c:pt idx="200">
                  <c:v>2.3499999999999996</c:v>
                </c:pt>
                <c:pt idx="201">
                  <c:v>2.3499999999999996</c:v>
                </c:pt>
                <c:pt idx="202">
                  <c:v>2.3499999999999996</c:v>
                </c:pt>
                <c:pt idx="203">
                  <c:v>2.3499999999999996</c:v>
                </c:pt>
                <c:pt idx="204">
                  <c:v>2.3499999999999996</c:v>
                </c:pt>
                <c:pt idx="205">
                  <c:v>2.3499999999999996</c:v>
                </c:pt>
                <c:pt idx="206">
                  <c:v>2.3499999999999996</c:v>
                </c:pt>
                <c:pt idx="207">
                  <c:v>2.3499999999999996</c:v>
                </c:pt>
                <c:pt idx="208">
                  <c:v>2.3499999999999996</c:v>
                </c:pt>
                <c:pt idx="209">
                  <c:v>2.3499999999999996</c:v>
                </c:pt>
                <c:pt idx="210">
                  <c:v>2.3499999999999996</c:v>
                </c:pt>
                <c:pt idx="211">
                  <c:v>2.3499999999999996</c:v>
                </c:pt>
                <c:pt idx="212">
                  <c:v>2.3499999999999996</c:v>
                </c:pt>
                <c:pt idx="213">
                  <c:v>2.3499999999999996</c:v>
                </c:pt>
                <c:pt idx="214">
                  <c:v>2.3499999999999996</c:v>
                </c:pt>
                <c:pt idx="215">
                  <c:v>2.3499999999999996</c:v>
                </c:pt>
                <c:pt idx="216">
                  <c:v>2.3499999999999996</c:v>
                </c:pt>
                <c:pt idx="217">
                  <c:v>2.3499999999999996</c:v>
                </c:pt>
                <c:pt idx="218">
                  <c:v>2.3499999999999996</c:v>
                </c:pt>
                <c:pt idx="219">
                  <c:v>2.3499999999999996</c:v>
                </c:pt>
                <c:pt idx="220">
                  <c:v>2.3499999999999996</c:v>
                </c:pt>
                <c:pt idx="221">
                  <c:v>2.3499999999999996</c:v>
                </c:pt>
                <c:pt idx="222">
                  <c:v>2.3499999999999996</c:v>
                </c:pt>
                <c:pt idx="223">
                  <c:v>2.3499999999999996</c:v>
                </c:pt>
                <c:pt idx="224">
                  <c:v>2.3499999999999996</c:v>
                </c:pt>
                <c:pt idx="225">
                  <c:v>2.3499999999999996</c:v>
                </c:pt>
                <c:pt idx="226">
                  <c:v>2.3499999999999996</c:v>
                </c:pt>
                <c:pt idx="227">
                  <c:v>2.3499999999999996</c:v>
                </c:pt>
                <c:pt idx="228">
                  <c:v>2.3499999999999996</c:v>
                </c:pt>
                <c:pt idx="229">
                  <c:v>2.3499999999999996</c:v>
                </c:pt>
                <c:pt idx="230">
                  <c:v>2.3499999999999996</c:v>
                </c:pt>
                <c:pt idx="231">
                  <c:v>2.3499999999999996</c:v>
                </c:pt>
                <c:pt idx="232">
                  <c:v>2.3499999999999996</c:v>
                </c:pt>
                <c:pt idx="233">
                  <c:v>2.3499999999999996</c:v>
                </c:pt>
                <c:pt idx="234">
                  <c:v>2.3499999999999996</c:v>
                </c:pt>
                <c:pt idx="235">
                  <c:v>2.3499999999999996</c:v>
                </c:pt>
                <c:pt idx="236">
                  <c:v>2.3499999999999996</c:v>
                </c:pt>
                <c:pt idx="237">
                  <c:v>2.3499999999999996</c:v>
                </c:pt>
                <c:pt idx="238">
                  <c:v>2.5</c:v>
                </c:pt>
                <c:pt idx="239">
                  <c:v>2.5</c:v>
                </c:pt>
                <c:pt idx="240">
                  <c:v>2.5</c:v>
                </c:pt>
                <c:pt idx="241">
                  <c:v>2.5</c:v>
                </c:pt>
                <c:pt idx="242">
                  <c:v>2.5</c:v>
                </c:pt>
                <c:pt idx="243">
                  <c:v>2.5</c:v>
                </c:pt>
                <c:pt idx="244">
                  <c:v>2.5</c:v>
                </c:pt>
                <c:pt idx="245">
                  <c:v>2.5</c:v>
                </c:pt>
                <c:pt idx="246">
                  <c:v>2.5</c:v>
                </c:pt>
                <c:pt idx="247">
                  <c:v>2.5</c:v>
                </c:pt>
                <c:pt idx="248">
                  <c:v>2.5</c:v>
                </c:pt>
                <c:pt idx="249">
                  <c:v>2.5</c:v>
                </c:pt>
                <c:pt idx="250">
                  <c:v>2.5</c:v>
                </c:pt>
                <c:pt idx="251">
                  <c:v>2.5</c:v>
                </c:pt>
                <c:pt idx="252">
                  <c:v>2.5</c:v>
                </c:pt>
                <c:pt idx="253">
                  <c:v>2.5</c:v>
                </c:pt>
                <c:pt idx="254">
                  <c:v>2.5</c:v>
                </c:pt>
                <c:pt idx="255">
                  <c:v>2.5</c:v>
                </c:pt>
                <c:pt idx="256">
                  <c:v>2.5</c:v>
                </c:pt>
                <c:pt idx="257">
                  <c:v>2.5</c:v>
                </c:pt>
                <c:pt idx="258">
                  <c:v>2.5</c:v>
                </c:pt>
                <c:pt idx="259">
                  <c:v>2.5</c:v>
                </c:pt>
                <c:pt idx="260">
                  <c:v>2.5</c:v>
                </c:pt>
                <c:pt idx="261">
                  <c:v>2.5</c:v>
                </c:pt>
                <c:pt idx="262">
                  <c:v>2.5</c:v>
                </c:pt>
                <c:pt idx="263">
                  <c:v>2.5</c:v>
                </c:pt>
                <c:pt idx="264">
                  <c:v>2.5</c:v>
                </c:pt>
                <c:pt idx="265">
                  <c:v>2.5</c:v>
                </c:pt>
                <c:pt idx="266">
                  <c:v>2.5</c:v>
                </c:pt>
                <c:pt idx="267">
                  <c:v>2.5</c:v>
                </c:pt>
                <c:pt idx="268">
                  <c:v>2.5</c:v>
                </c:pt>
                <c:pt idx="269">
                  <c:v>2.5</c:v>
                </c:pt>
                <c:pt idx="270">
                  <c:v>2.5</c:v>
                </c:pt>
                <c:pt idx="271">
                  <c:v>2.5</c:v>
                </c:pt>
                <c:pt idx="272">
                  <c:v>2.5</c:v>
                </c:pt>
                <c:pt idx="273">
                  <c:v>2.5</c:v>
                </c:pt>
                <c:pt idx="274">
                  <c:v>2.5</c:v>
                </c:pt>
                <c:pt idx="275">
                  <c:v>2.5</c:v>
                </c:pt>
                <c:pt idx="276">
                  <c:v>2.5</c:v>
                </c:pt>
                <c:pt idx="277">
                  <c:v>2.5</c:v>
                </c:pt>
                <c:pt idx="278">
                  <c:v>2.5</c:v>
                </c:pt>
                <c:pt idx="279">
                  <c:v>2.5</c:v>
                </c:pt>
                <c:pt idx="280">
                  <c:v>2.5</c:v>
                </c:pt>
                <c:pt idx="281">
                  <c:v>2.5</c:v>
                </c:pt>
                <c:pt idx="282">
                  <c:v>2.5</c:v>
                </c:pt>
                <c:pt idx="283">
                  <c:v>2.5</c:v>
                </c:pt>
                <c:pt idx="284">
                  <c:v>2.5</c:v>
                </c:pt>
                <c:pt idx="285">
                  <c:v>2.5</c:v>
                </c:pt>
                <c:pt idx="286">
                  <c:v>2.5</c:v>
                </c:pt>
                <c:pt idx="287">
                  <c:v>2.5</c:v>
                </c:pt>
                <c:pt idx="288">
                  <c:v>2.5</c:v>
                </c:pt>
                <c:pt idx="289">
                  <c:v>2.5</c:v>
                </c:pt>
                <c:pt idx="290">
                  <c:v>2.5</c:v>
                </c:pt>
                <c:pt idx="291">
                  <c:v>2.5</c:v>
                </c:pt>
                <c:pt idx="292">
                  <c:v>2.5</c:v>
                </c:pt>
                <c:pt idx="293">
                  <c:v>2.5</c:v>
                </c:pt>
                <c:pt idx="294">
                  <c:v>2.5</c:v>
                </c:pt>
                <c:pt idx="295">
                  <c:v>2.5</c:v>
                </c:pt>
                <c:pt idx="296">
                  <c:v>2.5</c:v>
                </c:pt>
                <c:pt idx="297">
                  <c:v>2.5</c:v>
                </c:pt>
                <c:pt idx="298">
                  <c:v>2.5</c:v>
                </c:pt>
                <c:pt idx="299">
                  <c:v>2.5</c:v>
                </c:pt>
                <c:pt idx="300">
                  <c:v>2.5</c:v>
                </c:pt>
                <c:pt idx="301">
                  <c:v>2.5</c:v>
                </c:pt>
                <c:pt idx="302">
                  <c:v>2.5</c:v>
                </c:pt>
                <c:pt idx="303">
                  <c:v>2.5</c:v>
                </c:pt>
                <c:pt idx="304">
                  <c:v>2.5</c:v>
                </c:pt>
                <c:pt idx="305">
                  <c:v>2.5</c:v>
                </c:pt>
                <c:pt idx="306">
                  <c:v>2.5</c:v>
                </c:pt>
                <c:pt idx="307">
                  <c:v>2.5</c:v>
                </c:pt>
                <c:pt idx="308">
                  <c:v>2.5</c:v>
                </c:pt>
                <c:pt idx="309">
                  <c:v>2.5</c:v>
                </c:pt>
                <c:pt idx="310">
                  <c:v>2.5</c:v>
                </c:pt>
                <c:pt idx="311">
                  <c:v>2.5</c:v>
                </c:pt>
                <c:pt idx="312">
                  <c:v>2.5</c:v>
                </c:pt>
                <c:pt idx="313">
                  <c:v>2.5</c:v>
                </c:pt>
                <c:pt idx="314">
                  <c:v>2.5</c:v>
                </c:pt>
                <c:pt idx="315">
                  <c:v>2.5</c:v>
                </c:pt>
                <c:pt idx="316">
                  <c:v>2.5</c:v>
                </c:pt>
                <c:pt idx="317">
                  <c:v>2.5</c:v>
                </c:pt>
                <c:pt idx="318">
                  <c:v>2.5</c:v>
                </c:pt>
                <c:pt idx="319">
                  <c:v>2.5</c:v>
                </c:pt>
                <c:pt idx="320">
                  <c:v>2.5</c:v>
                </c:pt>
                <c:pt idx="321">
                  <c:v>2.5</c:v>
                </c:pt>
                <c:pt idx="322">
                  <c:v>2.5</c:v>
                </c:pt>
                <c:pt idx="323">
                  <c:v>2.5</c:v>
                </c:pt>
                <c:pt idx="324">
                  <c:v>2.5</c:v>
                </c:pt>
                <c:pt idx="325">
                  <c:v>2.5</c:v>
                </c:pt>
                <c:pt idx="326">
                  <c:v>2.5</c:v>
                </c:pt>
                <c:pt idx="327">
                  <c:v>2.5</c:v>
                </c:pt>
                <c:pt idx="328">
                  <c:v>2.5</c:v>
                </c:pt>
                <c:pt idx="329">
                  <c:v>2.5</c:v>
                </c:pt>
                <c:pt idx="330">
                  <c:v>2.5</c:v>
                </c:pt>
                <c:pt idx="331">
                  <c:v>2.5</c:v>
                </c:pt>
                <c:pt idx="332">
                  <c:v>2.5</c:v>
                </c:pt>
                <c:pt idx="333">
                  <c:v>2.5</c:v>
                </c:pt>
                <c:pt idx="334">
                  <c:v>2.5</c:v>
                </c:pt>
                <c:pt idx="335">
                  <c:v>2.5</c:v>
                </c:pt>
                <c:pt idx="336">
                  <c:v>2.5</c:v>
                </c:pt>
                <c:pt idx="337">
                  <c:v>2.5</c:v>
                </c:pt>
                <c:pt idx="338">
                  <c:v>2.5</c:v>
                </c:pt>
                <c:pt idx="339">
                  <c:v>2.5</c:v>
                </c:pt>
                <c:pt idx="340">
                  <c:v>2.5</c:v>
                </c:pt>
                <c:pt idx="341">
                  <c:v>2.5</c:v>
                </c:pt>
                <c:pt idx="342">
                  <c:v>2.5</c:v>
                </c:pt>
                <c:pt idx="343">
                  <c:v>2.5</c:v>
                </c:pt>
                <c:pt idx="344">
                  <c:v>2.5</c:v>
                </c:pt>
                <c:pt idx="345">
                  <c:v>2.5</c:v>
                </c:pt>
                <c:pt idx="346">
                  <c:v>2.5</c:v>
                </c:pt>
                <c:pt idx="347">
                  <c:v>2.5</c:v>
                </c:pt>
                <c:pt idx="348">
                  <c:v>2.5</c:v>
                </c:pt>
                <c:pt idx="349">
                  <c:v>2.5</c:v>
                </c:pt>
                <c:pt idx="350">
                  <c:v>2.5</c:v>
                </c:pt>
                <c:pt idx="351">
                  <c:v>2.5</c:v>
                </c:pt>
                <c:pt idx="352">
                  <c:v>2.5</c:v>
                </c:pt>
                <c:pt idx="353">
                  <c:v>2.5</c:v>
                </c:pt>
                <c:pt idx="354">
                  <c:v>2.5</c:v>
                </c:pt>
                <c:pt idx="355">
                  <c:v>2.5</c:v>
                </c:pt>
                <c:pt idx="356">
                  <c:v>2.5</c:v>
                </c:pt>
                <c:pt idx="357">
                  <c:v>2.5</c:v>
                </c:pt>
                <c:pt idx="358">
                  <c:v>2.5</c:v>
                </c:pt>
                <c:pt idx="359">
                  <c:v>2.5</c:v>
                </c:pt>
                <c:pt idx="360">
                  <c:v>2.5</c:v>
                </c:pt>
                <c:pt idx="361">
                  <c:v>2.5</c:v>
                </c:pt>
                <c:pt idx="362">
                  <c:v>2.5</c:v>
                </c:pt>
                <c:pt idx="363">
                  <c:v>2.5</c:v>
                </c:pt>
                <c:pt idx="364">
                  <c:v>2.5</c:v>
                </c:pt>
                <c:pt idx="365">
                  <c:v>2.5</c:v>
                </c:pt>
                <c:pt idx="366">
                  <c:v>2.5</c:v>
                </c:pt>
                <c:pt idx="367">
                  <c:v>2.5</c:v>
                </c:pt>
                <c:pt idx="368">
                  <c:v>2.5</c:v>
                </c:pt>
                <c:pt idx="369">
                  <c:v>2.5</c:v>
                </c:pt>
                <c:pt idx="370">
                  <c:v>2.5</c:v>
                </c:pt>
                <c:pt idx="371">
                  <c:v>2.5</c:v>
                </c:pt>
                <c:pt idx="372">
                  <c:v>2.5</c:v>
                </c:pt>
                <c:pt idx="373">
                  <c:v>2.5</c:v>
                </c:pt>
                <c:pt idx="374">
                  <c:v>2.5</c:v>
                </c:pt>
                <c:pt idx="375">
                  <c:v>2.5</c:v>
                </c:pt>
                <c:pt idx="376">
                  <c:v>2.5</c:v>
                </c:pt>
                <c:pt idx="377">
                  <c:v>2.5</c:v>
                </c:pt>
                <c:pt idx="378">
                  <c:v>2.5</c:v>
                </c:pt>
                <c:pt idx="379">
                  <c:v>2.5</c:v>
                </c:pt>
                <c:pt idx="380">
                  <c:v>2.5</c:v>
                </c:pt>
                <c:pt idx="381">
                  <c:v>2.5</c:v>
                </c:pt>
                <c:pt idx="382">
                  <c:v>2.5</c:v>
                </c:pt>
                <c:pt idx="383">
                  <c:v>2.5</c:v>
                </c:pt>
                <c:pt idx="384">
                  <c:v>2.5</c:v>
                </c:pt>
                <c:pt idx="385">
                  <c:v>2.5</c:v>
                </c:pt>
                <c:pt idx="386">
                  <c:v>2.5</c:v>
                </c:pt>
                <c:pt idx="387">
                  <c:v>2.5</c:v>
                </c:pt>
                <c:pt idx="388">
                  <c:v>2.5</c:v>
                </c:pt>
                <c:pt idx="389">
                  <c:v>2.5</c:v>
                </c:pt>
                <c:pt idx="390">
                  <c:v>2.5</c:v>
                </c:pt>
                <c:pt idx="391">
                  <c:v>2.5</c:v>
                </c:pt>
                <c:pt idx="392">
                  <c:v>2.5</c:v>
                </c:pt>
                <c:pt idx="393">
                  <c:v>2.5</c:v>
                </c:pt>
                <c:pt idx="394">
                  <c:v>2.5</c:v>
                </c:pt>
                <c:pt idx="395">
                  <c:v>2.5</c:v>
                </c:pt>
                <c:pt idx="396">
                  <c:v>2.5</c:v>
                </c:pt>
                <c:pt idx="397">
                  <c:v>2.5</c:v>
                </c:pt>
                <c:pt idx="398">
                  <c:v>2.5</c:v>
                </c:pt>
                <c:pt idx="399">
                  <c:v>2.5</c:v>
                </c:pt>
                <c:pt idx="400">
                  <c:v>2.5</c:v>
                </c:pt>
                <c:pt idx="401">
                  <c:v>2.5</c:v>
                </c:pt>
                <c:pt idx="402">
                  <c:v>2.5</c:v>
                </c:pt>
                <c:pt idx="403">
                  <c:v>2.5</c:v>
                </c:pt>
                <c:pt idx="404">
                  <c:v>2.5</c:v>
                </c:pt>
                <c:pt idx="405">
                  <c:v>2.5</c:v>
                </c:pt>
                <c:pt idx="406">
                  <c:v>2.5</c:v>
                </c:pt>
                <c:pt idx="407">
                  <c:v>2.5</c:v>
                </c:pt>
                <c:pt idx="408">
                  <c:v>2.5</c:v>
                </c:pt>
                <c:pt idx="409">
                  <c:v>2.5</c:v>
                </c:pt>
                <c:pt idx="410">
                  <c:v>2.5</c:v>
                </c:pt>
                <c:pt idx="411">
                  <c:v>2.5</c:v>
                </c:pt>
                <c:pt idx="412">
                  <c:v>2.5</c:v>
                </c:pt>
                <c:pt idx="413">
                  <c:v>2.5</c:v>
                </c:pt>
                <c:pt idx="414">
                  <c:v>2.5</c:v>
                </c:pt>
                <c:pt idx="415">
                  <c:v>2.5</c:v>
                </c:pt>
                <c:pt idx="416">
                  <c:v>2.5</c:v>
                </c:pt>
                <c:pt idx="417">
                  <c:v>2.5</c:v>
                </c:pt>
                <c:pt idx="418">
                  <c:v>2.5</c:v>
                </c:pt>
                <c:pt idx="419">
                  <c:v>2.5</c:v>
                </c:pt>
                <c:pt idx="420">
                  <c:v>2.5</c:v>
                </c:pt>
                <c:pt idx="421">
                  <c:v>2.5</c:v>
                </c:pt>
                <c:pt idx="422">
                  <c:v>2.5</c:v>
                </c:pt>
                <c:pt idx="423">
                  <c:v>2.5</c:v>
                </c:pt>
                <c:pt idx="424">
                  <c:v>2.5</c:v>
                </c:pt>
                <c:pt idx="425">
                  <c:v>2.5</c:v>
                </c:pt>
                <c:pt idx="426">
                  <c:v>2.5</c:v>
                </c:pt>
                <c:pt idx="427">
                  <c:v>2.5</c:v>
                </c:pt>
                <c:pt idx="428">
                  <c:v>2.5</c:v>
                </c:pt>
                <c:pt idx="429">
                  <c:v>2.5</c:v>
                </c:pt>
                <c:pt idx="430">
                  <c:v>2.5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2.5</c:v>
                </c:pt>
                <c:pt idx="435">
                  <c:v>2.5</c:v>
                </c:pt>
                <c:pt idx="436">
                  <c:v>2.5</c:v>
                </c:pt>
                <c:pt idx="437">
                  <c:v>2.5</c:v>
                </c:pt>
                <c:pt idx="438">
                  <c:v>2.5</c:v>
                </c:pt>
                <c:pt idx="439">
                  <c:v>2.5</c:v>
                </c:pt>
                <c:pt idx="440">
                  <c:v>2.5</c:v>
                </c:pt>
                <c:pt idx="441">
                  <c:v>5.2249999999999996</c:v>
                </c:pt>
                <c:pt idx="442">
                  <c:v>5.2249999999999996</c:v>
                </c:pt>
                <c:pt idx="443">
                  <c:v>5.2249999999999996</c:v>
                </c:pt>
                <c:pt idx="444">
                  <c:v>5.2249999999999996</c:v>
                </c:pt>
                <c:pt idx="445">
                  <c:v>5.2249999999999996</c:v>
                </c:pt>
                <c:pt idx="446">
                  <c:v>5.2249999999999996</c:v>
                </c:pt>
                <c:pt idx="447">
                  <c:v>5.2249999999999996</c:v>
                </c:pt>
                <c:pt idx="448">
                  <c:v>5.2249999999999996</c:v>
                </c:pt>
                <c:pt idx="449">
                  <c:v>5.2249999999999996</c:v>
                </c:pt>
                <c:pt idx="450">
                  <c:v>5.2249999999999996</c:v>
                </c:pt>
                <c:pt idx="451">
                  <c:v>5.2249999999999996</c:v>
                </c:pt>
                <c:pt idx="452">
                  <c:v>5.2249999999999996</c:v>
                </c:pt>
                <c:pt idx="453">
                  <c:v>5.2249999999999996</c:v>
                </c:pt>
                <c:pt idx="454">
                  <c:v>5.2249999999999996</c:v>
                </c:pt>
                <c:pt idx="455">
                  <c:v>5.2249999999999996</c:v>
                </c:pt>
                <c:pt idx="456">
                  <c:v>5.2249999999999996</c:v>
                </c:pt>
                <c:pt idx="457">
                  <c:v>5.2249999999999996</c:v>
                </c:pt>
                <c:pt idx="458">
                  <c:v>5.2249999999999996</c:v>
                </c:pt>
                <c:pt idx="459">
                  <c:v>5.2249999999999996</c:v>
                </c:pt>
                <c:pt idx="460">
                  <c:v>5.2249999999999996</c:v>
                </c:pt>
                <c:pt idx="461">
                  <c:v>5.2249999999999996</c:v>
                </c:pt>
                <c:pt idx="462">
                  <c:v>5.2249999999999996</c:v>
                </c:pt>
                <c:pt idx="463">
                  <c:v>5.2249999999999996</c:v>
                </c:pt>
                <c:pt idx="464">
                  <c:v>5.2249999999999996</c:v>
                </c:pt>
                <c:pt idx="465">
                  <c:v>5.2249999999999996</c:v>
                </c:pt>
                <c:pt idx="466">
                  <c:v>5.2249999999999996</c:v>
                </c:pt>
                <c:pt idx="467">
                  <c:v>5.2249999999999996</c:v>
                </c:pt>
                <c:pt idx="468">
                  <c:v>5.2249999999999996</c:v>
                </c:pt>
                <c:pt idx="469">
                  <c:v>5.2249999999999996</c:v>
                </c:pt>
                <c:pt idx="470">
                  <c:v>5.2249999999999996</c:v>
                </c:pt>
                <c:pt idx="471">
                  <c:v>5.2249999999999996</c:v>
                </c:pt>
                <c:pt idx="472">
                  <c:v>5.2249999999999996</c:v>
                </c:pt>
                <c:pt idx="473">
                  <c:v>5.2249999999999996</c:v>
                </c:pt>
                <c:pt idx="474">
                  <c:v>5.2249999999999996</c:v>
                </c:pt>
                <c:pt idx="475">
                  <c:v>5.2249999999999996</c:v>
                </c:pt>
                <c:pt idx="476">
                  <c:v>5.2249999999999996</c:v>
                </c:pt>
                <c:pt idx="477">
                  <c:v>5.2249999999999996</c:v>
                </c:pt>
                <c:pt idx="478">
                  <c:v>5.2249999999999996</c:v>
                </c:pt>
                <c:pt idx="479">
                  <c:v>5.2249999999999996</c:v>
                </c:pt>
                <c:pt idx="480">
                  <c:v>5.2249999999999996</c:v>
                </c:pt>
                <c:pt idx="481">
                  <c:v>5.2249999999999996</c:v>
                </c:pt>
                <c:pt idx="482">
                  <c:v>5.2249999999999996</c:v>
                </c:pt>
                <c:pt idx="483">
                  <c:v>5.2249999999999996</c:v>
                </c:pt>
                <c:pt idx="484">
                  <c:v>5.2249999999999996</c:v>
                </c:pt>
                <c:pt idx="485">
                  <c:v>5.2249999999999996</c:v>
                </c:pt>
                <c:pt idx="486">
                  <c:v>5.2249999999999996</c:v>
                </c:pt>
                <c:pt idx="487">
                  <c:v>5.2249999999999996</c:v>
                </c:pt>
                <c:pt idx="488">
                  <c:v>5.2249999999999996</c:v>
                </c:pt>
                <c:pt idx="489">
                  <c:v>5.2249999999999996</c:v>
                </c:pt>
                <c:pt idx="490">
                  <c:v>5.2249999999999996</c:v>
                </c:pt>
                <c:pt idx="491">
                  <c:v>5.2249999999999996</c:v>
                </c:pt>
                <c:pt idx="492">
                  <c:v>5.2249999999999996</c:v>
                </c:pt>
                <c:pt idx="493">
                  <c:v>5.2249999999999996</c:v>
                </c:pt>
                <c:pt idx="494">
                  <c:v>5.2249999999999996</c:v>
                </c:pt>
                <c:pt idx="495">
                  <c:v>5.2249999999999996</c:v>
                </c:pt>
                <c:pt idx="496">
                  <c:v>5.2249999999999996</c:v>
                </c:pt>
                <c:pt idx="497">
                  <c:v>5.2249999999999996</c:v>
                </c:pt>
                <c:pt idx="498">
                  <c:v>5.2249999999999996</c:v>
                </c:pt>
                <c:pt idx="499">
                  <c:v>5.2249999999999996</c:v>
                </c:pt>
                <c:pt idx="500">
                  <c:v>5.2249999999999996</c:v>
                </c:pt>
                <c:pt idx="501">
                  <c:v>5.2249999999999996</c:v>
                </c:pt>
                <c:pt idx="502">
                  <c:v>5.2249999999999996</c:v>
                </c:pt>
                <c:pt idx="503">
                  <c:v>5.2249999999999996</c:v>
                </c:pt>
                <c:pt idx="504">
                  <c:v>5.2249999999999996</c:v>
                </c:pt>
                <c:pt idx="505">
                  <c:v>5.2249999999999996</c:v>
                </c:pt>
                <c:pt idx="506">
                  <c:v>5.2249999999999996</c:v>
                </c:pt>
                <c:pt idx="507">
                  <c:v>5.2249999999999996</c:v>
                </c:pt>
                <c:pt idx="508">
                  <c:v>5.2249999999999996</c:v>
                </c:pt>
                <c:pt idx="509">
                  <c:v>5.2249999999999996</c:v>
                </c:pt>
                <c:pt idx="510">
                  <c:v>5.2249999999999996</c:v>
                </c:pt>
                <c:pt idx="511">
                  <c:v>5.2249999999999996</c:v>
                </c:pt>
                <c:pt idx="512">
                  <c:v>5.2249999999999996</c:v>
                </c:pt>
                <c:pt idx="513">
                  <c:v>5.2249999999999996</c:v>
                </c:pt>
                <c:pt idx="514">
                  <c:v>5.2249999999999996</c:v>
                </c:pt>
                <c:pt idx="515">
                  <c:v>5.2249999999999996</c:v>
                </c:pt>
                <c:pt idx="516">
                  <c:v>5.2249999999999996</c:v>
                </c:pt>
                <c:pt idx="517">
                  <c:v>5.2249999999999996</c:v>
                </c:pt>
                <c:pt idx="518">
                  <c:v>5.2249999999999996</c:v>
                </c:pt>
                <c:pt idx="519">
                  <c:v>5.2249999999999996</c:v>
                </c:pt>
                <c:pt idx="520">
                  <c:v>5.2249999999999996</c:v>
                </c:pt>
                <c:pt idx="521">
                  <c:v>5.2249999999999996</c:v>
                </c:pt>
                <c:pt idx="522">
                  <c:v>5.2249999999999996</c:v>
                </c:pt>
                <c:pt idx="523">
                  <c:v>5.2249999999999996</c:v>
                </c:pt>
                <c:pt idx="524">
                  <c:v>5.2249999999999996</c:v>
                </c:pt>
                <c:pt idx="525">
                  <c:v>5.2249999999999996</c:v>
                </c:pt>
                <c:pt idx="526">
                  <c:v>5.2249999999999996</c:v>
                </c:pt>
                <c:pt idx="527">
                  <c:v>5.2249999999999996</c:v>
                </c:pt>
                <c:pt idx="528">
                  <c:v>5.2249999999999996</c:v>
                </c:pt>
                <c:pt idx="529">
                  <c:v>5.2249999999999996</c:v>
                </c:pt>
                <c:pt idx="530">
                  <c:v>5.2249999999999996</c:v>
                </c:pt>
                <c:pt idx="531">
                  <c:v>5.2249999999999996</c:v>
                </c:pt>
                <c:pt idx="532">
                  <c:v>5.2249999999999996</c:v>
                </c:pt>
                <c:pt idx="533">
                  <c:v>5.2249999999999996</c:v>
                </c:pt>
                <c:pt idx="534">
                  <c:v>5.2249999999999996</c:v>
                </c:pt>
                <c:pt idx="535">
                  <c:v>5.2249999999999996</c:v>
                </c:pt>
                <c:pt idx="536">
                  <c:v>5.2249999999999996</c:v>
                </c:pt>
                <c:pt idx="537">
                  <c:v>5.2249999999999996</c:v>
                </c:pt>
                <c:pt idx="538">
                  <c:v>5.2249999999999996</c:v>
                </c:pt>
                <c:pt idx="539">
                  <c:v>5.2249999999999996</c:v>
                </c:pt>
                <c:pt idx="540">
                  <c:v>5.2249999999999996</c:v>
                </c:pt>
                <c:pt idx="541">
                  <c:v>5.2249999999999996</c:v>
                </c:pt>
                <c:pt idx="542">
                  <c:v>5.2249999999999996</c:v>
                </c:pt>
                <c:pt idx="543">
                  <c:v>5.2249999999999996</c:v>
                </c:pt>
                <c:pt idx="544">
                  <c:v>5.2249999999999996</c:v>
                </c:pt>
                <c:pt idx="545">
                  <c:v>5.2249999999999996</c:v>
                </c:pt>
                <c:pt idx="546">
                  <c:v>5.2249999999999996</c:v>
                </c:pt>
                <c:pt idx="547">
                  <c:v>5.2249999999999996</c:v>
                </c:pt>
                <c:pt idx="548">
                  <c:v>5.2249999999999996</c:v>
                </c:pt>
                <c:pt idx="549">
                  <c:v>5.2249999999999996</c:v>
                </c:pt>
                <c:pt idx="550">
                  <c:v>5.2249999999999996</c:v>
                </c:pt>
                <c:pt idx="551">
                  <c:v>5.2249999999999996</c:v>
                </c:pt>
                <c:pt idx="552">
                  <c:v>5.2249999999999996</c:v>
                </c:pt>
                <c:pt idx="553">
                  <c:v>5.2249999999999996</c:v>
                </c:pt>
                <c:pt idx="554">
                  <c:v>5.2249999999999996</c:v>
                </c:pt>
                <c:pt idx="555">
                  <c:v>5.2249999999999996</c:v>
                </c:pt>
                <c:pt idx="556">
                  <c:v>5.2249999999999996</c:v>
                </c:pt>
                <c:pt idx="557">
                  <c:v>5.2249999999999996</c:v>
                </c:pt>
                <c:pt idx="558">
                  <c:v>5.2249999999999996</c:v>
                </c:pt>
                <c:pt idx="559">
                  <c:v>5.2249999999999996</c:v>
                </c:pt>
                <c:pt idx="560">
                  <c:v>5.2249999999999996</c:v>
                </c:pt>
                <c:pt idx="561">
                  <c:v>5.2249999999999996</c:v>
                </c:pt>
                <c:pt idx="562">
                  <c:v>5.2249999999999996</c:v>
                </c:pt>
                <c:pt idx="563">
                  <c:v>5.2249999999999996</c:v>
                </c:pt>
                <c:pt idx="564">
                  <c:v>5.2249999999999996</c:v>
                </c:pt>
                <c:pt idx="565">
                  <c:v>5.2249999999999996</c:v>
                </c:pt>
                <c:pt idx="566">
                  <c:v>5.2249999999999996</c:v>
                </c:pt>
                <c:pt idx="567">
                  <c:v>5.2249999999999996</c:v>
                </c:pt>
                <c:pt idx="568">
                  <c:v>5.2249999999999996</c:v>
                </c:pt>
                <c:pt idx="569">
                  <c:v>5.2249999999999996</c:v>
                </c:pt>
                <c:pt idx="570">
                  <c:v>5.2249999999999996</c:v>
                </c:pt>
                <c:pt idx="571">
                  <c:v>5.2249999999999996</c:v>
                </c:pt>
                <c:pt idx="572">
                  <c:v>5.2249999999999996</c:v>
                </c:pt>
                <c:pt idx="573">
                  <c:v>5.2249999999999996</c:v>
                </c:pt>
                <c:pt idx="574">
                  <c:v>5.2249999999999996</c:v>
                </c:pt>
                <c:pt idx="575">
                  <c:v>5.2249999999999996</c:v>
                </c:pt>
                <c:pt idx="576">
                  <c:v>5.2249999999999996</c:v>
                </c:pt>
                <c:pt idx="577">
                  <c:v>5.2249999999999996</c:v>
                </c:pt>
                <c:pt idx="578">
                  <c:v>5.2249999999999996</c:v>
                </c:pt>
                <c:pt idx="579">
                  <c:v>5.2249999999999996</c:v>
                </c:pt>
                <c:pt idx="580">
                  <c:v>5.2249999999999996</c:v>
                </c:pt>
                <c:pt idx="581">
                  <c:v>5.2249999999999996</c:v>
                </c:pt>
                <c:pt idx="582">
                  <c:v>5.2249999999999996</c:v>
                </c:pt>
                <c:pt idx="583">
                  <c:v>5.2249999999999996</c:v>
                </c:pt>
                <c:pt idx="584">
                  <c:v>5.2249999999999996</c:v>
                </c:pt>
                <c:pt idx="585">
                  <c:v>5.2249999999999996</c:v>
                </c:pt>
                <c:pt idx="586">
                  <c:v>5.2249999999999996</c:v>
                </c:pt>
                <c:pt idx="587">
                  <c:v>5.2249999999999996</c:v>
                </c:pt>
                <c:pt idx="588">
                  <c:v>5.2249999999999996</c:v>
                </c:pt>
                <c:pt idx="589">
                  <c:v>5.2249999999999996</c:v>
                </c:pt>
                <c:pt idx="590">
                  <c:v>5.2249999999999996</c:v>
                </c:pt>
                <c:pt idx="591">
                  <c:v>5.2249999999999996</c:v>
                </c:pt>
                <c:pt idx="592">
                  <c:v>5.2249999999999996</c:v>
                </c:pt>
                <c:pt idx="593">
                  <c:v>5.2249999999999996</c:v>
                </c:pt>
                <c:pt idx="594">
                  <c:v>5.2249999999999996</c:v>
                </c:pt>
                <c:pt idx="595">
                  <c:v>5.2249999999999996</c:v>
                </c:pt>
                <c:pt idx="596">
                  <c:v>5.2249999999999996</c:v>
                </c:pt>
                <c:pt idx="597">
                  <c:v>5.2249999999999996</c:v>
                </c:pt>
                <c:pt idx="598">
                  <c:v>5.2249999999999996</c:v>
                </c:pt>
                <c:pt idx="599">
                  <c:v>5.2249999999999996</c:v>
                </c:pt>
                <c:pt idx="600">
                  <c:v>5.2249999999999996</c:v>
                </c:pt>
                <c:pt idx="601">
                  <c:v>5.2249999999999996</c:v>
                </c:pt>
                <c:pt idx="602">
                  <c:v>5.2249999999999996</c:v>
                </c:pt>
                <c:pt idx="603">
                  <c:v>5.2249999999999996</c:v>
                </c:pt>
                <c:pt idx="604">
                  <c:v>5.2249999999999996</c:v>
                </c:pt>
                <c:pt idx="605">
                  <c:v>5.2249999999999996</c:v>
                </c:pt>
                <c:pt idx="606">
                  <c:v>5.2249999999999996</c:v>
                </c:pt>
                <c:pt idx="607">
                  <c:v>5.2249999999999996</c:v>
                </c:pt>
                <c:pt idx="608">
                  <c:v>5.2249999999999996</c:v>
                </c:pt>
                <c:pt idx="609">
                  <c:v>5.2249999999999996</c:v>
                </c:pt>
                <c:pt idx="610">
                  <c:v>5.2249999999999996</c:v>
                </c:pt>
                <c:pt idx="611">
                  <c:v>5.2249999999999996</c:v>
                </c:pt>
                <c:pt idx="612">
                  <c:v>5.2249999999999996</c:v>
                </c:pt>
                <c:pt idx="613">
                  <c:v>5.2249999999999996</c:v>
                </c:pt>
                <c:pt idx="614">
                  <c:v>5.2249999999999996</c:v>
                </c:pt>
                <c:pt idx="615">
                  <c:v>5.2249999999999996</c:v>
                </c:pt>
                <c:pt idx="616">
                  <c:v>5.2249999999999996</c:v>
                </c:pt>
                <c:pt idx="617">
                  <c:v>5.2249999999999996</c:v>
                </c:pt>
                <c:pt idx="618">
                  <c:v>5.2249999999999996</c:v>
                </c:pt>
                <c:pt idx="619">
                  <c:v>5.2249999999999996</c:v>
                </c:pt>
                <c:pt idx="620">
                  <c:v>5.2249999999999996</c:v>
                </c:pt>
                <c:pt idx="621">
                  <c:v>5.2249999999999996</c:v>
                </c:pt>
                <c:pt idx="622">
                  <c:v>5.2249999999999996</c:v>
                </c:pt>
                <c:pt idx="623">
                  <c:v>5.2249999999999996</c:v>
                </c:pt>
                <c:pt idx="624">
                  <c:v>5.2249999999999996</c:v>
                </c:pt>
                <c:pt idx="625">
                  <c:v>5.2249999999999996</c:v>
                </c:pt>
                <c:pt idx="626">
                  <c:v>5.2249999999999996</c:v>
                </c:pt>
                <c:pt idx="627">
                  <c:v>5.2249999999999996</c:v>
                </c:pt>
                <c:pt idx="628">
                  <c:v>5.2249999999999996</c:v>
                </c:pt>
                <c:pt idx="629">
                  <c:v>5.2249999999999996</c:v>
                </c:pt>
                <c:pt idx="630">
                  <c:v>5.2249999999999996</c:v>
                </c:pt>
                <c:pt idx="631">
                  <c:v>5.2249999999999996</c:v>
                </c:pt>
                <c:pt idx="632">
                  <c:v>5.2249999999999996</c:v>
                </c:pt>
                <c:pt idx="633">
                  <c:v>5.2249999999999996</c:v>
                </c:pt>
                <c:pt idx="634">
                  <c:v>5.2249999999999996</c:v>
                </c:pt>
                <c:pt idx="635">
                  <c:v>5.2249999999999996</c:v>
                </c:pt>
                <c:pt idx="636">
                  <c:v>5.2249999999999996</c:v>
                </c:pt>
                <c:pt idx="637">
                  <c:v>5.2249999999999996</c:v>
                </c:pt>
                <c:pt idx="638">
                  <c:v>5.2249999999999996</c:v>
                </c:pt>
                <c:pt idx="639">
                  <c:v>5.2249999999999996</c:v>
                </c:pt>
                <c:pt idx="640">
                  <c:v>5.2249999999999996</c:v>
                </c:pt>
                <c:pt idx="641">
                  <c:v>5.2249999999999996</c:v>
                </c:pt>
                <c:pt idx="642">
                  <c:v>5.2249999999999996</c:v>
                </c:pt>
                <c:pt idx="643">
                  <c:v>5.2249999999999996</c:v>
                </c:pt>
                <c:pt idx="644">
                  <c:v>5.2249999999999996</c:v>
                </c:pt>
                <c:pt idx="645">
                  <c:v>5.2249999999999996</c:v>
                </c:pt>
                <c:pt idx="646">
                  <c:v>5.2249999999999996</c:v>
                </c:pt>
                <c:pt idx="647">
                  <c:v>5.2249999999999996</c:v>
                </c:pt>
                <c:pt idx="648">
                  <c:v>5.2249999999999996</c:v>
                </c:pt>
                <c:pt idx="649">
                  <c:v>5.2249999999999996</c:v>
                </c:pt>
                <c:pt idx="650">
                  <c:v>5.2249999999999996</c:v>
                </c:pt>
                <c:pt idx="651">
                  <c:v>5.2249999999999996</c:v>
                </c:pt>
                <c:pt idx="652">
                  <c:v>5.2249999999999996</c:v>
                </c:pt>
                <c:pt idx="653">
                  <c:v>5.2249999999999996</c:v>
                </c:pt>
                <c:pt idx="654">
                  <c:v>5.2249999999999996</c:v>
                </c:pt>
                <c:pt idx="655">
                  <c:v>5.2249999999999996</c:v>
                </c:pt>
                <c:pt idx="656">
                  <c:v>5.2249999999999996</c:v>
                </c:pt>
                <c:pt idx="657">
                  <c:v>5.2249999999999996</c:v>
                </c:pt>
                <c:pt idx="658">
                  <c:v>5.2249999999999996</c:v>
                </c:pt>
                <c:pt idx="659">
                  <c:v>5.2249999999999996</c:v>
                </c:pt>
                <c:pt idx="660">
                  <c:v>5.2249999999999996</c:v>
                </c:pt>
                <c:pt idx="661">
                  <c:v>5.2249999999999996</c:v>
                </c:pt>
                <c:pt idx="662">
                  <c:v>5.2249999999999996</c:v>
                </c:pt>
                <c:pt idx="663">
                  <c:v>5.2249999999999996</c:v>
                </c:pt>
                <c:pt idx="664">
                  <c:v>5.2249999999999996</c:v>
                </c:pt>
                <c:pt idx="665">
                  <c:v>5.2249999999999996</c:v>
                </c:pt>
                <c:pt idx="666">
                  <c:v>5.2249999999999996</c:v>
                </c:pt>
                <c:pt idx="667">
                  <c:v>5.2249999999999996</c:v>
                </c:pt>
                <c:pt idx="668">
                  <c:v>5.2249999999999996</c:v>
                </c:pt>
                <c:pt idx="669">
                  <c:v>5.2249999999999996</c:v>
                </c:pt>
                <c:pt idx="670">
                  <c:v>5.2249999999999996</c:v>
                </c:pt>
                <c:pt idx="671">
                  <c:v>5.2249999999999996</c:v>
                </c:pt>
                <c:pt idx="672">
                  <c:v>5.2249999999999996</c:v>
                </c:pt>
                <c:pt idx="673">
                  <c:v>5.2249999999999996</c:v>
                </c:pt>
                <c:pt idx="674">
                  <c:v>5.2249999999999996</c:v>
                </c:pt>
                <c:pt idx="675">
                  <c:v>5.2249999999999996</c:v>
                </c:pt>
                <c:pt idx="676">
                  <c:v>5.2249999999999996</c:v>
                </c:pt>
                <c:pt idx="677">
                  <c:v>5.2249999999999996</c:v>
                </c:pt>
                <c:pt idx="678">
                  <c:v>5.2249999999999996</c:v>
                </c:pt>
                <c:pt idx="679">
                  <c:v>5.2249999999999996</c:v>
                </c:pt>
                <c:pt idx="680">
                  <c:v>5.2249999999999996</c:v>
                </c:pt>
                <c:pt idx="681">
                  <c:v>5.2249999999999996</c:v>
                </c:pt>
                <c:pt idx="682">
                  <c:v>5.2249999999999996</c:v>
                </c:pt>
                <c:pt idx="683">
                  <c:v>5.2249999999999996</c:v>
                </c:pt>
                <c:pt idx="684">
                  <c:v>5.2249999999999996</c:v>
                </c:pt>
                <c:pt idx="685">
                  <c:v>5.2249999999999996</c:v>
                </c:pt>
                <c:pt idx="686">
                  <c:v>5.2249999999999996</c:v>
                </c:pt>
                <c:pt idx="687">
                  <c:v>5.2249999999999996</c:v>
                </c:pt>
                <c:pt idx="688">
                  <c:v>5.2249999999999996</c:v>
                </c:pt>
                <c:pt idx="689">
                  <c:v>5.2249999999999996</c:v>
                </c:pt>
                <c:pt idx="690">
                  <c:v>5.2249999999999996</c:v>
                </c:pt>
                <c:pt idx="691">
                  <c:v>5.2249999999999996</c:v>
                </c:pt>
                <c:pt idx="692">
                  <c:v>5.2249999999999996</c:v>
                </c:pt>
                <c:pt idx="693">
                  <c:v>5.2249999999999996</c:v>
                </c:pt>
                <c:pt idx="694">
                  <c:v>5.2249999999999996</c:v>
                </c:pt>
                <c:pt idx="695">
                  <c:v>5.2249999999999996</c:v>
                </c:pt>
                <c:pt idx="696">
                  <c:v>5.2249999999999996</c:v>
                </c:pt>
                <c:pt idx="697">
                  <c:v>5.2249999999999996</c:v>
                </c:pt>
                <c:pt idx="698">
                  <c:v>5.2249999999999996</c:v>
                </c:pt>
                <c:pt idx="699">
                  <c:v>5.2249999999999996</c:v>
                </c:pt>
                <c:pt idx="700">
                  <c:v>5.2249999999999996</c:v>
                </c:pt>
                <c:pt idx="701">
                  <c:v>5.2249999999999996</c:v>
                </c:pt>
                <c:pt idx="702">
                  <c:v>5.2249999999999996</c:v>
                </c:pt>
                <c:pt idx="703">
                  <c:v>5.2249999999999996</c:v>
                </c:pt>
                <c:pt idx="704">
                  <c:v>5.2249999999999996</c:v>
                </c:pt>
                <c:pt idx="705">
                  <c:v>5.2249999999999996</c:v>
                </c:pt>
                <c:pt idx="706">
                  <c:v>5.2249999999999996</c:v>
                </c:pt>
                <c:pt idx="707">
                  <c:v>5.2249999999999996</c:v>
                </c:pt>
                <c:pt idx="708">
                  <c:v>5.2249999999999996</c:v>
                </c:pt>
                <c:pt idx="709">
                  <c:v>5.2249999999999996</c:v>
                </c:pt>
                <c:pt idx="710">
                  <c:v>5.2249999999999996</c:v>
                </c:pt>
                <c:pt idx="711">
                  <c:v>5.2249999999999996</c:v>
                </c:pt>
                <c:pt idx="712">
                  <c:v>5.2249999999999996</c:v>
                </c:pt>
                <c:pt idx="713">
                  <c:v>5.2249999999999996</c:v>
                </c:pt>
                <c:pt idx="714">
                  <c:v>5.2249999999999996</c:v>
                </c:pt>
                <c:pt idx="715">
                  <c:v>5.2249999999999996</c:v>
                </c:pt>
                <c:pt idx="716">
                  <c:v>5.2249999999999996</c:v>
                </c:pt>
                <c:pt idx="717">
                  <c:v>5.2249999999999996</c:v>
                </c:pt>
                <c:pt idx="718">
                  <c:v>5.2249999999999996</c:v>
                </c:pt>
                <c:pt idx="719">
                  <c:v>5.2249999999999996</c:v>
                </c:pt>
                <c:pt idx="720">
                  <c:v>5.2249999999999996</c:v>
                </c:pt>
                <c:pt idx="721">
                  <c:v>5.2249999999999996</c:v>
                </c:pt>
                <c:pt idx="722">
                  <c:v>5.2249999999999996</c:v>
                </c:pt>
                <c:pt idx="723">
                  <c:v>5.2249999999999996</c:v>
                </c:pt>
                <c:pt idx="724">
                  <c:v>5.2249999999999996</c:v>
                </c:pt>
                <c:pt idx="725">
                  <c:v>5.2249999999999996</c:v>
                </c:pt>
                <c:pt idx="726">
                  <c:v>5.2249999999999996</c:v>
                </c:pt>
                <c:pt idx="727">
                  <c:v>5.2249999999999996</c:v>
                </c:pt>
                <c:pt idx="728">
                  <c:v>5.2249999999999996</c:v>
                </c:pt>
                <c:pt idx="729">
                  <c:v>5.2249999999999996</c:v>
                </c:pt>
                <c:pt idx="730">
                  <c:v>5.2249999999999996</c:v>
                </c:pt>
                <c:pt idx="731">
                  <c:v>5.2249999999999996</c:v>
                </c:pt>
                <c:pt idx="732">
                  <c:v>5.2249999999999996</c:v>
                </c:pt>
                <c:pt idx="733">
                  <c:v>5.2249999999999996</c:v>
                </c:pt>
                <c:pt idx="734">
                  <c:v>5.2249999999999996</c:v>
                </c:pt>
                <c:pt idx="735">
                  <c:v>5.2249999999999996</c:v>
                </c:pt>
                <c:pt idx="736">
                  <c:v>5.2249999999999996</c:v>
                </c:pt>
                <c:pt idx="737">
                  <c:v>5.2249999999999996</c:v>
                </c:pt>
                <c:pt idx="738">
                  <c:v>5.2249999999999996</c:v>
                </c:pt>
                <c:pt idx="739">
                  <c:v>5.2249999999999996</c:v>
                </c:pt>
                <c:pt idx="740">
                  <c:v>5.2249999999999996</c:v>
                </c:pt>
                <c:pt idx="741">
                  <c:v>5.2249999999999996</c:v>
                </c:pt>
                <c:pt idx="742">
                  <c:v>5.2249999999999996</c:v>
                </c:pt>
                <c:pt idx="743">
                  <c:v>6.23</c:v>
                </c:pt>
                <c:pt idx="744">
                  <c:v>6.23</c:v>
                </c:pt>
                <c:pt idx="745">
                  <c:v>6.23</c:v>
                </c:pt>
                <c:pt idx="746">
                  <c:v>6.23</c:v>
                </c:pt>
                <c:pt idx="747">
                  <c:v>6.23</c:v>
                </c:pt>
                <c:pt idx="748">
                  <c:v>6.23</c:v>
                </c:pt>
                <c:pt idx="749">
                  <c:v>6.23</c:v>
                </c:pt>
                <c:pt idx="750">
                  <c:v>6.23</c:v>
                </c:pt>
                <c:pt idx="751">
                  <c:v>6.23</c:v>
                </c:pt>
                <c:pt idx="752">
                  <c:v>6.23</c:v>
                </c:pt>
                <c:pt idx="753">
                  <c:v>6.23</c:v>
                </c:pt>
                <c:pt idx="754">
                  <c:v>6.23</c:v>
                </c:pt>
                <c:pt idx="755">
                  <c:v>6.23</c:v>
                </c:pt>
                <c:pt idx="756">
                  <c:v>6.23</c:v>
                </c:pt>
                <c:pt idx="757">
                  <c:v>6.23</c:v>
                </c:pt>
                <c:pt idx="758">
                  <c:v>6.23</c:v>
                </c:pt>
                <c:pt idx="759">
                  <c:v>6.23</c:v>
                </c:pt>
                <c:pt idx="760">
                  <c:v>6.23</c:v>
                </c:pt>
                <c:pt idx="761">
                  <c:v>6.23</c:v>
                </c:pt>
                <c:pt idx="762">
                  <c:v>6.23</c:v>
                </c:pt>
                <c:pt idx="763">
                  <c:v>6.23</c:v>
                </c:pt>
                <c:pt idx="764">
                  <c:v>6.23</c:v>
                </c:pt>
                <c:pt idx="765">
                  <c:v>6.23</c:v>
                </c:pt>
                <c:pt idx="766">
                  <c:v>6.23</c:v>
                </c:pt>
                <c:pt idx="767">
                  <c:v>6.23</c:v>
                </c:pt>
                <c:pt idx="768">
                  <c:v>6.23</c:v>
                </c:pt>
                <c:pt idx="769">
                  <c:v>6.23</c:v>
                </c:pt>
                <c:pt idx="770">
                  <c:v>6.23</c:v>
                </c:pt>
                <c:pt idx="771">
                  <c:v>6.23</c:v>
                </c:pt>
                <c:pt idx="772">
                  <c:v>6.23</c:v>
                </c:pt>
                <c:pt idx="773">
                  <c:v>6.23</c:v>
                </c:pt>
                <c:pt idx="774">
                  <c:v>6.23</c:v>
                </c:pt>
                <c:pt idx="775">
                  <c:v>6.23</c:v>
                </c:pt>
                <c:pt idx="776">
                  <c:v>6.23</c:v>
                </c:pt>
                <c:pt idx="777">
                  <c:v>6.23</c:v>
                </c:pt>
                <c:pt idx="778">
                  <c:v>6.23</c:v>
                </c:pt>
                <c:pt idx="779">
                  <c:v>6.23</c:v>
                </c:pt>
                <c:pt idx="780">
                  <c:v>6.23</c:v>
                </c:pt>
                <c:pt idx="781">
                  <c:v>6.23</c:v>
                </c:pt>
                <c:pt idx="782">
                  <c:v>6.23</c:v>
                </c:pt>
                <c:pt idx="783">
                  <c:v>6.23</c:v>
                </c:pt>
                <c:pt idx="784">
                  <c:v>6.23</c:v>
                </c:pt>
                <c:pt idx="785">
                  <c:v>6.23</c:v>
                </c:pt>
                <c:pt idx="786">
                  <c:v>6.23</c:v>
                </c:pt>
                <c:pt idx="787">
                  <c:v>6.23</c:v>
                </c:pt>
                <c:pt idx="788">
                  <c:v>6.23</c:v>
                </c:pt>
                <c:pt idx="789">
                  <c:v>6.23</c:v>
                </c:pt>
                <c:pt idx="790">
                  <c:v>6.23</c:v>
                </c:pt>
                <c:pt idx="791">
                  <c:v>6.23</c:v>
                </c:pt>
                <c:pt idx="792">
                  <c:v>6.23</c:v>
                </c:pt>
                <c:pt idx="793">
                  <c:v>6.23</c:v>
                </c:pt>
                <c:pt idx="794">
                  <c:v>6.23</c:v>
                </c:pt>
                <c:pt idx="795">
                  <c:v>6.23</c:v>
                </c:pt>
                <c:pt idx="796">
                  <c:v>6.23</c:v>
                </c:pt>
                <c:pt idx="797">
                  <c:v>6.23</c:v>
                </c:pt>
                <c:pt idx="798">
                  <c:v>6.23</c:v>
                </c:pt>
                <c:pt idx="799">
                  <c:v>6.23</c:v>
                </c:pt>
                <c:pt idx="800">
                  <c:v>6.23</c:v>
                </c:pt>
                <c:pt idx="801">
                  <c:v>6.23</c:v>
                </c:pt>
                <c:pt idx="802">
                  <c:v>6.23</c:v>
                </c:pt>
                <c:pt idx="803">
                  <c:v>6.23</c:v>
                </c:pt>
                <c:pt idx="804">
                  <c:v>6.23</c:v>
                </c:pt>
                <c:pt idx="805">
                  <c:v>6.23</c:v>
                </c:pt>
                <c:pt idx="806">
                  <c:v>6.23</c:v>
                </c:pt>
                <c:pt idx="807">
                  <c:v>6.23</c:v>
                </c:pt>
                <c:pt idx="808">
                  <c:v>6.23</c:v>
                </c:pt>
                <c:pt idx="809">
                  <c:v>6.23</c:v>
                </c:pt>
                <c:pt idx="810">
                  <c:v>6.23</c:v>
                </c:pt>
                <c:pt idx="811">
                  <c:v>6.23</c:v>
                </c:pt>
                <c:pt idx="812">
                  <c:v>6.23</c:v>
                </c:pt>
                <c:pt idx="813">
                  <c:v>6.23</c:v>
                </c:pt>
                <c:pt idx="814">
                  <c:v>6.23</c:v>
                </c:pt>
                <c:pt idx="815">
                  <c:v>6.23</c:v>
                </c:pt>
                <c:pt idx="816">
                  <c:v>6.23</c:v>
                </c:pt>
                <c:pt idx="817">
                  <c:v>6.23</c:v>
                </c:pt>
                <c:pt idx="818">
                  <c:v>6.23</c:v>
                </c:pt>
                <c:pt idx="819">
                  <c:v>6.23</c:v>
                </c:pt>
                <c:pt idx="820">
                  <c:v>6.23</c:v>
                </c:pt>
                <c:pt idx="821">
                  <c:v>6.23</c:v>
                </c:pt>
                <c:pt idx="822">
                  <c:v>6.23</c:v>
                </c:pt>
                <c:pt idx="823">
                  <c:v>6.23</c:v>
                </c:pt>
                <c:pt idx="824">
                  <c:v>6.23</c:v>
                </c:pt>
                <c:pt idx="825">
                  <c:v>6.23</c:v>
                </c:pt>
                <c:pt idx="826">
                  <c:v>6.23</c:v>
                </c:pt>
                <c:pt idx="827">
                  <c:v>6.23</c:v>
                </c:pt>
                <c:pt idx="828">
                  <c:v>6.23</c:v>
                </c:pt>
                <c:pt idx="829">
                  <c:v>6.23</c:v>
                </c:pt>
                <c:pt idx="830">
                  <c:v>6.23</c:v>
                </c:pt>
                <c:pt idx="831">
                  <c:v>6.23</c:v>
                </c:pt>
                <c:pt idx="832">
                  <c:v>6.23</c:v>
                </c:pt>
                <c:pt idx="833">
                  <c:v>6.23</c:v>
                </c:pt>
                <c:pt idx="834">
                  <c:v>6.23</c:v>
                </c:pt>
                <c:pt idx="835">
                  <c:v>6.23</c:v>
                </c:pt>
                <c:pt idx="836">
                  <c:v>6.23</c:v>
                </c:pt>
                <c:pt idx="837">
                  <c:v>6.23</c:v>
                </c:pt>
                <c:pt idx="838">
                  <c:v>6.23</c:v>
                </c:pt>
                <c:pt idx="839">
                  <c:v>6.23</c:v>
                </c:pt>
                <c:pt idx="840">
                  <c:v>6.23</c:v>
                </c:pt>
                <c:pt idx="841">
                  <c:v>6.23</c:v>
                </c:pt>
                <c:pt idx="842">
                  <c:v>6.23</c:v>
                </c:pt>
                <c:pt idx="843">
                  <c:v>6.23</c:v>
                </c:pt>
                <c:pt idx="844">
                  <c:v>6.23</c:v>
                </c:pt>
                <c:pt idx="845">
                  <c:v>6.23</c:v>
                </c:pt>
                <c:pt idx="846">
                  <c:v>6.23</c:v>
                </c:pt>
                <c:pt idx="847">
                  <c:v>6.23</c:v>
                </c:pt>
                <c:pt idx="848">
                  <c:v>6.23</c:v>
                </c:pt>
                <c:pt idx="849">
                  <c:v>6.23</c:v>
                </c:pt>
                <c:pt idx="850">
                  <c:v>6.23</c:v>
                </c:pt>
                <c:pt idx="851">
                  <c:v>6.23</c:v>
                </c:pt>
                <c:pt idx="852">
                  <c:v>6.23</c:v>
                </c:pt>
                <c:pt idx="853">
                  <c:v>6.23</c:v>
                </c:pt>
                <c:pt idx="854">
                  <c:v>6.23</c:v>
                </c:pt>
                <c:pt idx="855">
                  <c:v>6.23</c:v>
                </c:pt>
                <c:pt idx="856">
                  <c:v>6.23</c:v>
                </c:pt>
                <c:pt idx="857">
                  <c:v>6.23</c:v>
                </c:pt>
                <c:pt idx="858">
                  <c:v>6.23</c:v>
                </c:pt>
                <c:pt idx="859">
                  <c:v>6.23</c:v>
                </c:pt>
                <c:pt idx="860">
                  <c:v>6.23</c:v>
                </c:pt>
                <c:pt idx="861">
                  <c:v>6.23</c:v>
                </c:pt>
                <c:pt idx="862">
                  <c:v>6.23</c:v>
                </c:pt>
                <c:pt idx="863">
                  <c:v>6.23</c:v>
                </c:pt>
                <c:pt idx="864">
                  <c:v>6.23</c:v>
                </c:pt>
                <c:pt idx="865">
                  <c:v>6.23</c:v>
                </c:pt>
                <c:pt idx="866">
                  <c:v>6.23</c:v>
                </c:pt>
                <c:pt idx="867">
                  <c:v>6.23</c:v>
                </c:pt>
                <c:pt idx="868">
                  <c:v>6.23</c:v>
                </c:pt>
                <c:pt idx="869">
                  <c:v>6.23</c:v>
                </c:pt>
                <c:pt idx="870">
                  <c:v>6.23</c:v>
                </c:pt>
                <c:pt idx="871">
                  <c:v>6.23</c:v>
                </c:pt>
                <c:pt idx="872">
                  <c:v>6.23</c:v>
                </c:pt>
                <c:pt idx="873">
                  <c:v>6.23</c:v>
                </c:pt>
                <c:pt idx="874">
                  <c:v>6.23</c:v>
                </c:pt>
                <c:pt idx="875">
                  <c:v>6.23</c:v>
                </c:pt>
                <c:pt idx="876">
                  <c:v>6.23</c:v>
                </c:pt>
                <c:pt idx="877">
                  <c:v>6.23</c:v>
                </c:pt>
                <c:pt idx="878">
                  <c:v>6.23</c:v>
                </c:pt>
                <c:pt idx="879">
                  <c:v>6.23</c:v>
                </c:pt>
                <c:pt idx="880">
                  <c:v>6.23</c:v>
                </c:pt>
                <c:pt idx="881">
                  <c:v>6.23</c:v>
                </c:pt>
                <c:pt idx="882">
                  <c:v>6.23</c:v>
                </c:pt>
                <c:pt idx="883">
                  <c:v>6.23</c:v>
                </c:pt>
                <c:pt idx="884">
                  <c:v>6.23</c:v>
                </c:pt>
                <c:pt idx="885">
                  <c:v>6.23</c:v>
                </c:pt>
                <c:pt idx="886">
                  <c:v>6.23</c:v>
                </c:pt>
                <c:pt idx="887">
                  <c:v>6.23</c:v>
                </c:pt>
                <c:pt idx="888">
                  <c:v>6.23</c:v>
                </c:pt>
                <c:pt idx="889">
                  <c:v>6.23</c:v>
                </c:pt>
                <c:pt idx="890">
                  <c:v>6.23</c:v>
                </c:pt>
                <c:pt idx="891">
                  <c:v>6.23</c:v>
                </c:pt>
                <c:pt idx="892">
                  <c:v>6.23</c:v>
                </c:pt>
                <c:pt idx="893">
                  <c:v>6.23</c:v>
                </c:pt>
                <c:pt idx="894">
                  <c:v>6.23</c:v>
                </c:pt>
                <c:pt idx="895">
                  <c:v>6.23</c:v>
                </c:pt>
                <c:pt idx="896">
                  <c:v>6.23</c:v>
                </c:pt>
                <c:pt idx="897">
                  <c:v>6.23</c:v>
                </c:pt>
                <c:pt idx="898">
                  <c:v>6.23</c:v>
                </c:pt>
                <c:pt idx="899">
                  <c:v>6.23</c:v>
                </c:pt>
                <c:pt idx="900">
                  <c:v>6.23</c:v>
                </c:pt>
                <c:pt idx="901">
                  <c:v>6.23</c:v>
                </c:pt>
                <c:pt idx="902">
                  <c:v>6.23</c:v>
                </c:pt>
                <c:pt idx="903">
                  <c:v>6.23</c:v>
                </c:pt>
                <c:pt idx="904">
                  <c:v>6.23</c:v>
                </c:pt>
                <c:pt idx="905">
                  <c:v>6.23</c:v>
                </c:pt>
                <c:pt idx="906">
                  <c:v>6.23</c:v>
                </c:pt>
                <c:pt idx="907">
                  <c:v>6.23</c:v>
                </c:pt>
                <c:pt idx="908">
                  <c:v>6.23</c:v>
                </c:pt>
                <c:pt idx="909">
                  <c:v>6.23</c:v>
                </c:pt>
                <c:pt idx="910">
                  <c:v>6.23</c:v>
                </c:pt>
                <c:pt idx="911">
                  <c:v>6.23</c:v>
                </c:pt>
                <c:pt idx="912">
                  <c:v>6.23</c:v>
                </c:pt>
                <c:pt idx="913">
                  <c:v>6.23</c:v>
                </c:pt>
                <c:pt idx="914">
                  <c:v>6.23</c:v>
                </c:pt>
                <c:pt idx="915">
                  <c:v>6.23</c:v>
                </c:pt>
                <c:pt idx="916">
                  <c:v>6.23</c:v>
                </c:pt>
                <c:pt idx="917">
                  <c:v>6.23</c:v>
                </c:pt>
                <c:pt idx="918">
                  <c:v>6.23</c:v>
                </c:pt>
                <c:pt idx="919">
                  <c:v>6.23</c:v>
                </c:pt>
                <c:pt idx="920">
                  <c:v>6.23</c:v>
                </c:pt>
                <c:pt idx="921">
                  <c:v>6.23</c:v>
                </c:pt>
                <c:pt idx="922">
                  <c:v>6.23</c:v>
                </c:pt>
                <c:pt idx="923">
                  <c:v>6.23</c:v>
                </c:pt>
                <c:pt idx="924">
                  <c:v>6.23</c:v>
                </c:pt>
                <c:pt idx="925">
                  <c:v>6.23</c:v>
                </c:pt>
                <c:pt idx="926">
                  <c:v>6.23</c:v>
                </c:pt>
                <c:pt idx="927">
                  <c:v>6.23</c:v>
                </c:pt>
                <c:pt idx="928">
                  <c:v>6.23</c:v>
                </c:pt>
                <c:pt idx="929">
                  <c:v>6.23</c:v>
                </c:pt>
                <c:pt idx="930">
                  <c:v>6.23</c:v>
                </c:pt>
                <c:pt idx="931">
                  <c:v>6.23</c:v>
                </c:pt>
                <c:pt idx="932">
                  <c:v>6.23</c:v>
                </c:pt>
                <c:pt idx="933">
                  <c:v>6.23</c:v>
                </c:pt>
                <c:pt idx="934">
                  <c:v>6.23</c:v>
                </c:pt>
                <c:pt idx="935">
                  <c:v>6.23</c:v>
                </c:pt>
                <c:pt idx="936">
                  <c:v>6.23</c:v>
                </c:pt>
                <c:pt idx="937">
                  <c:v>6.23</c:v>
                </c:pt>
                <c:pt idx="938">
                  <c:v>6.23</c:v>
                </c:pt>
                <c:pt idx="939">
                  <c:v>6.23</c:v>
                </c:pt>
                <c:pt idx="940">
                  <c:v>6.23</c:v>
                </c:pt>
                <c:pt idx="941">
                  <c:v>6.23</c:v>
                </c:pt>
                <c:pt idx="942">
                  <c:v>6.23</c:v>
                </c:pt>
                <c:pt idx="943">
                  <c:v>6.23</c:v>
                </c:pt>
                <c:pt idx="944">
                  <c:v>6.23</c:v>
                </c:pt>
                <c:pt idx="945">
                  <c:v>6.23</c:v>
                </c:pt>
                <c:pt idx="946">
                  <c:v>6.23</c:v>
                </c:pt>
                <c:pt idx="947">
                  <c:v>6.23</c:v>
                </c:pt>
                <c:pt idx="948">
                  <c:v>6.23</c:v>
                </c:pt>
                <c:pt idx="949">
                  <c:v>6.23</c:v>
                </c:pt>
                <c:pt idx="950">
                  <c:v>6.23</c:v>
                </c:pt>
                <c:pt idx="951">
                  <c:v>6.23</c:v>
                </c:pt>
                <c:pt idx="952">
                  <c:v>6.23</c:v>
                </c:pt>
                <c:pt idx="953">
                  <c:v>6.23</c:v>
                </c:pt>
                <c:pt idx="954">
                  <c:v>6.23</c:v>
                </c:pt>
                <c:pt idx="955">
                  <c:v>6.23</c:v>
                </c:pt>
                <c:pt idx="956">
                  <c:v>6.23</c:v>
                </c:pt>
                <c:pt idx="957">
                  <c:v>6.23</c:v>
                </c:pt>
                <c:pt idx="958">
                  <c:v>6.23</c:v>
                </c:pt>
                <c:pt idx="959">
                  <c:v>6.23</c:v>
                </c:pt>
                <c:pt idx="960">
                  <c:v>6.23</c:v>
                </c:pt>
                <c:pt idx="961">
                  <c:v>6.23</c:v>
                </c:pt>
                <c:pt idx="962">
                  <c:v>6.23</c:v>
                </c:pt>
                <c:pt idx="963">
                  <c:v>6.23</c:v>
                </c:pt>
                <c:pt idx="964">
                  <c:v>6.23</c:v>
                </c:pt>
                <c:pt idx="965">
                  <c:v>6.23</c:v>
                </c:pt>
                <c:pt idx="966">
                  <c:v>6.23</c:v>
                </c:pt>
                <c:pt idx="967">
                  <c:v>6.23</c:v>
                </c:pt>
                <c:pt idx="968">
                  <c:v>6.23</c:v>
                </c:pt>
                <c:pt idx="969">
                  <c:v>6.23</c:v>
                </c:pt>
                <c:pt idx="970">
                  <c:v>6.23</c:v>
                </c:pt>
                <c:pt idx="971">
                  <c:v>6.23</c:v>
                </c:pt>
                <c:pt idx="972">
                  <c:v>6.23</c:v>
                </c:pt>
                <c:pt idx="973">
                  <c:v>6.23</c:v>
                </c:pt>
                <c:pt idx="974">
                  <c:v>6.23</c:v>
                </c:pt>
                <c:pt idx="975">
                  <c:v>6.23</c:v>
                </c:pt>
                <c:pt idx="976">
                  <c:v>6.23</c:v>
                </c:pt>
                <c:pt idx="977">
                  <c:v>6.23</c:v>
                </c:pt>
                <c:pt idx="978">
                  <c:v>6.23</c:v>
                </c:pt>
                <c:pt idx="979">
                  <c:v>6.23</c:v>
                </c:pt>
                <c:pt idx="980">
                  <c:v>6.23</c:v>
                </c:pt>
                <c:pt idx="981">
                  <c:v>6.23</c:v>
                </c:pt>
                <c:pt idx="982">
                  <c:v>6.23</c:v>
                </c:pt>
                <c:pt idx="983">
                  <c:v>6.23</c:v>
                </c:pt>
                <c:pt idx="984">
                  <c:v>6.23</c:v>
                </c:pt>
                <c:pt idx="985">
                  <c:v>6.23</c:v>
                </c:pt>
                <c:pt idx="986">
                  <c:v>6.23</c:v>
                </c:pt>
                <c:pt idx="987">
                  <c:v>6.23</c:v>
                </c:pt>
                <c:pt idx="988">
                  <c:v>6.23</c:v>
                </c:pt>
                <c:pt idx="989">
                  <c:v>6.23</c:v>
                </c:pt>
                <c:pt idx="990">
                  <c:v>6.23</c:v>
                </c:pt>
                <c:pt idx="991">
                  <c:v>6.23</c:v>
                </c:pt>
                <c:pt idx="992">
                  <c:v>6.23</c:v>
                </c:pt>
                <c:pt idx="993">
                  <c:v>6.23</c:v>
                </c:pt>
                <c:pt idx="994">
                  <c:v>6.23</c:v>
                </c:pt>
                <c:pt idx="995">
                  <c:v>6.23</c:v>
                </c:pt>
                <c:pt idx="996">
                  <c:v>6.23</c:v>
                </c:pt>
                <c:pt idx="997">
                  <c:v>6.23</c:v>
                </c:pt>
                <c:pt idx="998">
                  <c:v>6.23</c:v>
                </c:pt>
                <c:pt idx="999">
                  <c:v>6.23</c:v>
                </c:pt>
                <c:pt idx="1000">
                  <c:v>6.23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DDD-477B-9472-D3D2DDA36993}"/>
            </c:ext>
          </c:extLst>
        </c:ser>
        <c:ser>
          <c:idx val="1"/>
          <c:order val="1"/>
          <c:tx>
            <c:v>Flex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Sheet3!$AA$15:$AA$1015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  <c:pt idx="1000">
                  <c:v>1</c:v>
                </c:pt>
              </c:numCache>
            </c:numRef>
          </c:xVal>
          <c:yVal>
            <c:numRef>
              <c:f>Sheet3!$AE$15:$AE$1015</c:f>
              <c:numCache>
                <c:formatCode>General</c:formatCode>
                <c:ptCount val="1001"/>
                <c:pt idx="0">
                  <c:v>2.3930000000000002</c:v>
                </c:pt>
                <c:pt idx="1">
                  <c:v>2.3930000000000002</c:v>
                </c:pt>
                <c:pt idx="2">
                  <c:v>2.3930000000000002</c:v>
                </c:pt>
                <c:pt idx="3">
                  <c:v>2.3930000000000002</c:v>
                </c:pt>
                <c:pt idx="4">
                  <c:v>2.3930000000000002</c:v>
                </c:pt>
                <c:pt idx="5">
                  <c:v>2.3930000000000002</c:v>
                </c:pt>
                <c:pt idx="6">
                  <c:v>2.3930000000000002</c:v>
                </c:pt>
                <c:pt idx="7">
                  <c:v>2.3930000000000002</c:v>
                </c:pt>
                <c:pt idx="8">
                  <c:v>2.3930000000000002</c:v>
                </c:pt>
                <c:pt idx="9">
                  <c:v>2.3930000000000002</c:v>
                </c:pt>
                <c:pt idx="10">
                  <c:v>2.3930000000000002</c:v>
                </c:pt>
                <c:pt idx="11">
                  <c:v>2.3930000000000002</c:v>
                </c:pt>
                <c:pt idx="12">
                  <c:v>2.3930000000000002</c:v>
                </c:pt>
                <c:pt idx="13">
                  <c:v>2.3930000000000002</c:v>
                </c:pt>
                <c:pt idx="14">
                  <c:v>2.3930000000000002</c:v>
                </c:pt>
                <c:pt idx="15">
                  <c:v>2.3930000000000002</c:v>
                </c:pt>
                <c:pt idx="16">
                  <c:v>2.3930000000000002</c:v>
                </c:pt>
                <c:pt idx="17">
                  <c:v>2.3930000000000002</c:v>
                </c:pt>
                <c:pt idx="18">
                  <c:v>2.3930000000000002</c:v>
                </c:pt>
                <c:pt idx="19">
                  <c:v>2.3930000000000002</c:v>
                </c:pt>
                <c:pt idx="20">
                  <c:v>2.3930000000000002</c:v>
                </c:pt>
                <c:pt idx="21">
                  <c:v>2.3930000000000002</c:v>
                </c:pt>
                <c:pt idx="22">
                  <c:v>2.3930000000000002</c:v>
                </c:pt>
                <c:pt idx="23">
                  <c:v>2.3930000000000002</c:v>
                </c:pt>
                <c:pt idx="24">
                  <c:v>2.3930000000000002</c:v>
                </c:pt>
                <c:pt idx="25">
                  <c:v>2.3930000000000002</c:v>
                </c:pt>
                <c:pt idx="26">
                  <c:v>2.3930000000000002</c:v>
                </c:pt>
                <c:pt idx="27">
                  <c:v>2.3930000000000002</c:v>
                </c:pt>
                <c:pt idx="28">
                  <c:v>2.3930000000000002</c:v>
                </c:pt>
                <c:pt idx="29">
                  <c:v>2.3930000000000002</c:v>
                </c:pt>
                <c:pt idx="30">
                  <c:v>2.3930000000000002</c:v>
                </c:pt>
                <c:pt idx="31">
                  <c:v>2.3930000000000002</c:v>
                </c:pt>
                <c:pt idx="32">
                  <c:v>2.3930000000000002</c:v>
                </c:pt>
                <c:pt idx="33">
                  <c:v>2.3930000000000002</c:v>
                </c:pt>
                <c:pt idx="34">
                  <c:v>2.3930000000000002</c:v>
                </c:pt>
                <c:pt idx="35">
                  <c:v>2.3930000000000002</c:v>
                </c:pt>
                <c:pt idx="36">
                  <c:v>2.3930000000000002</c:v>
                </c:pt>
                <c:pt idx="37">
                  <c:v>2.3930000000000002</c:v>
                </c:pt>
                <c:pt idx="38">
                  <c:v>2.3930000000000002</c:v>
                </c:pt>
                <c:pt idx="39">
                  <c:v>2.3930000000000002</c:v>
                </c:pt>
                <c:pt idx="40">
                  <c:v>2.3930000000000002</c:v>
                </c:pt>
                <c:pt idx="41">
                  <c:v>2.3930000000000002</c:v>
                </c:pt>
                <c:pt idx="42">
                  <c:v>2.3930000000000002</c:v>
                </c:pt>
                <c:pt idx="43">
                  <c:v>2.3930000000000002</c:v>
                </c:pt>
                <c:pt idx="44">
                  <c:v>2.3930000000000002</c:v>
                </c:pt>
                <c:pt idx="45">
                  <c:v>2.3930000000000002</c:v>
                </c:pt>
                <c:pt idx="46">
                  <c:v>2.3930000000000002</c:v>
                </c:pt>
                <c:pt idx="47">
                  <c:v>2.3930000000000002</c:v>
                </c:pt>
                <c:pt idx="48">
                  <c:v>2.3930000000000002</c:v>
                </c:pt>
                <c:pt idx="49">
                  <c:v>2.3930000000000002</c:v>
                </c:pt>
                <c:pt idx="50">
                  <c:v>2.3930000000000002</c:v>
                </c:pt>
                <c:pt idx="51">
                  <c:v>2.3930000000000002</c:v>
                </c:pt>
                <c:pt idx="52">
                  <c:v>2.3930000000000002</c:v>
                </c:pt>
                <c:pt idx="53">
                  <c:v>2.3930000000000002</c:v>
                </c:pt>
                <c:pt idx="54">
                  <c:v>2.3930000000000002</c:v>
                </c:pt>
                <c:pt idx="55">
                  <c:v>2.3930000000000002</c:v>
                </c:pt>
                <c:pt idx="56">
                  <c:v>2.3930000000000002</c:v>
                </c:pt>
                <c:pt idx="57">
                  <c:v>2.3930000000000002</c:v>
                </c:pt>
                <c:pt idx="58">
                  <c:v>2.3930000000000002</c:v>
                </c:pt>
                <c:pt idx="59">
                  <c:v>2.3930000000000002</c:v>
                </c:pt>
                <c:pt idx="60">
                  <c:v>2.3930000000000002</c:v>
                </c:pt>
                <c:pt idx="61">
                  <c:v>2.3930000000000002</c:v>
                </c:pt>
                <c:pt idx="62">
                  <c:v>2.3930000000000002</c:v>
                </c:pt>
                <c:pt idx="63">
                  <c:v>2.3930000000000002</c:v>
                </c:pt>
                <c:pt idx="64">
                  <c:v>2.3930000000000002</c:v>
                </c:pt>
                <c:pt idx="65">
                  <c:v>2.3930000000000002</c:v>
                </c:pt>
                <c:pt idx="66">
                  <c:v>2.3930000000000002</c:v>
                </c:pt>
                <c:pt idx="67">
                  <c:v>2.3930000000000002</c:v>
                </c:pt>
                <c:pt idx="68">
                  <c:v>2.3930000000000002</c:v>
                </c:pt>
                <c:pt idx="69">
                  <c:v>2.3930000000000002</c:v>
                </c:pt>
                <c:pt idx="70">
                  <c:v>2.3930000000000002</c:v>
                </c:pt>
                <c:pt idx="71">
                  <c:v>2.3930000000000002</c:v>
                </c:pt>
                <c:pt idx="72">
                  <c:v>2.3930000000000002</c:v>
                </c:pt>
                <c:pt idx="73">
                  <c:v>2.3930000000000002</c:v>
                </c:pt>
                <c:pt idx="74">
                  <c:v>2.3930000000000002</c:v>
                </c:pt>
                <c:pt idx="75">
                  <c:v>2.3930000000000002</c:v>
                </c:pt>
                <c:pt idx="76">
                  <c:v>2.3930000000000002</c:v>
                </c:pt>
                <c:pt idx="77">
                  <c:v>2.3930000000000002</c:v>
                </c:pt>
                <c:pt idx="78">
                  <c:v>2.3930000000000002</c:v>
                </c:pt>
                <c:pt idx="79">
                  <c:v>2.3930000000000002</c:v>
                </c:pt>
                <c:pt idx="80">
                  <c:v>2.3930000000000002</c:v>
                </c:pt>
                <c:pt idx="81">
                  <c:v>2.3930000000000002</c:v>
                </c:pt>
                <c:pt idx="82">
                  <c:v>2.3930000000000002</c:v>
                </c:pt>
                <c:pt idx="83">
                  <c:v>2.3930000000000002</c:v>
                </c:pt>
                <c:pt idx="84">
                  <c:v>2.3930000000000002</c:v>
                </c:pt>
                <c:pt idx="85">
                  <c:v>2.3930000000000002</c:v>
                </c:pt>
                <c:pt idx="86">
                  <c:v>2.3930000000000002</c:v>
                </c:pt>
                <c:pt idx="87">
                  <c:v>2.3930000000000002</c:v>
                </c:pt>
                <c:pt idx="88">
                  <c:v>2.3930000000000002</c:v>
                </c:pt>
                <c:pt idx="89">
                  <c:v>2.3930000000000002</c:v>
                </c:pt>
                <c:pt idx="90">
                  <c:v>2.3930000000000002</c:v>
                </c:pt>
                <c:pt idx="91">
                  <c:v>2.3930000000000002</c:v>
                </c:pt>
                <c:pt idx="92">
                  <c:v>2.3930000000000002</c:v>
                </c:pt>
                <c:pt idx="93">
                  <c:v>2.3930000000000002</c:v>
                </c:pt>
                <c:pt idx="94">
                  <c:v>2.3930000000000002</c:v>
                </c:pt>
                <c:pt idx="95">
                  <c:v>2.3930000000000002</c:v>
                </c:pt>
                <c:pt idx="96">
                  <c:v>2.3930000000000002</c:v>
                </c:pt>
                <c:pt idx="97">
                  <c:v>2.3930000000000002</c:v>
                </c:pt>
                <c:pt idx="98">
                  <c:v>2.3930000000000002</c:v>
                </c:pt>
                <c:pt idx="99">
                  <c:v>2.3930000000000002</c:v>
                </c:pt>
                <c:pt idx="100">
                  <c:v>2.3930000000000002</c:v>
                </c:pt>
                <c:pt idx="101">
                  <c:v>2.3930000000000002</c:v>
                </c:pt>
                <c:pt idx="102">
                  <c:v>2.3930000000000002</c:v>
                </c:pt>
                <c:pt idx="103">
                  <c:v>2.3930000000000002</c:v>
                </c:pt>
                <c:pt idx="104">
                  <c:v>2.3930000000000002</c:v>
                </c:pt>
                <c:pt idx="105">
                  <c:v>2.3930000000000002</c:v>
                </c:pt>
                <c:pt idx="106">
                  <c:v>2.3930000000000002</c:v>
                </c:pt>
                <c:pt idx="107">
                  <c:v>2.3930000000000002</c:v>
                </c:pt>
                <c:pt idx="108">
                  <c:v>2.3930000000000002</c:v>
                </c:pt>
                <c:pt idx="109">
                  <c:v>2.3930000000000002</c:v>
                </c:pt>
                <c:pt idx="110">
                  <c:v>2.3930000000000002</c:v>
                </c:pt>
                <c:pt idx="111">
                  <c:v>2.3930000000000002</c:v>
                </c:pt>
                <c:pt idx="112">
                  <c:v>2.3930000000000002</c:v>
                </c:pt>
                <c:pt idx="113">
                  <c:v>2.3930000000000002</c:v>
                </c:pt>
                <c:pt idx="114">
                  <c:v>2.3930000000000002</c:v>
                </c:pt>
                <c:pt idx="115">
                  <c:v>2.3930000000000002</c:v>
                </c:pt>
                <c:pt idx="116">
                  <c:v>2.3930000000000002</c:v>
                </c:pt>
                <c:pt idx="117">
                  <c:v>2.3930000000000002</c:v>
                </c:pt>
                <c:pt idx="118">
                  <c:v>2.3930000000000002</c:v>
                </c:pt>
                <c:pt idx="119">
                  <c:v>2.3930000000000002</c:v>
                </c:pt>
                <c:pt idx="120">
                  <c:v>2.3930000000000002</c:v>
                </c:pt>
                <c:pt idx="121">
                  <c:v>2.3930000000000002</c:v>
                </c:pt>
                <c:pt idx="122">
                  <c:v>2.3930000000000002</c:v>
                </c:pt>
                <c:pt idx="123">
                  <c:v>2.3930000000000002</c:v>
                </c:pt>
                <c:pt idx="124">
                  <c:v>2.3930000000000002</c:v>
                </c:pt>
                <c:pt idx="125">
                  <c:v>2.3930000000000002</c:v>
                </c:pt>
                <c:pt idx="126">
                  <c:v>2.3930000000000002</c:v>
                </c:pt>
                <c:pt idx="127">
                  <c:v>2.3930000000000002</c:v>
                </c:pt>
                <c:pt idx="128">
                  <c:v>2.3930000000000002</c:v>
                </c:pt>
                <c:pt idx="129">
                  <c:v>2.3930000000000002</c:v>
                </c:pt>
                <c:pt idx="130">
                  <c:v>2.3930000000000002</c:v>
                </c:pt>
                <c:pt idx="131">
                  <c:v>2.3930000000000002</c:v>
                </c:pt>
                <c:pt idx="132">
                  <c:v>2.3930000000000002</c:v>
                </c:pt>
                <c:pt idx="133">
                  <c:v>2.3930000000000002</c:v>
                </c:pt>
                <c:pt idx="134">
                  <c:v>2.3930000000000002</c:v>
                </c:pt>
                <c:pt idx="135">
                  <c:v>2.3930000000000002</c:v>
                </c:pt>
                <c:pt idx="136">
                  <c:v>2.3930000000000002</c:v>
                </c:pt>
                <c:pt idx="137">
                  <c:v>2.3930000000000002</c:v>
                </c:pt>
                <c:pt idx="138">
                  <c:v>2.3930000000000002</c:v>
                </c:pt>
                <c:pt idx="139">
                  <c:v>2.3930000000000002</c:v>
                </c:pt>
                <c:pt idx="140">
                  <c:v>2.3930000000000002</c:v>
                </c:pt>
                <c:pt idx="141">
                  <c:v>2.3930000000000002</c:v>
                </c:pt>
                <c:pt idx="142">
                  <c:v>2.3930000000000002</c:v>
                </c:pt>
                <c:pt idx="143">
                  <c:v>2.3930000000000002</c:v>
                </c:pt>
                <c:pt idx="144">
                  <c:v>2.3930000000000002</c:v>
                </c:pt>
                <c:pt idx="145">
                  <c:v>2.3930000000000002</c:v>
                </c:pt>
                <c:pt idx="146">
                  <c:v>2.3930000000000002</c:v>
                </c:pt>
                <c:pt idx="147">
                  <c:v>2.3930000000000002</c:v>
                </c:pt>
                <c:pt idx="148">
                  <c:v>2.3930000000000002</c:v>
                </c:pt>
                <c:pt idx="149">
                  <c:v>2.3930000000000002</c:v>
                </c:pt>
                <c:pt idx="150">
                  <c:v>2.3930000000000002</c:v>
                </c:pt>
                <c:pt idx="151">
                  <c:v>2.3930000000000002</c:v>
                </c:pt>
                <c:pt idx="152">
                  <c:v>2.3930000000000002</c:v>
                </c:pt>
                <c:pt idx="153">
                  <c:v>2.3930000000000002</c:v>
                </c:pt>
                <c:pt idx="154">
                  <c:v>2.3930000000000002</c:v>
                </c:pt>
                <c:pt idx="155">
                  <c:v>2.3930000000000002</c:v>
                </c:pt>
                <c:pt idx="156">
                  <c:v>2.3930000000000002</c:v>
                </c:pt>
                <c:pt idx="157">
                  <c:v>2.3930000000000002</c:v>
                </c:pt>
                <c:pt idx="158">
                  <c:v>2.3930000000000002</c:v>
                </c:pt>
                <c:pt idx="159">
                  <c:v>2.3930000000000002</c:v>
                </c:pt>
                <c:pt idx="160">
                  <c:v>2.3930000000000002</c:v>
                </c:pt>
                <c:pt idx="161">
                  <c:v>2.3930000000000002</c:v>
                </c:pt>
                <c:pt idx="162">
                  <c:v>2.3930000000000002</c:v>
                </c:pt>
                <c:pt idx="163">
                  <c:v>2.3930000000000002</c:v>
                </c:pt>
                <c:pt idx="164">
                  <c:v>2.3930000000000002</c:v>
                </c:pt>
                <c:pt idx="165">
                  <c:v>2.3930000000000002</c:v>
                </c:pt>
                <c:pt idx="166">
                  <c:v>2.3930000000000002</c:v>
                </c:pt>
                <c:pt idx="167">
                  <c:v>2.3930000000000002</c:v>
                </c:pt>
                <c:pt idx="168">
                  <c:v>2.3930000000000002</c:v>
                </c:pt>
                <c:pt idx="169">
                  <c:v>2.3930000000000002</c:v>
                </c:pt>
                <c:pt idx="170">
                  <c:v>2.3930000000000002</c:v>
                </c:pt>
                <c:pt idx="171">
                  <c:v>2.3930000000000002</c:v>
                </c:pt>
                <c:pt idx="172">
                  <c:v>2.3930000000000002</c:v>
                </c:pt>
                <c:pt idx="173">
                  <c:v>2.3930000000000002</c:v>
                </c:pt>
                <c:pt idx="174">
                  <c:v>2.3930000000000002</c:v>
                </c:pt>
                <c:pt idx="175">
                  <c:v>2.3930000000000002</c:v>
                </c:pt>
                <c:pt idx="176">
                  <c:v>2.3930000000000002</c:v>
                </c:pt>
                <c:pt idx="177">
                  <c:v>2.3930000000000002</c:v>
                </c:pt>
                <c:pt idx="178">
                  <c:v>2.3930000000000002</c:v>
                </c:pt>
                <c:pt idx="179">
                  <c:v>2.3930000000000002</c:v>
                </c:pt>
                <c:pt idx="180">
                  <c:v>2.3930000000000002</c:v>
                </c:pt>
                <c:pt idx="181">
                  <c:v>2.3930000000000002</c:v>
                </c:pt>
                <c:pt idx="182">
                  <c:v>2.3930000000000002</c:v>
                </c:pt>
                <c:pt idx="183">
                  <c:v>2.3930000000000002</c:v>
                </c:pt>
                <c:pt idx="184">
                  <c:v>2.3930000000000002</c:v>
                </c:pt>
                <c:pt idx="185">
                  <c:v>2.3930000000000002</c:v>
                </c:pt>
                <c:pt idx="186">
                  <c:v>2.3930000000000002</c:v>
                </c:pt>
                <c:pt idx="187">
                  <c:v>2.3930000000000002</c:v>
                </c:pt>
                <c:pt idx="188">
                  <c:v>2.3930000000000002</c:v>
                </c:pt>
                <c:pt idx="189">
                  <c:v>2.3930000000000002</c:v>
                </c:pt>
                <c:pt idx="190">
                  <c:v>2.3930000000000002</c:v>
                </c:pt>
                <c:pt idx="191">
                  <c:v>2.3930000000000002</c:v>
                </c:pt>
                <c:pt idx="192">
                  <c:v>2.3930000000000002</c:v>
                </c:pt>
                <c:pt idx="193">
                  <c:v>2.3930000000000002</c:v>
                </c:pt>
                <c:pt idx="194">
                  <c:v>2.3930000000000002</c:v>
                </c:pt>
                <c:pt idx="195">
                  <c:v>2.3930000000000002</c:v>
                </c:pt>
                <c:pt idx="196">
                  <c:v>2.3930000000000002</c:v>
                </c:pt>
                <c:pt idx="197">
                  <c:v>2.3930000000000002</c:v>
                </c:pt>
                <c:pt idx="198">
                  <c:v>2.3930000000000002</c:v>
                </c:pt>
                <c:pt idx="199">
                  <c:v>2.3930000000000002</c:v>
                </c:pt>
                <c:pt idx="200">
                  <c:v>2.3930000000000002</c:v>
                </c:pt>
                <c:pt idx="201">
                  <c:v>2.3930000000000002</c:v>
                </c:pt>
                <c:pt idx="202">
                  <c:v>2.3930000000000002</c:v>
                </c:pt>
                <c:pt idx="203">
                  <c:v>2.3930000000000002</c:v>
                </c:pt>
                <c:pt idx="204">
                  <c:v>2.3930000000000002</c:v>
                </c:pt>
                <c:pt idx="205">
                  <c:v>2.3930000000000002</c:v>
                </c:pt>
                <c:pt idx="206">
                  <c:v>2.3930000000000002</c:v>
                </c:pt>
                <c:pt idx="207">
                  <c:v>2.3930000000000002</c:v>
                </c:pt>
                <c:pt idx="208">
                  <c:v>2.3930000000000002</c:v>
                </c:pt>
                <c:pt idx="209">
                  <c:v>2.3930000000000002</c:v>
                </c:pt>
                <c:pt idx="210">
                  <c:v>2.3930000000000002</c:v>
                </c:pt>
                <c:pt idx="211">
                  <c:v>2.3930000000000002</c:v>
                </c:pt>
                <c:pt idx="212">
                  <c:v>2.3930000000000002</c:v>
                </c:pt>
                <c:pt idx="213">
                  <c:v>2.3930000000000002</c:v>
                </c:pt>
                <c:pt idx="214">
                  <c:v>2.3930000000000002</c:v>
                </c:pt>
                <c:pt idx="215">
                  <c:v>2.3930000000000002</c:v>
                </c:pt>
                <c:pt idx="216">
                  <c:v>2.3930000000000002</c:v>
                </c:pt>
                <c:pt idx="217">
                  <c:v>2.3930000000000002</c:v>
                </c:pt>
                <c:pt idx="218">
                  <c:v>2.3930000000000002</c:v>
                </c:pt>
                <c:pt idx="219">
                  <c:v>2.3930000000000002</c:v>
                </c:pt>
                <c:pt idx="220">
                  <c:v>2.3930000000000002</c:v>
                </c:pt>
                <c:pt idx="221">
                  <c:v>2.3930000000000002</c:v>
                </c:pt>
                <c:pt idx="222">
                  <c:v>2.3930000000000002</c:v>
                </c:pt>
                <c:pt idx="223">
                  <c:v>2.3930000000000002</c:v>
                </c:pt>
                <c:pt idx="224">
                  <c:v>2.3930000000000002</c:v>
                </c:pt>
                <c:pt idx="225">
                  <c:v>2.3930000000000002</c:v>
                </c:pt>
                <c:pt idx="226">
                  <c:v>2.3930000000000002</c:v>
                </c:pt>
                <c:pt idx="227">
                  <c:v>2.3930000000000002</c:v>
                </c:pt>
                <c:pt idx="228">
                  <c:v>2.3930000000000002</c:v>
                </c:pt>
                <c:pt idx="229">
                  <c:v>2.3930000000000002</c:v>
                </c:pt>
                <c:pt idx="230">
                  <c:v>2.3930000000000002</c:v>
                </c:pt>
                <c:pt idx="231">
                  <c:v>2.3930000000000002</c:v>
                </c:pt>
                <c:pt idx="232">
                  <c:v>2.3930000000000002</c:v>
                </c:pt>
                <c:pt idx="233">
                  <c:v>2.3930000000000002</c:v>
                </c:pt>
                <c:pt idx="234">
                  <c:v>2.3930000000000002</c:v>
                </c:pt>
                <c:pt idx="235">
                  <c:v>2.5</c:v>
                </c:pt>
                <c:pt idx="236">
                  <c:v>2.5</c:v>
                </c:pt>
                <c:pt idx="237">
                  <c:v>2.5</c:v>
                </c:pt>
                <c:pt idx="238">
                  <c:v>2.5</c:v>
                </c:pt>
                <c:pt idx="239">
                  <c:v>2.5</c:v>
                </c:pt>
                <c:pt idx="240">
                  <c:v>2.5</c:v>
                </c:pt>
                <c:pt idx="241">
                  <c:v>2.5</c:v>
                </c:pt>
                <c:pt idx="242">
                  <c:v>2.5</c:v>
                </c:pt>
                <c:pt idx="243">
                  <c:v>2.5</c:v>
                </c:pt>
                <c:pt idx="244">
                  <c:v>2.5</c:v>
                </c:pt>
                <c:pt idx="245">
                  <c:v>2.5</c:v>
                </c:pt>
                <c:pt idx="246">
                  <c:v>2.5</c:v>
                </c:pt>
                <c:pt idx="247">
                  <c:v>2.5</c:v>
                </c:pt>
                <c:pt idx="248">
                  <c:v>2.5</c:v>
                </c:pt>
                <c:pt idx="249">
                  <c:v>2.5</c:v>
                </c:pt>
                <c:pt idx="250">
                  <c:v>2.5</c:v>
                </c:pt>
                <c:pt idx="251">
                  <c:v>2.5</c:v>
                </c:pt>
                <c:pt idx="252">
                  <c:v>2.5</c:v>
                </c:pt>
                <c:pt idx="253">
                  <c:v>2.5</c:v>
                </c:pt>
                <c:pt idx="254">
                  <c:v>2.5</c:v>
                </c:pt>
                <c:pt idx="255">
                  <c:v>2.5</c:v>
                </c:pt>
                <c:pt idx="256">
                  <c:v>2.5</c:v>
                </c:pt>
                <c:pt idx="257">
                  <c:v>2.5</c:v>
                </c:pt>
                <c:pt idx="258">
                  <c:v>2.5</c:v>
                </c:pt>
                <c:pt idx="259">
                  <c:v>2.5</c:v>
                </c:pt>
                <c:pt idx="260">
                  <c:v>2.5</c:v>
                </c:pt>
                <c:pt idx="261">
                  <c:v>2.5</c:v>
                </c:pt>
                <c:pt idx="262">
                  <c:v>2.5</c:v>
                </c:pt>
                <c:pt idx="263">
                  <c:v>2.5</c:v>
                </c:pt>
                <c:pt idx="264">
                  <c:v>2.5</c:v>
                </c:pt>
                <c:pt idx="265">
                  <c:v>2.5</c:v>
                </c:pt>
                <c:pt idx="266">
                  <c:v>2.5</c:v>
                </c:pt>
                <c:pt idx="267">
                  <c:v>2.5</c:v>
                </c:pt>
                <c:pt idx="268">
                  <c:v>2.5</c:v>
                </c:pt>
                <c:pt idx="269">
                  <c:v>2.5</c:v>
                </c:pt>
                <c:pt idx="270">
                  <c:v>2.5</c:v>
                </c:pt>
                <c:pt idx="271">
                  <c:v>2.5</c:v>
                </c:pt>
                <c:pt idx="272">
                  <c:v>2.5</c:v>
                </c:pt>
                <c:pt idx="273">
                  <c:v>2.5</c:v>
                </c:pt>
                <c:pt idx="274">
                  <c:v>2.5</c:v>
                </c:pt>
                <c:pt idx="275">
                  <c:v>2.5</c:v>
                </c:pt>
                <c:pt idx="276">
                  <c:v>2.5</c:v>
                </c:pt>
                <c:pt idx="277">
                  <c:v>2.5</c:v>
                </c:pt>
                <c:pt idx="278">
                  <c:v>2.5</c:v>
                </c:pt>
                <c:pt idx="279">
                  <c:v>2.5</c:v>
                </c:pt>
                <c:pt idx="280">
                  <c:v>2.5</c:v>
                </c:pt>
                <c:pt idx="281">
                  <c:v>2.5</c:v>
                </c:pt>
                <c:pt idx="282">
                  <c:v>2.5</c:v>
                </c:pt>
                <c:pt idx="283">
                  <c:v>2.5</c:v>
                </c:pt>
                <c:pt idx="284">
                  <c:v>2.5</c:v>
                </c:pt>
                <c:pt idx="285">
                  <c:v>2.5</c:v>
                </c:pt>
                <c:pt idx="286">
                  <c:v>2.5</c:v>
                </c:pt>
                <c:pt idx="287">
                  <c:v>2.5</c:v>
                </c:pt>
                <c:pt idx="288">
                  <c:v>2.5</c:v>
                </c:pt>
                <c:pt idx="289">
                  <c:v>2.5</c:v>
                </c:pt>
                <c:pt idx="290">
                  <c:v>2.5</c:v>
                </c:pt>
                <c:pt idx="291">
                  <c:v>2.5</c:v>
                </c:pt>
                <c:pt idx="292">
                  <c:v>2.5</c:v>
                </c:pt>
                <c:pt idx="293">
                  <c:v>2.5</c:v>
                </c:pt>
                <c:pt idx="294">
                  <c:v>2.5</c:v>
                </c:pt>
                <c:pt idx="295">
                  <c:v>2.5</c:v>
                </c:pt>
                <c:pt idx="296">
                  <c:v>2.5</c:v>
                </c:pt>
                <c:pt idx="297">
                  <c:v>2.5</c:v>
                </c:pt>
                <c:pt idx="298">
                  <c:v>2.5</c:v>
                </c:pt>
                <c:pt idx="299">
                  <c:v>2.5</c:v>
                </c:pt>
                <c:pt idx="300">
                  <c:v>2.5</c:v>
                </c:pt>
                <c:pt idx="301">
                  <c:v>2.5</c:v>
                </c:pt>
                <c:pt idx="302">
                  <c:v>2.5</c:v>
                </c:pt>
                <c:pt idx="303">
                  <c:v>2.5</c:v>
                </c:pt>
                <c:pt idx="304">
                  <c:v>2.5</c:v>
                </c:pt>
                <c:pt idx="305">
                  <c:v>2.5</c:v>
                </c:pt>
                <c:pt idx="306">
                  <c:v>2.5</c:v>
                </c:pt>
                <c:pt idx="307">
                  <c:v>2.5</c:v>
                </c:pt>
                <c:pt idx="308">
                  <c:v>2.5</c:v>
                </c:pt>
                <c:pt idx="309">
                  <c:v>2.5</c:v>
                </c:pt>
                <c:pt idx="310">
                  <c:v>2.5</c:v>
                </c:pt>
                <c:pt idx="311">
                  <c:v>2.5</c:v>
                </c:pt>
                <c:pt idx="312">
                  <c:v>2.5</c:v>
                </c:pt>
                <c:pt idx="313">
                  <c:v>2.5</c:v>
                </c:pt>
                <c:pt idx="314">
                  <c:v>2.5</c:v>
                </c:pt>
                <c:pt idx="315">
                  <c:v>2.5</c:v>
                </c:pt>
                <c:pt idx="316">
                  <c:v>2.5</c:v>
                </c:pt>
                <c:pt idx="317">
                  <c:v>2.5</c:v>
                </c:pt>
                <c:pt idx="318">
                  <c:v>2.5</c:v>
                </c:pt>
                <c:pt idx="319">
                  <c:v>2.5</c:v>
                </c:pt>
                <c:pt idx="320">
                  <c:v>2.5</c:v>
                </c:pt>
                <c:pt idx="321">
                  <c:v>2.5</c:v>
                </c:pt>
                <c:pt idx="322">
                  <c:v>2.5</c:v>
                </c:pt>
                <c:pt idx="323">
                  <c:v>2.5</c:v>
                </c:pt>
                <c:pt idx="324">
                  <c:v>2.5</c:v>
                </c:pt>
                <c:pt idx="325">
                  <c:v>2.5</c:v>
                </c:pt>
                <c:pt idx="326">
                  <c:v>2.5</c:v>
                </c:pt>
                <c:pt idx="327">
                  <c:v>2.5</c:v>
                </c:pt>
                <c:pt idx="328">
                  <c:v>2.5</c:v>
                </c:pt>
                <c:pt idx="329">
                  <c:v>2.5</c:v>
                </c:pt>
                <c:pt idx="330">
                  <c:v>2.5</c:v>
                </c:pt>
                <c:pt idx="331">
                  <c:v>2.5</c:v>
                </c:pt>
                <c:pt idx="332">
                  <c:v>2.5</c:v>
                </c:pt>
                <c:pt idx="333">
                  <c:v>2.5</c:v>
                </c:pt>
                <c:pt idx="334">
                  <c:v>2.5</c:v>
                </c:pt>
                <c:pt idx="335">
                  <c:v>2.5</c:v>
                </c:pt>
                <c:pt idx="336">
                  <c:v>2.5</c:v>
                </c:pt>
                <c:pt idx="337">
                  <c:v>2.5</c:v>
                </c:pt>
                <c:pt idx="338">
                  <c:v>2.5</c:v>
                </c:pt>
                <c:pt idx="339">
                  <c:v>2.5</c:v>
                </c:pt>
                <c:pt idx="340">
                  <c:v>2.5</c:v>
                </c:pt>
                <c:pt idx="341">
                  <c:v>2.5</c:v>
                </c:pt>
                <c:pt idx="342">
                  <c:v>2.5</c:v>
                </c:pt>
                <c:pt idx="343">
                  <c:v>2.5</c:v>
                </c:pt>
                <c:pt idx="344">
                  <c:v>2.5</c:v>
                </c:pt>
                <c:pt idx="345">
                  <c:v>2.5</c:v>
                </c:pt>
                <c:pt idx="346">
                  <c:v>2.5</c:v>
                </c:pt>
                <c:pt idx="347">
                  <c:v>2.5</c:v>
                </c:pt>
                <c:pt idx="348">
                  <c:v>2.5</c:v>
                </c:pt>
                <c:pt idx="349">
                  <c:v>2.5</c:v>
                </c:pt>
                <c:pt idx="350">
                  <c:v>2.5</c:v>
                </c:pt>
                <c:pt idx="351">
                  <c:v>2.5</c:v>
                </c:pt>
                <c:pt idx="352">
                  <c:v>2.5</c:v>
                </c:pt>
                <c:pt idx="353">
                  <c:v>2.5</c:v>
                </c:pt>
                <c:pt idx="354">
                  <c:v>2.5</c:v>
                </c:pt>
                <c:pt idx="355">
                  <c:v>2.5</c:v>
                </c:pt>
                <c:pt idx="356">
                  <c:v>2.5</c:v>
                </c:pt>
                <c:pt idx="357">
                  <c:v>2.5</c:v>
                </c:pt>
                <c:pt idx="358">
                  <c:v>2.5</c:v>
                </c:pt>
                <c:pt idx="359">
                  <c:v>2.5</c:v>
                </c:pt>
                <c:pt idx="360">
                  <c:v>2.5</c:v>
                </c:pt>
                <c:pt idx="361">
                  <c:v>2.5</c:v>
                </c:pt>
                <c:pt idx="362">
                  <c:v>2.5</c:v>
                </c:pt>
                <c:pt idx="363">
                  <c:v>2.5</c:v>
                </c:pt>
                <c:pt idx="364">
                  <c:v>2.5</c:v>
                </c:pt>
                <c:pt idx="365">
                  <c:v>2.5</c:v>
                </c:pt>
                <c:pt idx="366">
                  <c:v>2.5</c:v>
                </c:pt>
                <c:pt idx="367">
                  <c:v>2.5</c:v>
                </c:pt>
                <c:pt idx="368">
                  <c:v>2.5</c:v>
                </c:pt>
                <c:pt idx="369">
                  <c:v>2.5</c:v>
                </c:pt>
                <c:pt idx="370">
                  <c:v>2.5</c:v>
                </c:pt>
                <c:pt idx="371">
                  <c:v>2.5</c:v>
                </c:pt>
                <c:pt idx="372">
                  <c:v>2.5</c:v>
                </c:pt>
                <c:pt idx="373">
                  <c:v>2.5</c:v>
                </c:pt>
                <c:pt idx="374">
                  <c:v>2.5</c:v>
                </c:pt>
                <c:pt idx="375">
                  <c:v>2.5</c:v>
                </c:pt>
                <c:pt idx="376">
                  <c:v>2.5</c:v>
                </c:pt>
                <c:pt idx="377">
                  <c:v>2.5</c:v>
                </c:pt>
                <c:pt idx="378">
                  <c:v>2.5</c:v>
                </c:pt>
                <c:pt idx="379">
                  <c:v>2.5</c:v>
                </c:pt>
                <c:pt idx="380">
                  <c:v>2.5</c:v>
                </c:pt>
                <c:pt idx="381">
                  <c:v>2.5</c:v>
                </c:pt>
                <c:pt idx="382">
                  <c:v>2.5</c:v>
                </c:pt>
                <c:pt idx="383">
                  <c:v>2.5</c:v>
                </c:pt>
                <c:pt idx="384">
                  <c:v>2.5</c:v>
                </c:pt>
                <c:pt idx="385">
                  <c:v>2.5</c:v>
                </c:pt>
                <c:pt idx="386">
                  <c:v>2.5</c:v>
                </c:pt>
                <c:pt idx="387">
                  <c:v>2.5</c:v>
                </c:pt>
                <c:pt idx="388">
                  <c:v>2.5</c:v>
                </c:pt>
                <c:pt idx="389">
                  <c:v>2.5</c:v>
                </c:pt>
                <c:pt idx="390">
                  <c:v>2.5</c:v>
                </c:pt>
                <c:pt idx="391">
                  <c:v>2.5</c:v>
                </c:pt>
                <c:pt idx="392">
                  <c:v>2.5</c:v>
                </c:pt>
                <c:pt idx="393">
                  <c:v>2.5</c:v>
                </c:pt>
                <c:pt idx="394">
                  <c:v>2.5</c:v>
                </c:pt>
                <c:pt idx="395">
                  <c:v>2.5</c:v>
                </c:pt>
                <c:pt idx="396">
                  <c:v>2.5</c:v>
                </c:pt>
                <c:pt idx="397">
                  <c:v>2.5</c:v>
                </c:pt>
                <c:pt idx="398">
                  <c:v>2.5</c:v>
                </c:pt>
                <c:pt idx="399">
                  <c:v>2.5</c:v>
                </c:pt>
                <c:pt idx="400">
                  <c:v>2.5</c:v>
                </c:pt>
                <c:pt idx="401">
                  <c:v>2.5</c:v>
                </c:pt>
                <c:pt idx="402">
                  <c:v>2.5</c:v>
                </c:pt>
                <c:pt idx="403">
                  <c:v>2.5</c:v>
                </c:pt>
                <c:pt idx="404">
                  <c:v>2.5</c:v>
                </c:pt>
                <c:pt idx="405">
                  <c:v>2.5</c:v>
                </c:pt>
                <c:pt idx="406">
                  <c:v>2.5</c:v>
                </c:pt>
                <c:pt idx="407">
                  <c:v>2.5</c:v>
                </c:pt>
                <c:pt idx="408">
                  <c:v>2.5</c:v>
                </c:pt>
                <c:pt idx="409">
                  <c:v>2.5</c:v>
                </c:pt>
                <c:pt idx="410">
                  <c:v>2.5</c:v>
                </c:pt>
                <c:pt idx="411">
                  <c:v>2.5</c:v>
                </c:pt>
                <c:pt idx="412">
                  <c:v>2.5</c:v>
                </c:pt>
                <c:pt idx="413">
                  <c:v>2.5</c:v>
                </c:pt>
                <c:pt idx="414">
                  <c:v>2.5</c:v>
                </c:pt>
                <c:pt idx="415">
                  <c:v>2.5</c:v>
                </c:pt>
                <c:pt idx="416">
                  <c:v>2.5</c:v>
                </c:pt>
                <c:pt idx="417">
                  <c:v>2.5</c:v>
                </c:pt>
                <c:pt idx="418">
                  <c:v>2.5</c:v>
                </c:pt>
                <c:pt idx="419">
                  <c:v>2.5</c:v>
                </c:pt>
                <c:pt idx="420">
                  <c:v>2.5</c:v>
                </c:pt>
                <c:pt idx="421">
                  <c:v>2.5</c:v>
                </c:pt>
                <c:pt idx="422">
                  <c:v>2.5</c:v>
                </c:pt>
                <c:pt idx="423">
                  <c:v>2.5</c:v>
                </c:pt>
                <c:pt idx="424">
                  <c:v>2.5</c:v>
                </c:pt>
                <c:pt idx="425">
                  <c:v>2.5</c:v>
                </c:pt>
                <c:pt idx="426">
                  <c:v>2.5</c:v>
                </c:pt>
                <c:pt idx="427">
                  <c:v>2.5</c:v>
                </c:pt>
                <c:pt idx="428">
                  <c:v>2.5</c:v>
                </c:pt>
                <c:pt idx="429">
                  <c:v>2.5</c:v>
                </c:pt>
                <c:pt idx="430">
                  <c:v>2.5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2.5</c:v>
                </c:pt>
                <c:pt idx="435">
                  <c:v>2.5</c:v>
                </c:pt>
                <c:pt idx="436">
                  <c:v>2.5</c:v>
                </c:pt>
                <c:pt idx="437">
                  <c:v>2.5</c:v>
                </c:pt>
                <c:pt idx="438">
                  <c:v>2.5</c:v>
                </c:pt>
                <c:pt idx="439">
                  <c:v>2.5</c:v>
                </c:pt>
                <c:pt idx="440">
                  <c:v>2.5</c:v>
                </c:pt>
                <c:pt idx="441">
                  <c:v>2.5</c:v>
                </c:pt>
                <c:pt idx="442">
                  <c:v>2.5</c:v>
                </c:pt>
                <c:pt idx="443">
                  <c:v>2.5</c:v>
                </c:pt>
                <c:pt idx="444">
                  <c:v>2.5</c:v>
                </c:pt>
                <c:pt idx="445">
                  <c:v>2.5</c:v>
                </c:pt>
                <c:pt idx="446">
                  <c:v>2.5</c:v>
                </c:pt>
                <c:pt idx="447">
                  <c:v>2.5</c:v>
                </c:pt>
                <c:pt idx="448">
                  <c:v>2.5</c:v>
                </c:pt>
                <c:pt idx="449">
                  <c:v>2.5</c:v>
                </c:pt>
                <c:pt idx="450">
                  <c:v>2.5</c:v>
                </c:pt>
                <c:pt idx="451">
                  <c:v>2.5</c:v>
                </c:pt>
                <c:pt idx="452">
                  <c:v>2.5</c:v>
                </c:pt>
                <c:pt idx="453">
                  <c:v>2.5</c:v>
                </c:pt>
                <c:pt idx="454">
                  <c:v>2.5</c:v>
                </c:pt>
                <c:pt idx="455">
                  <c:v>2.5</c:v>
                </c:pt>
                <c:pt idx="456">
                  <c:v>2.5</c:v>
                </c:pt>
                <c:pt idx="457">
                  <c:v>2.5</c:v>
                </c:pt>
                <c:pt idx="458">
                  <c:v>2.5</c:v>
                </c:pt>
                <c:pt idx="459">
                  <c:v>2.5</c:v>
                </c:pt>
                <c:pt idx="460">
                  <c:v>2.5</c:v>
                </c:pt>
                <c:pt idx="461">
                  <c:v>2.5</c:v>
                </c:pt>
                <c:pt idx="462">
                  <c:v>2.5</c:v>
                </c:pt>
                <c:pt idx="463">
                  <c:v>2.5</c:v>
                </c:pt>
                <c:pt idx="464">
                  <c:v>2.5</c:v>
                </c:pt>
                <c:pt idx="465">
                  <c:v>2.5</c:v>
                </c:pt>
                <c:pt idx="466">
                  <c:v>2.5</c:v>
                </c:pt>
                <c:pt idx="467">
                  <c:v>2.5</c:v>
                </c:pt>
                <c:pt idx="468">
                  <c:v>2.5</c:v>
                </c:pt>
                <c:pt idx="469">
                  <c:v>2.5</c:v>
                </c:pt>
                <c:pt idx="470">
                  <c:v>2.5</c:v>
                </c:pt>
                <c:pt idx="471">
                  <c:v>2.5</c:v>
                </c:pt>
                <c:pt idx="472">
                  <c:v>2.5</c:v>
                </c:pt>
                <c:pt idx="473">
                  <c:v>2.5</c:v>
                </c:pt>
                <c:pt idx="474">
                  <c:v>2.5</c:v>
                </c:pt>
                <c:pt idx="475">
                  <c:v>2.5</c:v>
                </c:pt>
                <c:pt idx="476">
                  <c:v>2.5</c:v>
                </c:pt>
                <c:pt idx="477">
                  <c:v>2.5</c:v>
                </c:pt>
                <c:pt idx="478">
                  <c:v>2.5</c:v>
                </c:pt>
                <c:pt idx="479">
                  <c:v>2.5</c:v>
                </c:pt>
                <c:pt idx="480">
                  <c:v>2.5</c:v>
                </c:pt>
                <c:pt idx="481">
                  <c:v>2.5</c:v>
                </c:pt>
                <c:pt idx="482">
                  <c:v>2.5</c:v>
                </c:pt>
                <c:pt idx="483">
                  <c:v>2.5</c:v>
                </c:pt>
                <c:pt idx="484">
                  <c:v>2.5</c:v>
                </c:pt>
                <c:pt idx="485">
                  <c:v>2.5</c:v>
                </c:pt>
                <c:pt idx="486">
                  <c:v>2.5</c:v>
                </c:pt>
                <c:pt idx="487">
                  <c:v>2.5</c:v>
                </c:pt>
                <c:pt idx="488">
                  <c:v>2.5</c:v>
                </c:pt>
                <c:pt idx="489">
                  <c:v>5.0549999999999997</c:v>
                </c:pt>
                <c:pt idx="490">
                  <c:v>5.0549999999999997</c:v>
                </c:pt>
                <c:pt idx="491">
                  <c:v>5.0549999999999997</c:v>
                </c:pt>
                <c:pt idx="492">
                  <c:v>5.0549999999999997</c:v>
                </c:pt>
                <c:pt idx="493">
                  <c:v>5.0549999999999997</c:v>
                </c:pt>
                <c:pt idx="494">
                  <c:v>5.0549999999999997</c:v>
                </c:pt>
                <c:pt idx="495">
                  <c:v>5.0549999999999997</c:v>
                </c:pt>
                <c:pt idx="496">
                  <c:v>5.0549999999999997</c:v>
                </c:pt>
                <c:pt idx="497">
                  <c:v>5.0549999999999997</c:v>
                </c:pt>
                <c:pt idx="498">
                  <c:v>5.0549999999999997</c:v>
                </c:pt>
                <c:pt idx="499">
                  <c:v>5.0549999999999997</c:v>
                </c:pt>
                <c:pt idx="500">
                  <c:v>5.0549999999999997</c:v>
                </c:pt>
                <c:pt idx="501">
                  <c:v>5.0549999999999997</c:v>
                </c:pt>
                <c:pt idx="502">
                  <c:v>5.0549999999999997</c:v>
                </c:pt>
                <c:pt idx="503">
                  <c:v>5.0549999999999997</c:v>
                </c:pt>
                <c:pt idx="504">
                  <c:v>5.0549999999999997</c:v>
                </c:pt>
                <c:pt idx="505">
                  <c:v>5.0549999999999997</c:v>
                </c:pt>
                <c:pt idx="506">
                  <c:v>5.0549999999999997</c:v>
                </c:pt>
                <c:pt idx="507">
                  <c:v>5.0549999999999997</c:v>
                </c:pt>
                <c:pt idx="508">
                  <c:v>5.0549999999999997</c:v>
                </c:pt>
                <c:pt idx="509">
                  <c:v>5.0549999999999997</c:v>
                </c:pt>
                <c:pt idx="510">
                  <c:v>5.0549999999999997</c:v>
                </c:pt>
                <c:pt idx="511">
                  <c:v>5.0549999999999997</c:v>
                </c:pt>
                <c:pt idx="512">
                  <c:v>5.0549999999999997</c:v>
                </c:pt>
                <c:pt idx="513">
                  <c:v>5.0549999999999997</c:v>
                </c:pt>
                <c:pt idx="514">
                  <c:v>5.0549999999999997</c:v>
                </c:pt>
                <c:pt idx="515">
                  <c:v>5.0549999999999997</c:v>
                </c:pt>
                <c:pt idx="516">
                  <c:v>5.0549999999999997</c:v>
                </c:pt>
                <c:pt idx="517">
                  <c:v>5.0549999999999997</c:v>
                </c:pt>
                <c:pt idx="518">
                  <c:v>5.0549999999999997</c:v>
                </c:pt>
                <c:pt idx="519">
                  <c:v>5.0549999999999997</c:v>
                </c:pt>
                <c:pt idx="520">
                  <c:v>5.0549999999999997</c:v>
                </c:pt>
                <c:pt idx="521">
                  <c:v>5.0549999999999997</c:v>
                </c:pt>
                <c:pt idx="522">
                  <c:v>5.0549999999999997</c:v>
                </c:pt>
                <c:pt idx="523">
                  <c:v>5.0549999999999997</c:v>
                </c:pt>
                <c:pt idx="524">
                  <c:v>5.0549999999999997</c:v>
                </c:pt>
                <c:pt idx="525">
                  <c:v>5.0549999999999997</c:v>
                </c:pt>
                <c:pt idx="526">
                  <c:v>5.0549999999999997</c:v>
                </c:pt>
                <c:pt idx="527">
                  <c:v>5.0549999999999997</c:v>
                </c:pt>
                <c:pt idx="528">
                  <c:v>5.0549999999999997</c:v>
                </c:pt>
                <c:pt idx="529">
                  <c:v>5.0549999999999997</c:v>
                </c:pt>
                <c:pt idx="530">
                  <c:v>5.0549999999999997</c:v>
                </c:pt>
                <c:pt idx="531">
                  <c:v>5.0549999999999997</c:v>
                </c:pt>
                <c:pt idx="532">
                  <c:v>5.0549999999999997</c:v>
                </c:pt>
                <c:pt idx="533">
                  <c:v>5.0549999999999997</c:v>
                </c:pt>
                <c:pt idx="534">
                  <c:v>5.0549999999999997</c:v>
                </c:pt>
                <c:pt idx="535">
                  <c:v>5.0549999999999997</c:v>
                </c:pt>
                <c:pt idx="536">
                  <c:v>5.0549999999999997</c:v>
                </c:pt>
                <c:pt idx="537">
                  <c:v>5.0549999999999997</c:v>
                </c:pt>
                <c:pt idx="538">
                  <c:v>5.0549999999999997</c:v>
                </c:pt>
                <c:pt idx="539">
                  <c:v>5.0549999999999997</c:v>
                </c:pt>
                <c:pt idx="540">
                  <c:v>5.0549999999999997</c:v>
                </c:pt>
                <c:pt idx="541">
                  <c:v>5.0549999999999997</c:v>
                </c:pt>
                <c:pt idx="542">
                  <c:v>5.0549999999999997</c:v>
                </c:pt>
                <c:pt idx="543">
                  <c:v>5.0549999999999997</c:v>
                </c:pt>
                <c:pt idx="544">
                  <c:v>5.0549999999999997</c:v>
                </c:pt>
                <c:pt idx="545">
                  <c:v>5.0549999999999997</c:v>
                </c:pt>
                <c:pt idx="546">
                  <c:v>5.0549999999999997</c:v>
                </c:pt>
                <c:pt idx="547">
                  <c:v>5.0549999999999997</c:v>
                </c:pt>
                <c:pt idx="548">
                  <c:v>5.0549999999999997</c:v>
                </c:pt>
                <c:pt idx="549">
                  <c:v>5.0549999999999997</c:v>
                </c:pt>
                <c:pt idx="550">
                  <c:v>5.0549999999999997</c:v>
                </c:pt>
                <c:pt idx="551">
                  <c:v>5.0549999999999997</c:v>
                </c:pt>
                <c:pt idx="552">
                  <c:v>5.0549999999999997</c:v>
                </c:pt>
                <c:pt idx="553">
                  <c:v>5.0549999999999997</c:v>
                </c:pt>
                <c:pt idx="554">
                  <c:v>5.0549999999999997</c:v>
                </c:pt>
                <c:pt idx="555">
                  <c:v>5.0549999999999997</c:v>
                </c:pt>
                <c:pt idx="556">
                  <c:v>5.0549999999999997</c:v>
                </c:pt>
                <c:pt idx="557">
                  <c:v>5.0549999999999997</c:v>
                </c:pt>
                <c:pt idx="558">
                  <c:v>5.0549999999999997</c:v>
                </c:pt>
                <c:pt idx="559">
                  <c:v>5.0549999999999997</c:v>
                </c:pt>
                <c:pt idx="560">
                  <c:v>5.0549999999999997</c:v>
                </c:pt>
                <c:pt idx="561">
                  <c:v>5.0549999999999997</c:v>
                </c:pt>
                <c:pt idx="562">
                  <c:v>5.0549999999999997</c:v>
                </c:pt>
                <c:pt idx="563">
                  <c:v>5.0549999999999997</c:v>
                </c:pt>
                <c:pt idx="564">
                  <c:v>5.0549999999999997</c:v>
                </c:pt>
                <c:pt idx="565">
                  <c:v>5.0549999999999997</c:v>
                </c:pt>
                <c:pt idx="566">
                  <c:v>5.0549999999999997</c:v>
                </c:pt>
                <c:pt idx="567">
                  <c:v>5.0549999999999997</c:v>
                </c:pt>
                <c:pt idx="568">
                  <c:v>5.0549999999999997</c:v>
                </c:pt>
                <c:pt idx="569">
                  <c:v>5.0549999999999997</c:v>
                </c:pt>
                <c:pt idx="570">
                  <c:v>5.0549999999999997</c:v>
                </c:pt>
                <c:pt idx="571">
                  <c:v>5.0549999999999997</c:v>
                </c:pt>
                <c:pt idx="572">
                  <c:v>5.0549999999999997</c:v>
                </c:pt>
                <c:pt idx="573">
                  <c:v>5.0549999999999997</c:v>
                </c:pt>
                <c:pt idx="574">
                  <c:v>5.0549999999999997</c:v>
                </c:pt>
                <c:pt idx="575">
                  <c:v>5.0549999999999997</c:v>
                </c:pt>
                <c:pt idx="576">
                  <c:v>5.0549999999999997</c:v>
                </c:pt>
                <c:pt idx="577">
                  <c:v>5.0549999999999997</c:v>
                </c:pt>
                <c:pt idx="578">
                  <c:v>5.0549999999999997</c:v>
                </c:pt>
                <c:pt idx="579">
                  <c:v>5.0549999999999997</c:v>
                </c:pt>
                <c:pt idx="580">
                  <c:v>5.0549999999999997</c:v>
                </c:pt>
                <c:pt idx="581">
                  <c:v>5.0549999999999997</c:v>
                </c:pt>
                <c:pt idx="582">
                  <c:v>5.0549999999999997</c:v>
                </c:pt>
                <c:pt idx="583">
                  <c:v>5.0549999999999997</c:v>
                </c:pt>
                <c:pt idx="584">
                  <c:v>5.0549999999999997</c:v>
                </c:pt>
                <c:pt idx="585">
                  <c:v>5.0549999999999997</c:v>
                </c:pt>
                <c:pt idx="586">
                  <c:v>5.0549999999999997</c:v>
                </c:pt>
                <c:pt idx="587">
                  <c:v>5.0549999999999997</c:v>
                </c:pt>
                <c:pt idx="588">
                  <c:v>5.0549999999999997</c:v>
                </c:pt>
                <c:pt idx="589">
                  <c:v>5.0549999999999997</c:v>
                </c:pt>
                <c:pt idx="590">
                  <c:v>5.0549999999999997</c:v>
                </c:pt>
                <c:pt idx="591">
                  <c:v>5.0549999999999997</c:v>
                </c:pt>
                <c:pt idx="592">
                  <c:v>5.0549999999999997</c:v>
                </c:pt>
                <c:pt idx="593">
                  <c:v>5.0549999999999997</c:v>
                </c:pt>
                <c:pt idx="594">
                  <c:v>5.0549999999999997</c:v>
                </c:pt>
                <c:pt idx="595">
                  <c:v>5.0549999999999997</c:v>
                </c:pt>
                <c:pt idx="596">
                  <c:v>5.0549999999999997</c:v>
                </c:pt>
                <c:pt idx="597">
                  <c:v>5.0549999999999997</c:v>
                </c:pt>
                <c:pt idx="598">
                  <c:v>5.0549999999999997</c:v>
                </c:pt>
                <c:pt idx="599">
                  <c:v>5.0549999999999997</c:v>
                </c:pt>
                <c:pt idx="600">
                  <c:v>5.0549999999999997</c:v>
                </c:pt>
                <c:pt idx="601">
                  <c:v>5.0549999999999997</c:v>
                </c:pt>
                <c:pt idx="602">
                  <c:v>5.0549999999999997</c:v>
                </c:pt>
                <c:pt idx="603">
                  <c:v>5.0549999999999997</c:v>
                </c:pt>
                <c:pt idx="604">
                  <c:v>5.0549999999999997</c:v>
                </c:pt>
                <c:pt idx="605">
                  <c:v>5.0549999999999997</c:v>
                </c:pt>
                <c:pt idx="606">
                  <c:v>5.0549999999999997</c:v>
                </c:pt>
                <c:pt idx="607">
                  <c:v>5.0549999999999997</c:v>
                </c:pt>
                <c:pt idx="608">
                  <c:v>5.0549999999999997</c:v>
                </c:pt>
                <c:pt idx="609">
                  <c:v>5.0549999999999997</c:v>
                </c:pt>
                <c:pt idx="610">
                  <c:v>5.0549999999999997</c:v>
                </c:pt>
                <c:pt idx="611">
                  <c:v>5.0549999999999997</c:v>
                </c:pt>
                <c:pt idx="612">
                  <c:v>5.0549999999999997</c:v>
                </c:pt>
                <c:pt idx="613">
                  <c:v>5.0549999999999997</c:v>
                </c:pt>
                <c:pt idx="614">
                  <c:v>5.0549999999999997</c:v>
                </c:pt>
                <c:pt idx="615">
                  <c:v>5.0549999999999997</c:v>
                </c:pt>
                <c:pt idx="616">
                  <c:v>5.0549999999999997</c:v>
                </c:pt>
                <c:pt idx="617">
                  <c:v>5.0549999999999997</c:v>
                </c:pt>
                <c:pt idx="618">
                  <c:v>5.0549999999999997</c:v>
                </c:pt>
                <c:pt idx="619">
                  <c:v>5.0549999999999997</c:v>
                </c:pt>
                <c:pt idx="620">
                  <c:v>5.0549999999999997</c:v>
                </c:pt>
                <c:pt idx="621">
                  <c:v>5.0549999999999997</c:v>
                </c:pt>
                <c:pt idx="622">
                  <c:v>5.0549999999999997</c:v>
                </c:pt>
                <c:pt idx="623">
                  <c:v>5.0549999999999997</c:v>
                </c:pt>
                <c:pt idx="624">
                  <c:v>5.0549999999999997</c:v>
                </c:pt>
                <c:pt idx="625">
                  <c:v>5.0549999999999997</c:v>
                </c:pt>
                <c:pt idx="626">
                  <c:v>5.0549999999999997</c:v>
                </c:pt>
                <c:pt idx="627">
                  <c:v>5.0549999999999997</c:v>
                </c:pt>
                <c:pt idx="628">
                  <c:v>5.0549999999999997</c:v>
                </c:pt>
                <c:pt idx="629">
                  <c:v>5.0549999999999997</c:v>
                </c:pt>
                <c:pt idx="630">
                  <c:v>5.0549999999999997</c:v>
                </c:pt>
                <c:pt idx="631">
                  <c:v>5.0549999999999997</c:v>
                </c:pt>
                <c:pt idx="632">
                  <c:v>5.0549999999999997</c:v>
                </c:pt>
                <c:pt idx="633">
                  <c:v>5.0549999999999997</c:v>
                </c:pt>
                <c:pt idx="634">
                  <c:v>5.0549999999999997</c:v>
                </c:pt>
                <c:pt idx="635">
                  <c:v>5.0549999999999997</c:v>
                </c:pt>
                <c:pt idx="636">
                  <c:v>5.0549999999999997</c:v>
                </c:pt>
                <c:pt idx="637">
                  <c:v>5.0549999999999997</c:v>
                </c:pt>
                <c:pt idx="638">
                  <c:v>5.0549999999999997</c:v>
                </c:pt>
                <c:pt idx="639">
                  <c:v>5.0549999999999997</c:v>
                </c:pt>
                <c:pt idx="640">
                  <c:v>5.0549999999999997</c:v>
                </c:pt>
                <c:pt idx="641">
                  <c:v>5.0549999999999997</c:v>
                </c:pt>
                <c:pt idx="642">
                  <c:v>5.0549999999999997</c:v>
                </c:pt>
                <c:pt idx="643">
                  <c:v>5.0549999999999997</c:v>
                </c:pt>
                <c:pt idx="644">
                  <c:v>5.0549999999999997</c:v>
                </c:pt>
                <c:pt idx="645">
                  <c:v>5.0549999999999997</c:v>
                </c:pt>
                <c:pt idx="646">
                  <c:v>5.0549999999999997</c:v>
                </c:pt>
                <c:pt idx="647">
                  <c:v>5.0549999999999997</c:v>
                </c:pt>
                <c:pt idx="648">
                  <c:v>5.0549999999999997</c:v>
                </c:pt>
                <c:pt idx="649">
                  <c:v>5.0549999999999997</c:v>
                </c:pt>
                <c:pt idx="650">
                  <c:v>5.0549999999999997</c:v>
                </c:pt>
                <c:pt idx="651">
                  <c:v>5.0549999999999997</c:v>
                </c:pt>
                <c:pt idx="652">
                  <c:v>5.0549999999999997</c:v>
                </c:pt>
                <c:pt idx="653">
                  <c:v>5.0549999999999997</c:v>
                </c:pt>
                <c:pt idx="654">
                  <c:v>5.0549999999999997</c:v>
                </c:pt>
                <c:pt idx="655">
                  <c:v>5.0549999999999997</c:v>
                </c:pt>
                <c:pt idx="656">
                  <c:v>5.0549999999999997</c:v>
                </c:pt>
                <c:pt idx="657">
                  <c:v>5.0549999999999997</c:v>
                </c:pt>
                <c:pt idx="658">
                  <c:v>5.0549999999999997</c:v>
                </c:pt>
                <c:pt idx="659">
                  <c:v>5.0549999999999997</c:v>
                </c:pt>
                <c:pt idx="660">
                  <c:v>5.0549999999999997</c:v>
                </c:pt>
                <c:pt idx="661">
                  <c:v>5.0549999999999997</c:v>
                </c:pt>
                <c:pt idx="662">
                  <c:v>5.0549999999999997</c:v>
                </c:pt>
                <c:pt idx="663">
                  <c:v>5.0549999999999997</c:v>
                </c:pt>
                <c:pt idx="664">
                  <c:v>5.0549999999999997</c:v>
                </c:pt>
                <c:pt idx="665">
                  <c:v>5.0549999999999997</c:v>
                </c:pt>
                <c:pt idx="666">
                  <c:v>5.0549999999999997</c:v>
                </c:pt>
                <c:pt idx="667">
                  <c:v>5.0549999999999997</c:v>
                </c:pt>
                <c:pt idx="668">
                  <c:v>5.0549999999999997</c:v>
                </c:pt>
                <c:pt idx="669">
                  <c:v>5.0549999999999997</c:v>
                </c:pt>
                <c:pt idx="670">
                  <c:v>5.0549999999999997</c:v>
                </c:pt>
                <c:pt idx="671">
                  <c:v>5.0549999999999997</c:v>
                </c:pt>
                <c:pt idx="672">
                  <c:v>5.0549999999999997</c:v>
                </c:pt>
                <c:pt idx="673">
                  <c:v>5.0549999999999997</c:v>
                </c:pt>
                <c:pt idx="674">
                  <c:v>5.0549999999999997</c:v>
                </c:pt>
                <c:pt idx="675">
                  <c:v>5.0549999999999997</c:v>
                </c:pt>
                <c:pt idx="676">
                  <c:v>5.0549999999999997</c:v>
                </c:pt>
                <c:pt idx="677">
                  <c:v>5.0549999999999997</c:v>
                </c:pt>
                <c:pt idx="678">
                  <c:v>5.0549999999999997</c:v>
                </c:pt>
                <c:pt idx="679">
                  <c:v>5.0549999999999997</c:v>
                </c:pt>
                <c:pt idx="680">
                  <c:v>5.0549999999999997</c:v>
                </c:pt>
                <c:pt idx="681">
                  <c:v>5.0549999999999997</c:v>
                </c:pt>
                <c:pt idx="682">
                  <c:v>5.0549999999999997</c:v>
                </c:pt>
                <c:pt idx="683">
                  <c:v>5.0549999999999997</c:v>
                </c:pt>
                <c:pt idx="684">
                  <c:v>5.0549999999999997</c:v>
                </c:pt>
                <c:pt idx="685">
                  <c:v>5.0549999999999997</c:v>
                </c:pt>
                <c:pt idx="686">
                  <c:v>5.0549999999999997</c:v>
                </c:pt>
                <c:pt idx="687">
                  <c:v>5.0549999999999997</c:v>
                </c:pt>
                <c:pt idx="688">
                  <c:v>5.0549999999999997</c:v>
                </c:pt>
                <c:pt idx="689">
                  <c:v>5.0549999999999997</c:v>
                </c:pt>
                <c:pt idx="690">
                  <c:v>5.0549999999999997</c:v>
                </c:pt>
                <c:pt idx="691">
                  <c:v>5.0549999999999997</c:v>
                </c:pt>
                <c:pt idx="692">
                  <c:v>5.0549999999999997</c:v>
                </c:pt>
                <c:pt idx="693">
                  <c:v>5.0549999999999997</c:v>
                </c:pt>
                <c:pt idx="694">
                  <c:v>5.0549999999999997</c:v>
                </c:pt>
                <c:pt idx="695">
                  <c:v>5.0549999999999997</c:v>
                </c:pt>
                <c:pt idx="696">
                  <c:v>5.0549999999999997</c:v>
                </c:pt>
                <c:pt idx="697">
                  <c:v>5.0549999999999997</c:v>
                </c:pt>
                <c:pt idx="698">
                  <c:v>5.0549999999999997</c:v>
                </c:pt>
                <c:pt idx="699">
                  <c:v>5.0549999999999997</c:v>
                </c:pt>
                <c:pt idx="700">
                  <c:v>5.0549999999999997</c:v>
                </c:pt>
                <c:pt idx="701">
                  <c:v>5.0549999999999997</c:v>
                </c:pt>
                <c:pt idx="702">
                  <c:v>5.0549999999999997</c:v>
                </c:pt>
                <c:pt idx="703">
                  <c:v>5.0549999999999997</c:v>
                </c:pt>
                <c:pt idx="704">
                  <c:v>5.0549999999999997</c:v>
                </c:pt>
                <c:pt idx="705">
                  <c:v>5.0549999999999997</c:v>
                </c:pt>
                <c:pt idx="706">
                  <c:v>5.0549999999999997</c:v>
                </c:pt>
                <c:pt idx="707">
                  <c:v>5.0549999999999997</c:v>
                </c:pt>
                <c:pt idx="708">
                  <c:v>5.0549999999999997</c:v>
                </c:pt>
                <c:pt idx="709">
                  <c:v>5.0549999999999997</c:v>
                </c:pt>
                <c:pt idx="710">
                  <c:v>5.0549999999999997</c:v>
                </c:pt>
                <c:pt idx="711">
                  <c:v>5.0549999999999997</c:v>
                </c:pt>
                <c:pt idx="712">
                  <c:v>5.0549999999999997</c:v>
                </c:pt>
                <c:pt idx="713">
                  <c:v>5.0549999999999997</c:v>
                </c:pt>
                <c:pt idx="714">
                  <c:v>5.0549999999999997</c:v>
                </c:pt>
                <c:pt idx="715">
                  <c:v>5.0549999999999997</c:v>
                </c:pt>
                <c:pt idx="716">
                  <c:v>5.0549999999999997</c:v>
                </c:pt>
                <c:pt idx="717">
                  <c:v>5.0549999999999997</c:v>
                </c:pt>
                <c:pt idx="718">
                  <c:v>5.0549999999999997</c:v>
                </c:pt>
                <c:pt idx="719">
                  <c:v>5.0549999999999997</c:v>
                </c:pt>
                <c:pt idx="720">
                  <c:v>5.0549999999999997</c:v>
                </c:pt>
                <c:pt idx="721">
                  <c:v>5.0549999999999997</c:v>
                </c:pt>
                <c:pt idx="722">
                  <c:v>5.0549999999999997</c:v>
                </c:pt>
                <c:pt idx="723">
                  <c:v>5.0549999999999997</c:v>
                </c:pt>
                <c:pt idx="724">
                  <c:v>5.0549999999999997</c:v>
                </c:pt>
                <c:pt idx="725">
                  <c:v>5.0549999999999997</c:v>
                </c:pt>
                <c:pt idx="726">
                  <c:v>5.0549999999999997</c:v>
                </c:pt>
                <c:pt idx="727">
                  <c:v>5.0549999999999997</c:v>
                </c:pt>
                <c:pt idx="728">
                  <c:v>5.0549999999999997</c:v>
                </c:pt>
                <c:pt idx="729">
                  <c:v>5.0549999999999997</c:v>
                </c:pt>
                <c:pt idx="730">
                  <c:v>5.0549999999999997</c:v>
                </c:pt>
                <c:pt idx="731">
                  <c:v>5.0549999999999997</c:v>
                </c:pt>
                <c:pt idx="732">
                  <c:v>5.0549999999999997</c:v>
                </c:pt>
                <c:pt idx="733">
                  <c:v>5.0549999999999997</c:v>
                </c:pt>
                <c:pt idx="734">
                  <c:v>5.0549999999999997</c:v>
                </c:pt>
                <c:pt idx="735">
                  <c:v>5.0549999999999997</c:v>
                </c:pt>
                <c:pt idx="736">
                  <c:v>5.0549999999999997</c:v>
                </c:pt>
                <c:pt idx="737">
                  <c:v>5.0549999999999997</c:v>
                </c:pt>
                <c:pt idx="738">
                  <c:v>5.0549999999999997</c:v>
                </c:pt>
                <c:pt idx="739">
                  <c:v>5.0549999999999997</c:v>
                </c:pt>
                <c:pt idx="740">
                  <c:v>5.0549999999999997</c:v>
                </c:pt>
                <c:pt idx="741">
                  <c:v>5.0549999999999997</c:v>
                </c:pt>
                <c:pt idx="742">
                  <c:v>5.0549999999999997</c:v>
                </c:pt>
                <c:pt idx="743">
                  <c:v>5.0549999999999997</c:v>
                </c:pt>
                <c:pt idx="744">
                  <c:v>5.0549999999999997</c:v>
                </c:pt>
                <c:pt idx="745">
                  <c:v>5.0549999999999997</c:v>
                </c:pt>
                <c:pt idx="746">
                  <c:v>5.73</c:v>
                </c:pt>
                <c:pt idx="747">
                  <c:v>5.73</c:v>
                </c:pt>
                <c:pt idx="748">
                  <c:v>5.73</c:v>
                </c:pt>
                <c:pt idx="749">
                  <c:v>5.73</c:v>
                </c:pt>
                <c:pt idx="750">
                  <c:v>5.73</c:v>
                </c:pt>
                <c:pt idx="751">
                  <c:v>5.73</c:v>
                </c:pt>
                <c:pt idx="752">
                  <c:v>5.73</c:v>
                </c:pt>
                <c:pt idx="753">
                  <c:v>5.73</c:v>
                </c:pt>
                <c:pt idx="754">
                  <c:v>5.73</c:v>
                </c:pt>
                <c:pt idx="755">
                  <c:v>5.73</c:v>
                </c:pt>
                <c:pt idx="756">
                  <c:v>5.73</c:v>
                </c:pt>
                <c:pt idx="757">
                  <c:v>5.73</c:v>
                </c:pt>
                <c:pt idx="758">
                  <c:v>5.73</c:v>
                </c:pt>
                <c:pt idx="759">
                  <c:v>5.73</c:v>
                </c:pt>
                <c:pt idx="760">
                  <c:v>5.73</c:v>
                </c:pt>
                <c:pt idx="761">
                  <c:v>5.73</c:v>
                </c:pt>
                <c:pt idx="762">
                  <c:v>5.73</c:v>
                </c:pt>
                <c:pt idx="763">
                  <c:v>5.73</c:v>
                </c:pt>
                <c:pt idx="764">
                  <c:v>5.73</c:v>
                </c:pt>
                <c:pt idx="765">
                  <c:v>5.73</c:v>
                </c:pt>
                <c:pt idx="766">
                  <c:v>5.73</c:v>
                </c:pt>
                <c:pt idx="767">
                  <c:v>5.73</c:v>
                </c:pt>
                <c:pt idx="768">
                  <c:v>5.73</c:v>
                </c:pt>
                <c:pt idx="769">
                  <c:v>5.73</c:v>
                </c:pt>
                <c:pt idx="770">
                  <c:v>5.73</c:v>
                </c:pt>
                <c:pt idx="771">
                  <c:v>5.73</c:v>
                </c:pt>
                <c:pt idx="772">
                  <c:v>5.73</c:v>
                </c:pt>
                <c:pt idx="773">
                  <c:v>5.73</c:v>
                </c:pt>
                <c:pt idx="774">
                  <c:v>5.73</c:v>
                </c:pt>
                <c:pt idx="775">
                  <c:v>5.73</c:v>
                </c:pt>
                <c:pt idx="776">
                  <c:v>5.73</c:v>
                </c:pt>
                <c:pt idx="777">
                  <c:v>5.73</c:v>
                </c:pt>
                <c:pt idx="778">
                  <c:v>5.73</c:v>
                </c:pt>
                <c:pt idx="779">
                  <c:v>5.73</c:v>
                </c:pt>
                <c:pt idx="780">
                  <c:v>5.73</c:v>
                </c:pt>
                <c:pt idx="781">
                  <c:v>5.73</c:v>
                </c:pt>
                <c:pt idx="782">
                  <c:v>5.73</c:v>
                </c:pt>
                <c:pt idx="783">
                  <c:v>5.73</c:v>
                </c:pt>
                <c:pt idx="784">
                  <c:v>5.73</c:v>
                </c:pt>
                <c:pt idx="785">
                  <c:v>5.73</c:v>
                </c:pt>
                <c:pt idx="786">
                  <c:v>5.73</c:v>
                </c:pt>
                <c:pt idx="787">
                  <c:v>5.73</c:v>
                </c:pt>
                <c:pt idx="788">
                  <c:v>5.73</c:v>
                </c:pt>
                <c:pt idx="789">
                  <c:v>5.73</c:v>
                </c:pt>
                <c:pt idx="790">
                  <c:v>5.73</c:v>
                </c:pt>
                <c:pt idx="791">
                  <c:v>5.73</c:v>
                </c:pt>
                <c:pt idx="792">
                  <c:v>5.73</c:v>
                </c:pt>
                <c:pt idx="793">
                  <c:v>5.73</c:v>
                </c:pt>
                <c:pt idx="794">
                  <c:v>5.73</c:v>
                </c:pt>
                <c:pt idx="795">
                  <c:v>5.73</c:v>
                </c:pt>
                <c:pt idx="796">
                  <c:v>5.73</c:v>
                </c:pt>
                <c:pt idx="797">
                  <c:v>5.73</c:v>
                </c:pt>
                <c:pt idx="798">
                  <c:v>5.73</c:v>
                </c:pt>
                <c:pt idx="799">
                  <c:v>5.73</c:v>
                </c:pt>
                <c:pt idx="800">
                  <c:v>5.73</c:v>
                </c:pt>
                <c:pt idx="801">
                  <c:v>5.73</c:v>
                </c:pt>
                <c:pt idx="802">
                  <c:v>5.73</c:v>
                </c:pt>
                <c:pt idx="803">
                  <c:v>5.73</c:v>
                </c:pt>
                <c:pt idx="804">
                  <c:v>5.73</c:v>
                </c:pt>
                <c:pt idx="805">
                  <c:v>5.73</c:v>
                </c:pt>
                <c:pt idx="806">
                  <c:v>5.73</c:v>
                </c:pt>
                <c:pt idx="807">
                  <c:v>5.73</c:v>
                </c:pt>
                <c:pt idx="808">
                  <c:v>5.73</c:v>
                </c:pt>
                <c:pt idx="809">
                  <c:v>5.73</c:v>
                </c:pt>
                <c:pt idx="810">
                  <c:v>5.73</c:v>
                </c:pt>
                <c:pt idx="811">
                  <c:v>5.73</c:v>
                </c:pt>
                <c:pt idx="812">
                  <c:v>5.73</c:v>
                </c:pt>
                <c:pt idx="813">
                  <c:v>5.73</c:v>
                </c:pt>
                <c:pt idx="814">
                  <c:v>5.73</c:v>
                </c:pt>
                <c:pt idx="815">
                  <c:v>5.73</c:v>
                </c:pt>
                <c:pt idx="816">
                  <c:v>5.73</c:v>
                </c:pt>
                <c:pt idx="817">
                  <c:v>5.73</c:v>
                </c:pt>
                <c:pt idx="818">
                  <c:v>5.73</c:v>
                </c:pt>
                <c:pt idx="819">
                  <c:v>5.73</c:v>
                </c:pt>
                <c:pt idx="820">
                  <c:v>5.73</c:v>
                </c:pt>
                <c:pt idx="821">
                  <c:v>5.73</c:v>
                </c:pt>
                <c:pt idx="822">
                  <c:v>5.73</c:v>
                </c:pt>
                <c:pt idx="823">
                  <c:v>5.73</c:v>
                </c:pt>
                <c:pt idx="824">
                  <c:v>5.73</c:v>
                </c:pt>
                <c:pt idx="825">
                  <c:v>5.73</c:v>
                </c:pt>
                <c:pt idx="826">
                  <c:v>5.73</c:v>
                </c:pt>
                <c:pt idx="827">
                  <c:v>5.73</c:v>
                </c:pt>
                <c:pt idx="828">
                  <c:v>5.73</c:v>
                </c:pt>
                <c:pt idx="829">
                  <c:v>5.73</c:v>
                </c:pt>
                <c:pt idx="830">
                  <c:v>5.73</c:v>
                </c:pt>
                <c:pt idx="831">
                  <c:v>5.73</c:v>
                </c:pt>
                <c:pt idx="832">
                  <c:v>5.73</c:v>
                </c:pt>
                <c:pt idx="833">
                  <c:v>5.73</c:v>
                </c:pt>
                <c:pt idx="834">
                  <c:v>5.73</c:v>
                </c:pt>
                <c:pt idx="835">
                  <c:v>5.73</c:v>
                </c:pt>
                <c:pt idx="836">
                  <c:v>5.73</c:v>
                </c:pt>
                <c:pt idx="837">
                  <c:v>5.73</c:v>
                </c:pt>
                <c:pt idx="838">
                  <c:v>5.73</c:v>
                </c:pt>
                <c:pt idx="839">
                  <c:v>5.73</c:v>
                </c:pt>
                <c:pt idx="840">
                  <c:v>5.73</c:v>
                </c:pt>
                <c:pt idx="841">
                  <c:v>5.73</c:v>
                </c:pt>
                <c:pt idx="842">
                  <c:v>5.73</c:v>
                </c:pt>
                <c:pt idx="843">
                  <c:v>5.73</c:v>
                </c:pt>
                <c:pt idx="844">
                  <c:v>5.73</c:v>
                </c:pt>
                <c:pt idx="845">
                  <c:v>5.73</c:v>
                </c:pt>
                <c:pt idx="846">
                  <c:v>5.73</c:v>
                </c:pt>
                <c:pt idx="847">
                  <c:v>5.73</c:v>
                </c:pt>
                <c:pt idx="848">
                  <c:v>5.73</c:v>
                </c:pt>
                <c:pt idx="849">
                  <c:v>5.73</c:v>
                </c:pt>
                <c:pt idx="850">
                  <c:v>5.73</c:v>
                </c:pt>
                <c:pt idx="851">
                  <c:v>5.73</c:v>
                </c:pt>
                <c:pt idx="852">
                  <c:v>5.73</c:v>
                </c:pt>
                <c:pt idx="853">
                  <c:v>5.73</c:v>
                </c:pt>
                <c:pt idx="854">
                  <c:v>5.73</c:v>
                </c:pt>
                <c:pt idx="855">
                  <c:v>5.73</c:v>
                </c:pt>
                <c:pt idx="856">
                  <c:v>5.73</c:v>
                </c:pt>
                <c:pt idx="857">
                  <c:v>5.73</c:v>
                </c:pt>
                <c:pt idx="858">
                  <c:v>5.73</c:v>
                </c:pt>
                <c:pt idx="859">
                  <c:v>5.73</c:v>
                </c:pt>
                <c:pt idx="860">
                  <c:v>5.73</c:v>
                </c:pt>
                <c:pt idx="861">
                  <c:v>5.73</c:v>
                </c:pt>
                <c:pt idx="862">
                  <c:v>5.73</c:v>
                </c:pt>
                <c:pt idx="863">
                  <c:v>5.73</c:v>
                </c:pt>
                <c:pt idx="864">
                  <c:v>5.73</c:v>
                </c:pt>
                <c:pt idx="865">
                  <c:v>5.73</c:v>
                </c:pt>
                <c:pt idx="866">
                  <c:v>5.73</c:v>
                </c:pt>
                <c:pt idx="867">
                  <c:v>5.73</c:v>
                </c:pt>
                <c:pt idx="868">
                  <c:v>5.73</c:v>
                </c:pt>
                <c:pt idx="869">
                  <c:v>5.73</c:v>
                </c:pt>
                <c:pt idx="870">
                  <c:v>5.73</c:v>
                </c:pt>
                <c:pt idx="871">
                  <c:v>5.73</c:v>
                </c:pt>
                <c:pt idx="872">
                  <c:v>5.73</c:v>
                </c:pt>
                <c:pt idx="873">
                  <c:v>5.73</c:v>
                </c:pt>
                <c:pt idx="874">
                  <c:v>5.73</c:v>
                </c:pt>
                <c:pt idx="875">
                  <c:v>5.73</c:v>
                </c:pt>
                <c:pt idx="876">
                  <c:v>5.73</c:v>
                </c:pt>
                <c:pt idx="877">
                  <c:v>5.73</c:v>
                </c:pt>
                <c:pt idx="878">
                  <c:v>5.73</c:v>
                </c:pt>
                <c:pt idx="879">
                  <c:v>5.73</c:v>
                </c:pt>
                <c:pt idx="880">
                  <c:v>5.73</c:v>
                </c:pt>
                <c:pt idx="881">
                  <c:v>5.73</c:v>
                </c:pt>
                <c:pt idx="882">
                  <c:v>5.73</c:v>
                </c:pt>
                <c:pt idx="883">
                  <c:v>5.73</c:v>
                </c:pt>
                <c:pt idx="884">
                  <c:v>5.73</c:v>
                </c:pt>
                <c:pt idx="885">
                  <c:v>5.73</c:v>
                </c:pt>
                <c:pt idx="886">
                  <c:v>5.73</c:v>
                </c:pt>
                <c:pt idx="887">
                  <c:v>5.73</c:v>
                </c:pt>
                <c:pt idx="888">
                  <c:v>5.73</c:v>
                </c:pt>
                <c:pt idx="889">
                  <c:v>5.73</c:v>
                </c:pt>
                <c:pt idx="890">
                  <c:v>5.73</c:v>
                </c:pt>
                <c:pt idx="891">
                  <c:v>5.73</c:v>
                </c:pt>
                <c:pt idx="892">
                  <c:v>5.73</c:v>
                </c:pt>
                <c:pt idx="893">
                  <c:v>5.73</c:v>
                </c:pt>
                <c:pt idx="894">
                  <c:v>5.73</c:v>
                </c:pt>
                <c:pt idx="895">
                  <c:v>5.73</c:v>
                </c:pt>
                <c:pt idx="896">
                  <c:v>5.73</c:v>
                </c:pt>
                <c:pt idx="897">
                  <c:v>5.73</c:v>
                </c:pt>
                <c:pt idx="898">
                  <c:v>5.73</c:v>
                </c:pt>
                <c:pt idx="899">
                  <c:v>5.73</c:v>
                </c:pt>
                <c:pt idx="900">
                  <c:v>5.73</c:v>
                </c:pt>
                <c:pt idx="901">
                  <c:v>5.73</c:v>
                </c:pt>
                <c:pt idx="902">
                  <c:v>5.73</c:v>
                </c:pt>
                <c:pt idx="903">
                  <c:v>5.73</c:v>
                </c:pt>
                <c:pt idx="904">
                  <c:v>5.73</c:v>
                </c:pt>
                <c:pt idx="905">
                  <c:v>5.73</c:v>
                </c:pt>
                <c:pt idx="906">
                  <c:v>5.73</c:v>
                </c:pt>
                <c:pt idx="907">
                  <c:v>5.73</c:v>
                </c:pt>
                <c:pt idx="908">
                  <c:v>5.73</c:v>
                </c:pt>
                <c:pt idx="909">
                  <c:v>5.73</c:v>
                </c:pt>
                <c:pt idx="910">
                  <c:v>5.73</c:v>
                </c:pt>
                <c:pt idx="911">
                  <c:v>5.73</c:v>
                </c:pt>
                <c:pt idx="912">
                  <c:v>5.73</c:v>
                </c:pt>
                <c:pt idx="913">
                  <c:v>5.73</c:v>
                </c:pt>
                <c:pt idx="914">
                  <c:v>5.73</c:v>
                </c:pt>
                <c:pt idx="915">
                  <c:v>5.73</c:v>
                </c:pt>
                <c:pt idx="916">
                  <c:v>5.73</c:v>
                </c:pt>
                <c:pt idx="917">
                  <c:v>5.73</c:v>
                </c:pt>
                <c:pt idx="918">
                  <c:v>5.73</c:v>
                </c:pt>
                <c:pt idx="919">
                  <c:v>5.73</c:v>
                </c:pt>
                <c:pt idx="920">
                  <c:v>5.73</c:v>
                </c:pt>
                <c:pt idx="921">
                  <c:v>5.73</c:v>
                </c:pt>
                <c:pt idx="922">
                  <c:v>5.73</c:v>
                </c:pt>
                <c:pt idx="923">
                  <c:v>5.73</c:v>
                </c:pt>
                <c:pt idx="924">
                  <c:v>5.73</c:v>
                </c:pt>
                <c:pt idx="925">
                  <c:v>5.73</c:v>
                </c:pt>
                <c:pt idx="926">
                  <c:v>5.73</c:v>
                </c:pt>
                <c:pt idx="927">
                  <c:v>5.73</c:v>
                </c:pt>
                <c:pt idx="928">
                  <c:v>5.73</c:v>
                </c:pt>
                <c:pt idx="929">
                  <c:v>5.73</c:v>
                </c:pt>
                <c:pt idx="930">
                  <c:v>5.73</c:v>
                </c:pt>
                <c:pt idx="931">
                  <c:v>5.73</c:v>
                </c:pt>
                <c:pt idx="932">
                  <c:v>5.73</c:v>
                </c:pt>
                <c:pt idx="933">
                  <c:v>5.73</c:v>
                </c:pt>
                <c:pt idx="934">
                  <c:v>5.73</c:v>
                </c:pt>
                <c:pt idx="935">
                  <c:v>5.73</c:v>
                </c:pt>
                <c:pt idx="936">
                  <c:v>5.73</c:v>
                </c:pt>
                <c:pt idx="937">
                  <c:v>5.73</c:v>
                </c:pt>
                <c:pt idx="938">
                  <c:v>5.73</c:v>
                </c:pt>
                <c:pt idx="939">
                  <c:v>5.73</c:v>
                </c:pt>
                <c:pt idx="940">
                  <c:v>5.73</c:v>
                </c:pt>
                <c:pt idx="941">
                  <c:v>5.73</c:v>
                </c:pt>
                <c:pt idx="942">
                  <c:v>5.73</c:v>
                </c:pt>
                <c:pt idx="943">
                  <c:v>5.73</c:v>
                </c:pt>
                <c:pt idx="944">
                  <c:v>5.73</c:v>
                </c:pt>
                <c:pt idx="945">
                  <c:v>5.73</c:v>
                </c:pt>
                <c:pt idx="946">
                  <c:v>5.73</c:v>
                </c:pt>
                <c:pt idx="947">
                  <c:v>5.73</c:v>
                </c:pt>
                <c:pt idx="948">
                  <c:v>5.73</c:v>
                </c:pt>
                <c:pt idx="949">
                  <c:v>5.73</c:v>
                </c:pt>
                <c:pt idx="950">
                  <c:v>5.73</c:v>
                </c:pt>
                <c:pt idx="951">
                  <c:v>5.73</c:v>
                </c:pt>
                <c:pt idx="952">
                  <c:v>5.73</c:v>
                </c:pt>
                <c:pt idx="953">
                  <c:v>5.73</c:v>
                </c:pt>
                <c:pt idx="954">
                  <c:v>5.73</c:v>
                </c:pt>
                <c:pt idx="955">
                  <c:v>5.73</c:v>
                </c:pt>
                <c:pt idx="956">
                  <c:v>5.73</c:v>
                </c:pt>
                <c:pt idx="957">
                  <c:v>5.73</c:v>
                </c:pt>
                <c:pt idx="958">
                  <c:v>5.73</c:v>
                </c:pt>
                <c:pt idx="959">
                  <c:v>5.73</c:v>
                </c:pt>
                <c:pt idx="960">
                  <c:v>5.73</c:v>
                </c:pt>
                <c:pt idx="961">
                  <c:v>5.73</c:v>
                </c:pt>
                <c:pt idx="962">
                  <c:v>5.73</c:v>
                </c:pt>
                <c:pt idx="963">
                  <c:v>5.73</c:v>
                </c:pt>
                <c:pt idx="964">
                  <c:v>5.73</c:v>
                </c:pt>
                <c:pt idx="965">
                  <c:v>5.73</c:v>
                </c:pt>
                <c:pt idx="966">
                  <c:v>5.73</c:v>
                </c:pt>
                <c:pt idx="967">
                  <c:v>5.73</c:v>
                </c:pt>
                <c:pt idx="968">
                  <c:v>5.73</c:v>
                </c:pt>
                <c:pt idx="969">
                  <c:v>5.73</c:v>
                </c:pt>
                <c:pt idx="970">
                  <c:v>5.73</c:v>
                </c:pt>
                <c:pt idx="971">
                  <c:v>5.73</c:v>
                </c:pt>
                <c:pt idx="972">
                  <c:v>5.73</c:v>
                </c:pt>
                <c:pt idx="973">
                  <c:v>5.73</c:v>
                </c:pt>
                <c:pt idx="974">
                  <c:v>5.73</c:v>
                </c:pt>
                <c:pt idx="975">
                  <c:v>5.73</c:v>
                </c:pt>
                <c:pt idx="976">
                  <c:v>5.73</c:v>
                </c:pt>
                <c:pt idx="977">
                  <c:v>5.73</c:v>
                </c:pt>
                <c:pt idx="978">
                  <c:v>5.73</c:v>
                </c:pt>
                <c:pt idx="979">
                  <c:v>5.73</c:v>
                </c:pt>
                <c:pt idx="980">
                  <c:v>5.73</c:v>
                </c:pt>
                <c:pt idx="981">
                  <c:v>5.73</c:v>
                </c:pt>
                <c:pt idx="982">
                  <c:v>5.73</c:v>
                </c:pt>
                <c:pt idx="983">
                  <c:v>5.73</c:v>
                </c:pt>
                <c:pt idx="984">
                  <c:v>5.73</c:v>
                </c:pt>
                <c:pt idx="985">
                  <c:v>5.73</c:v>
                </c:pt>
                <c:pt idx="986">
                  <c:v>5.73</c:v>
                </c:pt>
                <c:pt idx="987">
                  <c:v>5.73</c:v>
                </c:pt>
                <c:pt idx="988">
                  <c:v>5.73</c:v>
                </c:pt>
                <c:pt idx="989">
                  <c:v>5.73</c:v>
                </c:pt>
                <c:pt idx="990">
                  <c:v>5.73</c:v>
                </c:pt>
                <c:pt idx="991">
                  <c:v>5.73</c:v>
                </c:pt>
                <c:pt idx="992">
                  <c:v>5.73</c:v>
                </c:pt>
                <c:pt idx="993">
                  <c:v>5.73</c:v>
                </c:pt>
                <c:pt idx="994">
                  <c:v>5.73</c:v>
                </c:pt>
                <c:pt idx="995">
                  <c:v>5.73</c:v>
                </c:pt>
                <c:pt idx="996">
                  <c:v>5.73</c:v>
                </c:pt>
                <c:pt idx="997">
                  <c:v>5.73</c:v>
                </c:pt>
                <c:pt idx="998">
                  <c:v>5.73</c:v>
                </c:pt>
                <c:pt idx="999">
                  <c:v>5.73</c:v>
                </c:pt>
                <c:pt idx="1000">
                  <c:v>5.73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DDD-477B-9472-D3D2DDA36993}"/>
            </c:ext>
          </c:extLst>
        </c:ser>
        <c:ser>
          <c:idx val="2"/>
          <c:order val="2"/>
          <c:tx>
            <c:v>Sliding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Sheet3!$AP$15:$AP$1015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  <c:pt idx="1000">
                  <c:v>1</c:v>
                </c:pt>
              </c:numCache>
            </c:numRef>
          </c:xVal>
          <c:yVal>
            <c:numRef>
              <c:f>Sheet3!$AT$15:$AT$1015</c:f>
              <c:numCache>
                <c:formatCode>General</c:formatCode>
                <c:ptCount val="1001"/>
                <c:pt idx="0">
                  <c:v>2.29</c:v>
                </c:pt>
                <c:pt idx="1">
                  <c:v>2.29</c:v>
                </c:pt>
                <c:pt idx="2">
                  <c:v>2.29</c:v>
                </c:pt>
                <c:pt idx="3">
                  <c:v>2.29</c:v>
                </c:pt>
                <c:pt idx="4">
                  <c:v>2.29</c:v>
                </c:pt>
                <c:pt idx="5">
                  <c:v>2.29</c:v>
                </c:pt>
                <c:pt idx="6">
                  <c:v>2.29</c:v>
                </c:pt>
                <c:pt idx="7">
                  <c:v>2.29</c:v>
                </c:pt>
                <c:pt idx="8">
                  <c:v>2.29</c:v>
                </c:pt>
                <c:pt idx="9">
                  <c:v>2.29</c:v>
                </c:pt>
                <c:pt idx="10">
                  <c:v>2.29</c:v>
                </c:pt>
                <c:pt idx="11">
                  <c:v>2.29</c:v>
                </c:pt>
                <c:pt idx="12">
                  <c:v>2.29</c:v>
                </c:pt>
                <c:pt idx="13">
                  <c:v>2.29</c:v>
                </c:pt>
                <c:pt idx="14">
                  <c:v>2.29</c:v>
                </c:pt>
                <c:pt idx="15">
                  <c:v>2.29</c:v>
                </c:pt>
                <c:pt idx="16">
                  <c:v>2.29</c:v>
                </c:pt>
                <c:pt idx="17">
                  <c:v>2.29</c:v>
                </c:pt>
                <c:pt idx="18">
                  <c:v>2.29</c:v>
                </c:pt>
                <c:pt idx="19">
                  <c:v>2.29</c:v>
                </c:pt>
                <c:pt idx="20">
                  <c:v>2.29</c:v>
                </c:pt>
                <c:pt idx="21">
                  <c:v>2.29</c:v>
                </c:pt>
                <c:pt idx="22">
                  <c:v>2.29</c:v>
                </c:pt>
                <c:pt idx="23">
                  <c:v>2.29</c:v>
                </c:pt>
                <c:pt idx="24">
                  <c:v>2.29</c:v>
                </c:pt>
                <c:pt idx="25">
                  <c:v>2.29</c:v>
                </c:pt>
                <c:pt idx="26">
                  <c:v>2.29</c:v>
                </c:pt>
                <c:pt idx="27">
                  <c:v>2.29</c:v>
                </c:pt>
                <c:pt idx="28">
                  <c:v>2.29</c:v>
                </c:pt>
                <c:pt idx="29">
                  <c:v>2.29</c:v>
                </c:pt>
                <c:pt idx="30">
                  <c:v>2.29</c:v>
                </c:pt>
                <c:pt idx="31">
                  <c:v>2.29</c:v>
                </c:pt>
                <c:pt idx="32">
                  <c:v>2.29</c:v>
                </c:pt>
                <c:pt idx="33">
                  <c:v>2.29</c:v>
                </c:pt>
                <c:pt idx="34">
                  <c:v>2.29</c:v>
                </c:pt>
                <c:pt idx="35">
                  <c:v>2.29</c:v>
                </c:pt>
                <c:pt idx="36">
                  <c:v>2.29</c:v>
                </c:pt>
                <c:pt idx="37">
                  <c:v>2.29</c:v>
                </c:pt>
                <c:pt idx="38">
                  <c:v>2.29</c:v>
                </c:pt>
                <c:pt idx="39">
                  <c:v>2.29</c:v>
                </c:pt>
                <c:pt idx="40">
                  <c:v>2.29</c:v>
                </c:pt>
                <c:pt idx="41">
                  <c:v>2.29</c:v>
                </c:pt>
                <c:pt idx="42">
                  <c:v>2.29</c:v>
                </c:pt>
                <c:pt idx="43">
                  <c:v>2.29</c:v>
                </c:pt>
                <c:pt idx="44">
                  <c:v>2.29</c:v>
                </c:pt>
                <c:pt idx="45">
                  <c:v>2.29</c:v>
                </c:pt>
                <c:pt idx="46">
                  <c:v>2.29</c:v>
                </c:pt>
                <c:pt idx="47">
                  <c:v>2.29</c:v>
                </c:pt>
                <c:pt idx="48">
                  <c:v>2.29</c:v>
                </c:pt>
                <c:pt idx="49">
                  <c:v>2.29</c:v>
                </c:pt>
                <c:pt idx="50">
                  <c:v>2.29</c:v>
                </c:pt>
                <c:pt idx="51">
                  <c:v>2.29</c:v>
                </c:pt>
                <c:pt idx="52">
                  <c:v>2.29</c:v>
                </c:pt>
                <c:pt idx="53">
                  <c:v>2.29</c:v>
                </c:pt>
                <c:pt idx="54">
                  <c:v>2.29</c:v>
                </c:pt>
                <c:pt idx="55">
                  <c:v>2.29</c:v>
                </c:pt>
                <c:pt idx="56">
                  <c:v>2.29</c:v>
                </c:pt>
                <c:pt idx="57">
                  <c:v>2.29</c:v>
                </c:pt>
                <c:pt idx="58">
                  <c:v>2.29</c:v>
                </c:pt>
                <c:pt idx="59">
                  <c:v>2.29</c:v>
                </c:pt>
                <c:pt idx="60">
                  <c:v>2.29</c:v>
                </c:pt>
                <c:pt idx="61">
                  <c:v>2.29</c:v>
                </c:pt>
                <c:pt idx="62">
                  <c:v>2.29</c:v>
                </c:pt>
                <c:pt idx="63">
                  <c:v>2.29</c:v>
                </c:pt>
                <c:pt idx="64">
                  <c:v>2.29</c:v>
                </c:pt>
                <c:pt idx="65">
                  <c:v>2.29</c:v>
                </c:pt>
                <c:pt idx="66">
                  <c:v>2.29</c:v>
                </c:pt>
                <c:pt idx="67">
                  <c:v>2.29</c:v>
                </c:pt>
                <c:pt idx="68">
                  <c:v>2.29</c:v>
                </c:pt>
                <c:pt idx="69">
                  <c:v>2.29</c:v>
                </c:pt>
                <c:pt idx="70">
                  <c:v>2.29</c:v>
                </c:pt>
                <c:pt idx="71">
                  <c:v>2.29</c:v>
                </c:pt>
                <c:pt idx="72">
                  <c:v>2.29</c:v>
                </c:pt>
                <c:pt idx="73">
                  <c:v>2.29</c:v>
                </c:pt>
                <c:pt idx="74">
                  <c:v>2.29</c:v>
                </c:pt>
                <c:pt idx="75">
                  <c:v>2.29</c:v>
                </c:pt>
                <c:pt idx="76">
                  <c:v>2.29</c:v>
                </c:pt>
                <c:pt idx="77">
                  <c:v>2.29</c:v>
                </c:pt>
                <c:pt idx="78">
                  <c:v>2.29</c:v>
                </c:pt>
                <c:pt idx="79">
                  <c:v>2.29</c:v>
                </c:pt>
                <c:pt idx="80">
                  <c:v>2.29</c:v>
                </c:pt>
                <c:pt idx="81">
                  <c:v>2.29</c:v>
                </c:pt>
                <c:pt idx="82">
                  <c:v>2.29</c:v>
                </c:pt>
                <c:pt idx="83">
                  <c:v>2.29</c:v>
                </c:pt>
                <c:pt idx="84">
                  <c:v>2.29</c:v>
                </c:pt>
                <c:pt idx="85">
                  <c:v>2.29</c:v>
                </c:pt>
                <c:pt idx="86">
                  <c:v>2.29</c:v>
                </c:pt>
                <c:pt idx="87">
                  <c:v>2.29</c:v>
                </c:pt>
                <c:pt idx="88">
                  <c:v>2.29</c:v>
                </c:pt>
                <c:pt idx="89">
                  <c:v>2.29</c:v>
                </c:pt>
                <c:pt idx="90">
                  <c:v>2.29</c:v>
                </c:pt>
                <c:pt idx="91">
                  <c:v>2.29</c:v>
                </c:pt>
                <c:pt idx="92">
                  <c:v>2.29</c:v>
                </c:pt>
                <c:pt idx="93">
                  <c:v>2.29</c:v>
                </c:pt>
                <c:pt idx="94">
                  <c:v>2.29</c:v>
                </c:pt>
                <c:pt idx="95">
                  <c:v>2.29</c:v>
                </c:pt>
                <c:pt idx="96">
                  <c:v>2.29</c:v>
                </c:pt>
                <c:pt idx="97">
                  <c:v>2.29</c:v>
                </c:pt>
                <c:pt idx="98">
                  <c:v>2.29</c:v>
                </c:pt>
                <c:pt idx="99">
                  <c:v>2.29</c:v>
                </c:pt>
                <c:pt idx="100">
                  <c:v>2.29</c:v>
                </c:pt>
                <c:pt idx="101">
                  <c:v>2.29</c:v>
                </c:pt>
                <c:pt idx="102">
                  <c:v>2.29</c:v>
                </c:pt>
                <c:pt idx="103">
                  <c:v>2.29</c:v>
                </c:pt>
                <c:pt idx="104">
                  <c:v>2.29</c:v>
                </c:pt>
                <c:pt idx="105">
                  <c:v>2.29</c:v>
                </c:pt>
                <c:pt idx="106">
                  <c:v>2.29</c:v>
                </c:pt>
                <c:pt idx="107">
                  <c:v>2.29</c:v>
                </c:pt>
                <c:pt idx="108">
                  <c:v>2.29</c:v>
                </c:pt>
                <c:pt idx="109">
                  <c:v>2.29</c:v>
                </c:pt>
                <c:pt idx="110">
                  <c:v>2.29</c:v>
                </c:pt>
                <c:pt idx="111">
                  <c:v>2.29</c:v>
                </c:pt>
                <c:pt idx="112">
                  <c:v>2.29</c:v>
                </c:pt>
                <c:pt idx="113">
                  <c:v>2.29</c:v>
                </c:pt>
                <c:pt idx="114">
                  <c:v>2.29</c:v>
                </c:pt>
                <c:pt idx="115">
                  <c:v>2.29</c:v>
                </c:pt>
                <c:pt idx="116">
                  <c:v>2.29</c:v>
                </c:pt>
                <c:pt idx="117">
                  <c:v>2.29</c:v>
                </c:pt>
                <c:pt idx="118">
                  <c:v>2.29</c:v>
                </c:pt>
                <c:pt idx="119">
                  <c:v>2.29</c:v>
                </c:pt>
                <c:pt idx="120">
                  <c:v>2.29</c:v>
                </c:pt>
                <c:pt idx="121">
                  <c:v>2.29</c:v>
                </c:pt>
                <c:pt idx="122">
                  <c:v>2.29</c:v>
                </c:pt>
                <c:pt idx="123">
                  <c:v>2.29</c:v>
                </c:pt>
                <c:pt idx="124">
                  <c:v>2.29</c:v>
                </c:pt>
                <c:pt idx="125">
                  <c:v>2.29</c:v>
                </c:pt>
                <c:pt idx="126">
                  <c:v>2.29</c:v>
                </c:pt>
                <c:pt idx="127">
                  <c:v>2.29</c:v>
                </c:pt>
                <c:pt idx="128">
                  <c:v>2.29</c:v>
                </c:pt>
                <c:pt idx="129">
                  <c:v>2.29</c:v>
                </c:pt>
                <c:pt idx="130">
                  <c:v>2.29</c:v>
                </c:pt>
                <c:pt idx="131">
                  <c:v>2.29</c:v>
                </c:pt>
                <c:pt idx="132">
                  <c:v>2.29</c:v>
                </c:pt>
                <c:pt idx="133">
                  <c:v>2.29</c:v>
                </c:pt>
                <c:pt idx="134">
                  <c:v>2.29</c:v>
                </c:pt>
                <c:pt idx="135">
                  <c:v>2.29</c:v>
                </c:pt>
                <c:pt idx="136">
                  <c:v>2.29</c:v>
                </c:pt>
                <c:pt idx="137">
                  <c:v>2.29</c:v>
                </c:pt>
                <c:pt idx="138">
                  <c:v>2.29</c:v>
                </c:pt>
                <c:pt idx="139">
                  <c:v>2.29</c:v>
                </c:pt>
                <c:pt idx="140">
                  <c:v>2.29</c:v>
                </c:pt>
                <c:pt idx="141">
                  <c:v>2.29</c:v>
                </c:pt>
                <c:pt idx="142">
                  <c:v>2.29</c:v>
                </c:pt>
                <c:pt idx="143">
                  <c:v>2.29</c:v>
                </c:pt>
                <c:pt idx="144">
                  <c:v>2.29</c:v>
                </c:pt>
                <c:pt idx="145">
                  <c:v>2.29</c:v>
                </c:pt>
                <c:pt idx="146">
                  <c:v>2.29</c:v>
                </c:pt>
                <c:pt idx="147">
                  <c:v>2.29</c:v>
                </c:pt>
                <c:pt idx="148">
                  <c:v>2.29</c:v>
                </c:pt>
                <c:pt idx="149">
                  <c:v>2.29</c:v>
                </c:pt>
                <c:pt idx="150">
                  <c:v>2.29</c:v>
                </c:pt>
                <c:pt idx="151">
                  <c:v>2.29</c:v>
                </c:pt>
                <c:pt idx="152">
                  <c:v>2.29</c:v>
                </c:pt>
                <c:pt idx="153">
                  <c:v>2.29</c:v>
                </c:pt>
                <c:pt idx="154">
                  <c:v>2.29</c:v>
                </c:pt>
                <c:pt idx="155">
                  <c:v>2.29</c:v>
                </c:pt>
                <c:pt idx="156">
                  <c:v>2.29</c:v>
                </c:pt>
                <c:pt idx="157">
                  <c:v>2.29</c:v>
                </c:pt>
                <c:pt idx="158">
                  <c:v>2.29</c:v>
                </c:pt>
                <c:pt idx="159">
                  <c:v>2.29</c:v>
                </c:pt>
                <c:pt idx="160">
                  <c:v>2.29</c:v>
                </c:pt>
                <c:pt idx="161">
                  <c:v>2.29</c:v>
                </c:pt>
                <c:pt idx="162">
                  <c:v>2.29</c:v>
                </c:pt>
                <c:pt idx="163">
                  <c:v>2.29</c:v>
                </c:pt>
                <c:pt idx="164">
                  <c:v>2.29</c:v>
                </c:pt>
                <c:pt idx="165">
                  <c:v>2.29</c:v>
                </c:pt>
                <c:pt idx="166">
                  <c:v>2.29</c:v>
                </c:pt>
                <c:pt idx="167">
                  <c:v>2.29</c:v>
                </c:pt>
                <c:pt idx="168">
                  <c:v>2.29</c:v>
                </c:pt>
                <c:pt idx="169">
                  <c:v>2.29</c:v>
                </c:pt>
                <c:pt idx="170">
                  <c:v>2.29</c:v>
                </c:pt>
                <c:pt idx="171">
                  <c:v>2.29</c:v>
                </c:pt>
                <c:pt idx="172">
                  <c:v>2.29</c:v>
                </c:pt>
                <c:pt idx="173">
                  <c:v>2.29</c:v>
                </c:pt>
                <c:pt idx="174">
                  <c:v>2.29</c:v>
                </c:pt>
                <c:pt idx="175">
                  <c:v>2.29</c:v>
                </c:pt>
                <c:pt idx="176">
                  <c:v>2.29</c:v>
                </c:pt>
                <c:pt idx="177">
                  <c:v>2.29</c:v>
                </c:pt>
                <c:pt idx="178">
                  <c:v>2.29</c:v>
                </c:pt>
                <c:pt idx="179">
                  <c:v>2.29</c:v>
                </c:pt>
                <c:pt idx="180">
                  <c:v>2.29</c:v>
                </c:pt>
                <c:pt idx="181">
                  <c:v>2.29</c:v>
                </c:pt>
                <c:pt idx="182">
                  <c:v>2.29</c:v>
                </c:pt>
                <c:pt idx="183">
                  <c:v>2.29</c:v>
                </c:pt>
                <c:pt idx="184">
                  <c:v>2.29</c:v>
                </c:pt>
                <c:pt idx="185">
                  <c:v>2.29</c:v>
                </c:pt>
                <c:pt idx="186">
                  <c:v>2.29</c:v>
                </c:pt>
                <c:pt idx="187">
                  <c:v>2.29</c:v>
                </c:pt>
                <c:pt idx="188">
                  <c:v>2.29</c:v>
                </c:pt>
                <c:pt idx="189">
                  <c:v>2.29</c:v>
                </c:pt>
                <c:pt idx="190">
                  <c:v>2.29</c:v>
                </c:pt>
                <c:pt idx="191">
                  <c:v>2.29</c:v>
                </c:pt>
                <c:pt idx="192">
                  <c:v>2.29</c:v>
                </c:pt>
                <c:pt idx="193">
                  <c:v>2.29</c:v>
                </c:pt>
                <c:pt idx="194">
                  <c:v>2.29</c:v>
                </c:pt>
                <c:pt idx="195">
                  <c:v>2.29</c:v>
                </c:pt>
                <c:pt idx="196">
                  <c:v>2.29</c:v>
                </c:pt>
                <c:pt idx="197">
                  <c:v>2.29</c:v>
                </c:pt>
                <c:pt idx="198">
                  <c:v>2.29</c:v>
                </c:pt>
                <c:pt idx="199">
                  <c:v>2.29</c:v>
                </c:pt>
                <c:pt idx="200">
                  <c:v>2.29</c:v>
                </c:pt>
                <c:pt idx="201">
                  <c:v>2.29</c:v>
                </c:pt>
                <c:pt idx="202">
                  <c:v>2.29</c:v>
                </c:pt>
                <c:pt idx="203">
                  <c:v>2.29</c:v>
                </c:pt>
                <c:pt idx="204">
                  <c:v>2.29</c:v>
                </c:pt>
                <c:pt idx="205">
                  <c:v>2.29</c:v>
                </c:pt>
                <c:pt idx="206">
                  <c:v>2.29</c:v>
                </c:pt>
                <c:pt idx="207">
                  <c:v>2.29</c:v>
                </c:pt>
                <c:pt idx="208">
                  <c:v>2.29</c:v>
                </c:pt>
                <c:pt idx="209">
                  <c:v>2.29</c:v>
                </c:pt>
                <c:pt idx="210">
                  <c:v>2.29</c:v>
                </c:pt>
                <c:pt idx="211">
                  <c:v>2.29</c:v>
                </c:pt>
                <c:pt idx="212">
                  <c:v>2.29</c:v>
                </c:pt>
                <c:pt idx="213">
                  <c:v>2.29</c:v>
                </c:pt>
                <c:pt idx="214">
                  <c:v>2.29</c:v>
                </c:pt>
                <c:pt idx="215">
                  <c:v>2.29</c:v>
                </c:pt>
                <c:pt idx="216">
                  <c:v>2.29</c:v>
                </c:pt>
                <c:pt idx="217">
                  <c:v>2.29</c:v>
                </c:pt>
                <c:pt idx="218">
                  <c:v>2.29</c:v>
                </c:pt>
                <c:pt idx="219">
                  <c:v>2.29</c:v>
                </c:pt>
                <c:pt idx="220">
                  <c:v>2.29</c:v>
                </c:pt>
                <c:pt idx="221">
                  <c:v>2.29</c:v>
                </c:pt>
                <c:pt idx="222">
                  <c:v>2.29</c:v>
                </c:pt>
                <c:pt idx="223">
                  <c:v>2.29</c:v>
                </c:pt>
                <c:pt idx="224">
                  <c:v>2.29</c:v>
                </c:pt>
                <c:pt idx="225">
                  <c:v>2.29</c:v>
                </c:pt>
                <c:pt idx="226">
                  <c:v>2.29</c:v>
                </c:pt>
                <c:pt idx="227">
                  <c:v>2.29</c:v>
                </c:pt>
                <c:pt idx="228">
                  <c:v>2.29</c:v>
                </c:pt>
                <c:pt idx="229">
                  <c:v>2.29</c:v>
                </c:pt>
                <c:pt idx="230">
                  <c:v>2.29</c:v>
                </c:pt>
                <c:pt idx="231">
                  <c:v>2.29</c:v>
                </c:pt>
                <c:pt idx="232">
                  <c:v>2.29</c:v>
                </c:pt>
                <c:pt idx="233">
                  <c:v>2.29</c:v>
                </c:pt>
                <c:pt idx="234">
                  <c:v>2.29</c:v>
                </c:pt>
                <c:pt idx="235">
                  <c:v>2.29</c:v>
                </c:pt>
                <c:pt idx="236">
                  <c:v>2.29</c:v>
                </c:pt>
                <c:pt idx="237">
                  <c:v>2.29</c:v>
                </c:pt>
                <c:pt idx="238">
                  <c:v>2.29</c:v>
                </c:pt>
                <c:pt idx="239">
                  <c:v>2.29</c:v>
                </c:pt>
                <c:pt idx="240">
                  <c:v>2.29</c:v>
                </c:pt>
                <c:pt idx="241">
                  <c:v>2.29</c:v>
                </c:pt>
                <c:pt idx="242">
                  <c:v>2.29</c:v>
                </c:pt>
                <c:pt idx="243">
                  <c:v>2.29</c:v>
                </c:pt>
                <c:pt idx="244">
                  <c:v>2.29</c:v>
                </c:pt>
                <c:pt idx="245">
                  <c:v>2.29</c:v>
                </c:pt>
                <c:pt idx="246">
                  <c:v>2.29</c:v>
                </c:pt>
                <c:pt idx="247">
                  <c:v>2.29</c:v>
                </c:pt>
                <c:pt idx="248">
                  <c:v>2.29</c:v>
                </c:pt>
                <c:pt idx="249">
                  <c:v>2.29</c:v>
                </c:pt>
                <c:pt idx="250">
                  <c:v>2.29</c:v>
                </c:pt>
                <c:pt idx="251">
                  <c:v>2.29</c:v>
                </c:pt>
                <c:pt idx="252">
                  <c:v>2.29</c:v>
                </c:pt>
                <c:pt idx="253">
                  <c:v>2.29</c:v>
                </c:pt>
                <c:pt idx="254">
                  <c:v>2.29</c:v>
                </c:pt>
                <c:pt idx="255">
                  <c:v>2.29</c:v>
                </c:pt>
                <c:pt idx="256">
                  <c:v>2.5</c:v>
                </c:pt>
                <c:pt idx="257">
                  <c:v>2.5</c:v>
                </c:pt>
                <c:pt idx="258">
                  <c:v>2.5</c:v>
                </c:pt>
                <c:pt idx="259">
                  <c:v>2.5</c:v>
                </c:pt>
                <c:pt idx="260">
                  <c:v>2.5</c:v>
                </c:pt>
                <c:pt idx="261">
                  <c:v>2.5</c:v>
                </c:pt>
                <c:pt idx="262">
                  <c:v>2.5</c:v>
                </c:pt>
                <c:pt idx="263">
                  <c:v>2.5</c:v>
                </c:pt>
                <c:pt idx="264">
                  <c:v>2.5</c:v>
                </c:pt>
                <c:pt idx="265">
                  <c:v>2.5</c:v>
                </c:pt>
                <c:pt idx="266">
                  <c:v>2.5</c:v>
                </c:pt>
                <c:pt idx="267">
                  <c:v>2.5</c:v>
                </c:pt>
                <c:pt idx="268">
                  <c:v>2.5</c:v>
                </c:pt>
                <c:pt idx="269">
                  <c:v>2.5</c:v>
                </c:pt>
                <c:pt idx="270">
                  <c:v>2.5</c:v>
                </c:pt>
                <c:pt idx="271">
                  <c:v>2.5</c:v>
                </c:pt>
                <c:pt idx="272">
                  <c:v>2.5</c:v>
                </c:pt>
                <c:pt idx="273">
                  <c:v>2.5</c:v>
                </c:pt>
                <c:pt idx="274">
                  <c:v>2.5</c:v>
                </c:pt>
                <c:pt idx="275">
                  <c:v>2.5</c:v>
                </c:pt>
                <c:pt idx="276">
                  <c:v>2.5</c:v>
                </c:pt>
                <c:pt idx="277">
                  <c:v>2.5</c:v>
                </c:pt>
                <c:pt idx="278">
                  <c:v>2.5</c:v>
                </c:pt>
                <c:pt idx="279">
                  <c:v>2.5</c:v>
                </c:pt>
                <c:pt idx="280">
                  <c:v>2.5</c:v>
                </c:pt>
                <c:pt idx="281">
                  <c:v>2.5</c:v>
                </c:pt>
                <c:pt idx="282">
                  <c:v>2.5</c:v>
                </c:pt>
                <c:pt idx="283">
                  <c:v>2.5</c:v>
                </c:pt>
                <c:pt idx="284">
                  <c:v>2.5</c:v>
                </c:pt>
                <c:pt idx="285">
                  <c:v>2.5</c:v>
                </c:pt>
                <c:pt idx="286">
                  <c:v>2.5</c:v>
                </c:pt>
                <c:pt idx="287">
                  <c:v>2.5</c:v>
                </c:pt>
                <c:pt idx="288">
                  <c:v>2.5</c:v>
                </c:pt>
                <c:pt idx="289">
                  <c:v>2.5</c:v>
                </c:pt>
                <c:pt idx="290">
                  <c:v>2.5</c:v>
                </c:pt>
                <c:pt idx="291">
                  <c:v>2.5</c:v>
                </c:pt>
                <c:pt idx="292">
                  <c:v>2.5</c:v>
                </c:pt>
                <c:pt idx="293">
                  <c:v>2.5</c:v>
                </c:pt>
                <c:pt idx="294">
                  <c:v>2.5</c:v>
                </c:pt>
                <c:pt idx="295">
                  <c:v>2.5</c:v>
                </c:pt>
                <c:pt idx="296">
                  <c:v>2.5</c:v>
                </c:pt>
                <c:pt idx="297">
                  <c:v>2.5</c:v>
                </c:pt>
                <c:pt idx="298">
                  <c:v>2.5</c:v>
                </c:pt>
                <c:pt idx="299">
                  <c:v>2.5</c:v>
                </c:pt>
                <c:pt idx="300">
                  <c:v>2.5</c:v>
                </c:pt>
                <c:pt idx="301">
                  <c:v>2.5</c:v>
                </c:pt>
                <c:pt idx="302">
                  <c:v>2.5</c:v>
                </c:pt>
                <c:pt idx="303">
                  <c:v>2.5</c:v>
                </c:pt>
                <c:pt idx="304">
                  <c:v>2.5</c:v>
                </c:pt>
                <c:pt idx="305">
                  <c:v>2.5</c:v>
                </c:pt>
                <c:pt idx="306">
                  <c:v>2.5</c:v>
                </c:pt>
                <c:pt idx="307">
                  <c:v>2.5</c:v>
                </c:pt>
                <c:pt idx="308">
                  <c:v>2.5</c:v>
                </c:pt>
                <c:pt idx="309">
                  <c:v>2.5</c:v>
                </c:pt>
                <c:pt idx="310">
                  <c:v>2.5</c:v>
                </c:pt>
                <c:pt idx="311">
                  <c:v>2.5</c:v>
                </c:pt>
                <c:pt idx="312">
                  <c:v>2.5</c:v>
                </c:pt>
                <c:pt idx="313">
                  <c:v>2.5</c:v>
                </c:pt>
                <c:pt idx="314">
                  <c:v>2.5</c:v>
                </c:pt>
                <c:pt idx="315">
                  <c:v>2.5</c:v>
                </c:pt>
                <c:pt idx="316">
                  <c:v>2.5</c:v>
                </c:pt>
                <c:pt idx="317">
                  <c:v>2.5</c:v>
                </c:pt>
                <c:pt idx="318">
                  <c:v>2.5</c:v>
                </c:pt>
                <c:pt idx="319">
                  <c:v>2.5</c:v>
                </c:pt>
                <c:pt idx="320">
                  <c:v>2.5</c:v>
                </c:pt>
                <c:pt idx="321">
                  <c:v>2.5</c:v>
                </c:pt>
                <c:pt idx="322">
                  <c:v>2.5</c:v>
                </c:pt>
                <c:pt idx="323">
                  <c:v>2.5</c:v>
                </c:pt>
                <c:pt idx="324">
                  <c:v>2.5</c:v>
                </c:pt>
                <c:pt idx="325">
                  <c:v>2.5</c:v>
                </c:pt>
                <c:pt idx="326">
                  <c:v>2.5</c:v>
                </c:pt>
                <c:pt idx="327">
                  <c:v>2.5</c:v>
                </c:pt>
                <c:pt idx="328">
                  <c:v>2.5</c:v>
                </c:pt>
                <c:pt idx="329">
                  <c:v>2.5</c:v>
                </c:pt>
                <c:pt idx="330">
                  <c:v>2.5</c:v>
                </c:pt>
                <c:pt idx="331">
                  <c:v>2.5</c:v>
                </c:pt>
                <c:pt idx="332">
                  <c:v>2.5</c:v>
                </c:pt>
                <c:pt idx="333">
                  <c:v>2.5</c:v>
                </c:pt>
                <c:pt idx="334">
                  <c:v>2.5</c:v>
                </c:pt>
                <c:pt idx="335">
                  <c:v>2.5</c:v>
                </c:pt>
                <c:pt idx="336">
                  <c:v>2.5</c:v>
                </c:pt>
                <c:pt idx="337">
                  <c:v>2.5</c:v>
                </c:pt>
                <c:pt idx="338">
                  <c:v>2.5</c:v>
                </c:pt>
                <c:pt idx="339">
                  <c:v>2.5</c:v>
                </c:pt>
                <c:pt idx="340">
                  <c:v>2.5</c:v>
                </c:pt>
                <c:pt idx="341">
                  <c:v>2.5</c:v>
                </c:pt>
                <c:pt idx="342">
                  <c:v>2.5</c:v>
                </c:pt>
                <c:pt idx="343">
                  <c:v>2.5</c:v>
                </c:pt>
                <c:pt idx="344">
                  <c:v>2.5</c:v>
                </c:pt>
                <c:pt idx="345">
                  <c:v>2.5</c:v>
                </c:pt>
                <c:pt idx="346">
                  <c:v>2.5</c:v>
                </c:pt>
                <c:pt idx="347">
                  <c:v>2.5</c:v>
                </c:pt>
                <c:pt idx="348">
                  <c:v>2.5</c:v>
                </c:pt>
                <c:pt idx="349">
                  <c:v>2.5</c:v>
                </c:pt>
                <c:pt idx="350">
                  <c:v>2.5</c:v>
                </c:pt>
                <c:pt idx="351">
                  <c:v>2.5</c:v>
                </c:pt>
                <c:pt idx="352">
                  <c:v>2.5</c:v>
                </c:pt>
                <c:pt idx="353">
                  <c:v>2.5</c:v>
                </c:pt>
                <c:pt idx="354">
                  <c:v>2.5</c:v>
                </c:pt>
                <c:pt idx="355">
                  <c:v>2.5</c:v>
                </c:pt>
                <c:pt idx="356">
                  <c:v>2.5</c:v>
                </c:pt>
                <c:pt idx="357">
                  <c:v>2.5</c:v>
                </c:pt>
                <c:pt idx="358">
                  <c:v>2.5</c:v>
                </c:pt>
                <c:pt idx="359">
                  <c:v>2.5</c:v>
                </c:pt>
                <c:pt idx="360">
                  <c:v>2.5</c:v>
                </c:pt>
                <c:pt idx="361">
                  <c:v>2.5</c:v>
                </c:pt>
                <c:pt idx="362">
                  <c:v>2.5</c:v>
                </c:pt>
                <c:pt idx="363">
                  <c:v>2.5</c:v>
                </c:pt>
                <c:pt idx="364">
                  <c:v>2.5</c:v>
                </c:pt>
                <c:pt idx="365">
                  <c:v>2.5</c:v>
                </c:pt>
                <c:pt idx="366">
                  <c:v>2.5</c:v>
                </c:pt>
                <c:pt idx="367">
                  <c:v>2.5</c:v>
                </c:pt>
                <c:pt idx="368">
                  <c:v>2.5</c:v>
                </c:pt>
                <c:pt idx="369">
                  <c:v>2.5</c:v>
                </c:pt>
                <c:pt idx="370">
                  <c:v>2.5</c:v>
                </c:pt>
                <c:pt idx="371">
                  <c:v>2.5</c:v>
                </c:pt>
                <c:pt idx="372">
                  <c:v>2.5</c:v>
                </c:pt>
                <c:pt idx="373">
                  <c:v>2.5</c:v>
                </c:pt>
                <c:pt idx="374">
                  <c:v>2.5</c:v>
                </c:pt>
                <c:pt idx="375">
                  <c:v>2.5</c:v>
                </c:pt>
                <c:pt idx="376">
                  <c:v>2.5</c:v>
                </c:pt>
                <c:pt idx="377">
                  <c:v>2.5</c:v>
                </c:pt>
                <c:pt idx="378">
                  <c:v>2.5</c:v>
                </c:pt>
                <c:pt idx="379">
                  <c:v>2.5</c:v>
                </c:pt>
                <c:pt idx="380">
                  <c:v>2.5</c:v>
                </c:pt>
                <c:pt idx="381">
                  <c:v>2.5</c:v>
                </c:pt>
                <c:pt idx="382">
                  <c:v>2.5</c:v>
                </c:pt>
                <c:pt idx="383">
                  <c:v>2.5</c:v>
                </c:pt>
                <c:pt idx="384">
                  <c:v>2.5</c:v>
                </c:pt>
                <c:pt idx="385">
                  <c:v>2.5</c:v>
                </c:pt>
                <c:pt idx="386">
                  <c:v>2.5</c:v>
                </c:pt>
                <c:pt idx="387">
                  <c:v>2.5</c:v>
                </c:pt>
                <c:pt idx="388">
                  <c:v>2.5</c:v>
                </c:pt>
                <c:pt idx="389">
                  <c:v>2.5</c:v>
                </c:pt>
                <c:pt idx="390">
                  <c:v>2.5</c:v>
                </c:pt>
                <c:pt idx="391">
                  <c:v>2.5</c:v>
                </c:pt>
                <c:pt idx="392">
                  <c:v>2.5</c:v>
                </c:pt>
                <c:pt idx="393">
                  <c:v>2.5</c:v>
                </c:pt>
                <c:pt idx="394">
                  <c:v>2.5</c:v>
                </c:pt>
                <c:pt idx="395">
                  <c:v>2.5</c:v>
                </c:pt>
                <c:pt idx="396">
                  <c:v>2.5</c:v>
                </c:pt>
                <c:pt idx="397">
                  <c:v>2.5</c:v>
                </c:pt>
                <c:pt idx="398">
                  <c:v>2.5</c:v>
                </c:pt>
                <c:pt idx="399">
                  <c:v>2.5</c:v>
                </c:pt>
                <c:pt idx="400">
                  <c:v>2.5</c:v>
                </c:pt>
                <c:pt idx="401">
                  <c:v>2.5</c:v>
                </c:pt>
                <c:pt idx="402">
                  <c:v>2.5</c:v>
                </c:pt>
                <c:pt idx="403">
                  <c:v>2.5</c:v>
                </c:pt>
                <c:pt idx="404">
                  <c:v>2.5</c:v>
                </c:pt>
                <c:pt idx="405">
                  <c:v>2.5</c:v>
                </c:pt>
                <c:pt idx="406">
                  <c:v>2.5</c:v>
                </c:pt>
                <c:pt idx="407">
                  <c:v>2.5</c:v>
                </c:pt>
                <c:pt idx="408">
                  <c:v>2.5</c:v>
                </c:pt>
                <c:pt idx="409">
                  <c:v>2.5</c:v>
                </c:pt>
                <c:pt idx="410">
                  <c:v>2.5</c:v>
                </c:pt>
                <c:pt idx="411">
                  <c:v>2.5</c:v>
                </c:pt>
                <c:pt idx="412">
                  <c:v>2.5</c:v>
                </c:pt>
                <c:pt idx="413">
                  <c:v>2.5</c:v>
                </c:pt>
                <c:pt idx="414">
                  <c:v>2.5</c:v>
                </c:pt>
                <c:pt idx="415">
                  <c:v>2.5</c:v>
                </c:pt>
                <c:pt idx="416">
                  <c:v>2.5</c:v>
                </c:pt>
                <c:pt idx="417">
                  <c:v>2.5</c:v>
                </c:pt>
                <c:pt idx="418">
                  <c:v>2.5</c:v>
                </c:pt>
                <c:pt idx="419">
                  <c:v>2.5</c:v>
                </c:pt>
                <c:pt idx="420">
                  <c:v>2.5</c:v>
                </c:pt>
                <c:pt idx="421">
                  <c:v>2.5</c:v>
                </c:pt>
                <c:pt idx="422">
                  <c:v>2.5</c:v>
                </c:pt>
                <c:pt idx="423">
                  <c:v>2.5</c:v>
                </c:pt>
                <c:pt idx="424">
                  <c:v>2.5</c:v>
                </c:pt>
                <c:pt idx="425">
                  <c:v>2.5</c:v>
                </c:pt>
                <c:pt idx="426">
                  <c:v>2.5</c:v>
                </c:pt>
                <c:pt idx="427">
                  <c:v>2.5</c:v>
                </c:pt>
                <c:pt idx="428">
                  <c:v>2.5</c:v>
                </c:pt>
                <c:pt idx="429">
                  <c:v>2.5</c:v>
                </c:pt>
                <c:pt idx="430">
                  <c:v>2.5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2.5</c:v>
                </c:pt>
                <c:pt idx="435">
                  <c:v>2.5</c:v>
                </c:pt>
                <c:pt idx="436">
                  <c:v>2.5</c:v>
                </c:pt>
                <c:pt idx="437">
                  <c:v>2.5</c:v>
                </c:pt>
                <c:pt idx="438">
                  <c:v>2.5</c:v>
                </c:pt>
                <c:pt idx="439">
                  <c:v>2.5</c:v>
                </c:pt>
                <c:pt idx="440">
                  <c:v>2.5</c:v>
                </c:pt>
                <c:pt idx="441">
                  <c:v>2.5</c:v>
                </c:pt>
                <c:pt idx="442">
                  <c:v>2.5</c:v>
                </c:pt>
                <c:pt idx="443">
                  <c:v>2.5</c:v>
                </c:pt>
                <c:pt idx="444">
                  <c:v>2.5</c:v>
                </c:pt>
                <c:pt idx="445">
                  <c:v>2.5</c:v>
                </c:pt>
                <c:pt idx="446">
                  <c:v>2.5</c:v>
                </c:pt>
                <c:pt idx="447">
                  <c:v>2.5</c:v>
                </c:pt>
                <c:pt idx="448">
                  <c:v>2.5</c:v>
                </c:pt>
                <c:pt idx="449">
                  <c:v>2.5</c:v>
                </c:pt>
                <c:pt idx="450">
                  <c:v>2.5</c:v>
                </c:pt>
                <c:pt idx="451">
                  <c:v>2.5</c:v>
                </c:pt>
                <c:pt idx="452">
                  <c:v>2.5</c:v>
                </c:pt>
                <c:pt idx="453">
                  <c:v>2.5</c:v>
                </c:pt>
                <c:pt idx="454">
                  <c:v>2.5</c:v>
                </c:pt>
                <c:pt idx="455">
                  <c:v>2.5</c:v>
                </c:pt>
                <c:pt idx="456">
                  <c:v>2.5</c:v>
                </c:pt>
                <c:pt idx="457">
                  <c:v>2.5</c:v>
                </c:pt>
                <c:pt idx="458">
                  <c:v>2.5</c:v>
                </c:pt>
                <c:pt idx="459">
                  <c:v>2.5</c:v>
                </c:pt>
                <c:pt idx="460">
                  <c:v>2.5</c:v>
                </c:pt>
                <c:pt idx="461">
                  <c:v>2.5</c:v>
                </c:pt>
                <c:pt idx="462">
                  <c:v>2.5</c:v>
                </c:pt>
                <c:pt idx="463">
                  <c:v>2.5</c:v>
                </c:pt>
                <c:pt idx="464">
                  <c:v>2.5</c:v>
                </c:pt>
                <c:pt idx="465">
                  <c:v>2.5</c:v>
                </c:pt>
                <c:pt idx="466">
                  <c:v>2.5</c:v>
                </c:pt>
                <c:pt idx="467">
                  <c:v>2.5</c:v>
                </c:pt>
                <c:pt idx="468">
                  <c:v>2.5</c:v>
                </c:pt>
                <c:pt idx="469">
                  <c:v>2.5</c:v>
                </c:pt>
                <c:pt idx="470">
                  <c:v>2.5</c:v>
                </c:pt>
                <c:pt idx="471">
                  <c:v>2.5</c:v>
                </c:pt>
                <c:pt idx="472">
                  <c:v>2.5</c:v>
                </c:pt>
                <c:pt idx="473">
                  <c:v>2.5</c:v>
                </c:pt>
                <c:pt idx="474">
                  <c:v>2.5</c:v>
                </c:pt>
                <c:pt idx="475">
                  <c:v>2.5</c:v>
                </c:pt>
                <c:pt idx="476">
                  <c:v>2.5</c:v>
                </c:pt>
                <c:pt idx="477">
                  <c:v>2.5</c:v>
                </c:pt>
                <c:pt idx="478">
                  <c:v>2.5</c:v>
                </c:pt>
                <c:pt idx="479">
                  <c:v>2.5</c:v>
                </c:pt>
                <c:pt idx="480">
                  <c:v>2.5</c:v>
                </c:pt>
                <c:pt idx="481">
                  <c:v>2.5</c:v>
                </c:pt>
                <c:pt idx="482">
                  <c:v>2.5</c:v>
                </c:pt>
                <c:pt idx="483">
                  <c:v>2.5</c:v>
                </c:pt>
                <c:pt idx="484">
                  <c:v>2.5</c:v>
                </c:pt>
                <c:pt idx="485">
                  <c:v>2.5</c:v>
                </c:pt>
                <c:pt idx="486">
                  <c:v>2.5</c:v>
                </c:pt>
                <c:pt idx="487">
                  <c:v>2.5</c:v>
                </c:pt>
                <c:pt idx="488">
                  <c:v>2.5</c:v>
                </c:pt>
                <c:pt idx="489">
                  <c:v>2.5</c:v>
                </c:pt>
                <c:pt idx="490">
                  <c:v>2.5</c:v>
                </c:pt>
                <c:pt idx="491">
                  <c:v>2.5</c:v>
                </c:pt>
                <c:pt idx="492">
                  <c:v>2.5</c:v>
                </c:pt>
                <c:pt idx="493">
                  <c:v>2.5</c:v>
                </c:pt>
                <c:pt idx="494">
                  <c:v>2.5</c:v>
                </c:pt>
                <c:pt idx="495">
                  <c:v>2.5</c:v>
                </c:pt>
                <c:pt idx="496">
                  <c:v>2.5</c:v>
                </c:pt>
                <c:pt idx="497">
                  <c:v>2.5</c:v>
                </c:pt>
                <c:pt idx="498">
                  <c:v>2.5</c:v>
                </c:pt>
                <c:pt idx="499">
                  <c:v>2.5</c:v>
                </c:pt>
                <c:pt idx="500">
                  <c:v>2.5</c:v>
                </c:pt>
                <c:pt idx="501">
                  <c:v>2.5</c:v>
                </c:pt>
                <c:pt idx="502">
                  <c:v>2.5</c:v>
                </c:pt>
                <c:pt idx="503">
                  <c:v>2.5</c:v>
                </c:pt>
                <c:pt idx="504">
                  <c:v>2.5</c:v>
                </c:pt>
                <c:pt idx="505">
                  <c:v>2.5</c:v>
                </c:pt>
                <c:pt idx="506">
                  <c:v>2.5</c:v>
                </c:pt>
                <c:pt idx="507">
                  <c:v>2.5</c:v>
                </c:pt>
                <c:pt idx="508">
                  <c:v>2.5</c:v>
                </c:pt>
                <c:pt idx="509">
                  <c:v>2.5</c:v>
                </c:pt>
                <c:pt idx="510">
                  <c:v>2.5</c:v>
                </c:pt>
                <c:pt idx="511">
                  <c:v>2.5</c:v>
                </c:pt>
                <c:pt idx="512">
                  <c:v>5.3049999999999997</c:v>
                </c:pt>
                <c:pt idx="513">
                  <c:v>5.3049999999999997</c:v>
                </c:pt>
                <c:pt idx="514">
                  <c:v>5.3049999999999997</c:v>
                </c:pt>
                <c:pt idx="515">
                  <c:v>5.3049999999999997</c:v>
                </c:pt>
                <c:pt idx="516">
                  <c:v>5.3049999999999997</c:v>
                </c:pt>
                <c:pt idx="517">
                  <c:v>5.3049999999999997</c:v>
                </c:pt>
                <c:pt idx="518">
                  <c:v>5.3049999999999997</c:v>
                </c:pt>
                <c:pt idx="519">
                  <c:v>5.3049999999999997</c:v>
                </c:pt>
                <c:pt idx="520">
                  <c:v>5.3049999999999997</c:v>
                </c:pt>
                <c:pt idx="521">
                  <c:v>5.3049999999999997</c:v>
                </c:pt>
                <c:pt idx="522">
                  <c:v>5.3049999999999997</c:v>
                </c:pt>
                <c:pt idx="523">
                  <c:v>5.3049999999999997</c:v>
                </c:pt>
                <c:pt idx="524">
                  <c:v>5.3049999999999997</c:v>
                </c:pt>
                <c:pt idx="525">
                  <c:v>5.3049999999999997</c:v>
                </c:pt>
                <c:pt idx="526">
                  <c:v>5.3049999999999997</c:v>
                </c:pt>
                <c:pt idx="527">
                  <c:v>5.3049999999999997</c:v>
                </c:pt>
                <c:pt idx="528">
                  <c:v>5.3049999999999997</c:v>
                </c:pt>
                <c:pt idx="529">
                  <c:v>5.3049999999999997</c:v>
                </c:pt>
                <c:pt idx="530">
                  <c:v>5.3049999999999997</c:v>
                </c:pt>
                <c:pt idx="531">
                  <c:v>5.3049999999999997</c:v>
                </c:pt>
                <c:pt idx="532">
                  <c:v>5.3049999999999997</c:v>
                </c:pt>
                <c:pt idx="533">
                  <c:v>5.3049999999999997</c:v>
                </c:pt>
                <c:pt idx="534">
                  <c:v>5.3049999999999997</c:v>
                </c:pt>
                <c:pt idx="535">
                  <c:v>5.3049999999999997</c:v>
                </c:pt>
                <c:pt idx="536">
                  <c:v>5.3049999999999997</c:v>
                </c:pt>
                <c:pt idx="537">
                  <c:v>5.3049999999999997</c:v>
                </c:pt>
                <c:pt idx="538">
                  <c:v>5.3049999999999997</c:v>
                </c:pt>
                <c:pt idx="539">
                  <c:v>5.3049999999999997</c:v>
                </c:pt>
                <c:pt idx="540">
                  <c:v>5.3049999999999997</c:v>
                </c:pt>
                <c:pt idx="541">
                  <c:v>5.3049999999999997</c:v>
                </c:pt>
                <c:pt idx="542">
                  <c:v>5.3049999999999997</c:v>
                </c:pt>
                <c:pt idx="543">
                  <c:v>5.3049999999999997</c:v>
                </c:pt>
                <c:pt idx="544">
                  <c:v>5.3049999999999997</c:v>
                </c:pt>
                <c:pt idx="545">
                  <c:v>5.3049999999999997</c:v>
                </c:pt>
                <c:pt idx="546">
                  <c:v>5.3049999999999997</c:v>
                </c:pt>
                <c:pt idx="547">
                  <c:v>5.3049999999999997</c:v>
                </c:pt>
                <c:pt idx="548">
                  <c:v>5.3049999999999997</c:v>
                </c:pt>
                <c:pt idx="549">
                  <c:v>5.3049999999999997</c:v>
                </c:pt>
                <c:pt idx="550">
                  <c:v>5.3049999999999997</c:v>
                </c:pt>
                <c:pt idx="551">
                  <c:v>5.3049999999999997</c:v>
                </c:pt>
                <c:pt idx="552">
                  <c:v>5.3049999999999997</c:v>
                </c:pt>
                <c:pt idx="553">
                  <c:v>5.3049999999999997</c:v>
                </c:pt>
                <c:pt idx="554">
                  <c:v>5.3049999999999997</c:v>
                </c:pt>
                <c:pt idx="555">
                  <c:v>5.3049999999999997</c:v>
                </c:pt>
                <c:pt idx="556">
                  <c:v>5.3049999999999997</c:v>
                </c:pt>
                <c:pt idx="557">
                  <c:v>5.3049999999999997</c:v>
                </c:pt>
                <c:pt idx="558">
                  <c:v>5.3049999999999997</c:v>
                </c:pt>
                <c:pt idx="559">
                  <c:v>5.3049999999999997</c:v>
                </c:pt>
                <c:pt idx="560">
                  <c:v>5.3049999999999997</c:v>
                </c:pt>
                <c:pt idx="561">
                  <c:v>5.3049999999999997</c:v>
                </c:pt>
                <c:pt idx="562">
                  <c:v>5.3049999999999997</c:v>
                </c:pt>
                <c:pt idx="563">
                  <c:v>5.3049999999999997</c:v>
                </c:pt>
                <c:pt idx="564">
                  <c:v>5.3049999999999997</c:v>
                </c:pt>
                <c:pt idx="565">
                  <c:v>5.3049999999999997</c:v>
                </c:pt>
                <c:pt idx="566">
                  <c:v>5.3049999999999997</c:v>
                </c:pt>
                <c:pt idx="567">
                  <c:v>5.3049999999999997</c:v>
                </c:pt>
                <c:pt idx="568">
                  <c:v>5.3049999999999997</c:v>
                </c:pt>
                <c:pt idx="569">
                  <c:v>5.3049999999999997</c:v>
                </c:pt>
                <c:pt idx="570">
                  <c:v>5.3049999999999997</c:v>
                </c:pt>
                <c:pt idx="571">
                  <c:v>5.3049999999999997</c:v>
                </c:pt>
                <c:pt idx="572">
                  <c:v>5.3049999999999997</c:v>
                </c:pt>
                <c:pt idx="573">
                  <c:v>5.3049999999999997</c:v>
                </c:pt>
                <c:pt idx="574">
                  <c:v>5.3049999999999997</c:v>
                </c:pt>
                <c:pt idx="575">
                  <c:v>5.3049999999999997</c:v>
                </c:pt>
                <c:pt idx="576">
                  <c:v>5.3049999999999997</c:v>
                </c:pt>
                <c:pt idx="577">
                  <c:v>5.3049999999999997</c:v>
                </c:pt>
                <c:pt idx="578">
                  <c:v>5.3049999999999997</c:v>
                </c:pt>
                <c:pt idx="579">
                  <c:v>5.3049999999999997</c:v>
                </c:pt>
                <c:pt idx="580">
                  <c:v>5.3049999999999997</c:v>
                </c:pt>
                <c:pt idx="581">
                  <c:v>5.3049999999999997</c:v>
                </c:pt>
                <c:pt idx="582">
                  <c:v>5.3049999999999997</c:v>
                </c:pt>
                <c:pt idx="583">
                  <c:v>5.3049999999999997</c:v>
                </c:pt>
                <c:pt idx="584">
                  <c:v>5.3049999999999997</c:v>
                </c:pt>
                <c:pt idx="585">
                  <c:v>5.3049999999999997</c:v>
                </c:pt>
                <c:pt idx="586">
                  <c:v>5.3049999999999997</c:v>
                </c:pt>
                <c:pt idx="587">
                  <c:v>5.3049999999999997</c:v>
                </c:pt>
                <c:pt idx="588">
                  <c:v>5.3049999999999997</c:v>
                </c:pt>
                <c:pt idx="589">
                  <c:v>5.3049999999999997</c:v>
                </c:pt>
                <c:pt idx="590">
                  <c:v>5.3049999999999997</c:v>
                </c:pt>
                <c:pt idx="591">
                  <c:v>5.3049999999999997</c:v>
                </c:pt>
                <c:pt idx="592">
                  <c:v>5.3049999999999997</c:v>
                </c:pt>
                <c:pt idx="593">
                  <c:v>5.3049999999999997</c:v>
                </c:pt>
                <c:pt idx="594">
                  <c:v>5.3049999999999997</c:v>
                </c:pt>
                <c:pt idx="595">
                  <c:v>5.3049999999999997</c:v>
                </c:pt>
                <c:pt idx="596">
                  <c:v>5.3049999999999997</c:v>
                </c:pt>
                <c:pt idx="597">
                  <c:v>5.3049999999999997</c:v>
                </c:pt>
                <c:pt idx="598">
                  <c:v>5.3049999999999997</c:v>
                </c:pt>
                <c:pt idx="599">
                  <c:v>5.3049999999999997</c:v>
                </c:pt>
                <c:pt idx="600">
                  <c:v>5.3049999999999997</c:v>
                </c:pt>
                <c:pt idx="601">
                  <c:v>5.3049999999999997</c:v>
                </c:pt>
                <c:pt idx="602">
                  <c:v>5.3049999999999997</c:v>
                </c:pt>
                <c:pt idx="603">
                  <c:v>5.3049999999999997</c:v>
                </c:pt>
                <c:pt idx="604">
                  <c:v>5.3049999999999997</c:v>
                </c:pt>
                <c:pt idx="605">
                  <c:v>5.3049999999999997</c:v>
                </c:pt>
                <c:pt idx="606">
                  <c:v>5.3049999999999997</c:v>
                </c:pt>
                <c:pt idx="607">
                  <c:v>5.3049999999999997</c:v>
                </c:pt>
                <c:pt idx="608">
                  <c:v>5.3049999999999997</c:v>
                </c:pt>
                <c:pt idx="609">
                  <c:v>5.3049999999999997</c:v>
                </c:pt>
                <c:pt idx="610">
                  <c:v>5.3049999999999997</c:v>
                </c:pt>
                <c:pt idx="611">
                  <c:v>5.3049999999999997</c:v>
                </c:pt>
                <c:pt idx="612">
                  <c:v>5.3049999999999997</c:v>
                </c:pt>
                <c:pt idx="613">
                  <c:v>5.3049999999999997</c:v>
                </c:pt>
                <c:pt idx="614">
                  <c:v>5.3049999999999997</c:v>
                </c:pt>
                <c:pt idx="615">
                  <c:v>5.3049999999999997</c:v>
                </c:pt>
                <c:pt idx="616">
                  <c:v>5.3049999999999997</c:v>
                </c:pt>
                <c:pt idx="617">
                  <c:v>5.3049999999999997</c:v>
                </c:pt>
                <c:pt idx="618">
                  <c:v>5.3049999999999997</c:v>
                </c:pt>
                <c:pt idx="619">
                  <c:v>5.3049999999999997</c:v>
                </c:pt>
                <c:pt idx="620">
                  <c:v>5.3049999999999997</c:v>
                </c:pt>
                <c:pt idx="621">
                  <c:v>5.3049999999999997</c:v>
                </c:pt>
                <c:pt idx="622">
                  <c:v>5.3049999999999997</c:v>
                </c:pt>
                <c:pt idx="623">
                  <c:v>5.3049999999999997</c:v>
                </c:pt>
                <c:pt idx="624">
                  <c:v>5.3049999999999997</c:v>
                </c:pt>
                <c:pt idx="625">
                  <c:v>5.3049999999999997</c:v>
                </c:pt>
                <c:pt idx="626">
                  <c:v>5.3049999999999997</c:v>
                </c:pt>
                <c:pt idx="627">
                  <c:v>5.3049999999999997</c:v>
                </c:pt>
                <c:pt idx="628">
                  <c:v>5.3049999999999997</c:v>
                </c:pt>
                <c:pt idx="629">
                  <c:v>5.3049999999999997</c:v>
                </c:pt>
                <c:pt idx="630">
                  <c:v>5.3049999999999997</c:v>
                </c:pt>
                <c:pt idx="631">
                  <c:v>5.3049999999999997</c:v>
                </c:pt>
                <c:pt idx="632">
                  <c:v>5.3049999999999997</c:v>
                </c:pt>
                <c:pt idx="633">
                  <c:v>5.3049999999999997</c:v>
                </c:pt>
                <c:pt idx="634">
                  <c:v>5.3049999999999997</c:v>
                </c:pt>
                <c:pt idx="635">
                  <c:v>5.3049999999999997</c:v>
                </c:pt>
                <c:pt idx="636">
                  <c:v>5.3049999999999997</c:v>
                </c:pt>
                <c:pt idx="637">
                  <c:v>5.3049999999999997</c:v>
                </c:pt>
                <c:pt idx="638">
                  <c:v>5.3049999999999997</c:v>
                </c:pt>
                <c:pt idx="639">
                  <c:v>5.3049999999999997</c:v>
                </c:pt>
                <c:pt idx="640">
                  <c:v>5.3049999999999997</c:v>
                </c:pt>
                <c:pt idx="641">
                  <c:v>5.3049999999999997</c:v>
                </c:pt>
                <c:pt idx="642">
                  <c:v>5.3049999999999997</c:v>
                </c:pt>
                <c:pt idx="643">
                  <c:v>5.3049999999999997</c:v>
                </c:pt>
                <c:pt idx="644">
                  <c:v>5.3049999999999997</c:v>
                </c:pt>
                <c:pt idx="645">
                  <c:v>5.3049999999999997</c:v>
                </c:pt>
                <c:pt idx="646">
                  <c:v>5.3049999999999997</c:v>
                </c:pt>
                <c:pt idx="647">
                  <c:v>5.3049999999999997</c:v>
                </c:pt>
                <c:pt idx="648">
                  <c:v>5.3049999999999997</c:v>
                </c:pt>
                <c:pt idx="649">
                  <c:v>5.3049999999999997</c:v>
                </c:pt>
                <c:pt idx="650">
                  <c:v>5.3049999999999997</c:v>
                </c:pt>
                <c:pt idx="651">
                  <c:v>5.3049999999999997</c:v>
                </c:pt>
                <c:pt idx="652">
                  <c:v>5.3049999999999997</c:v>
                </c:pt>
                <c:pt idx="653">
                  <c:v>5.3049999999999997</c:v>
                </c:pt>
                <c:pt idx="654">
                  <c:v>5.3049999999999997</c:v>
                </c:pt>
                <c:pt idx="655">
                  <c:v>5.3049999999999997</c:v>
                </c:pt>
                <c:pt idx="656">
                  <c:v>5.3049999999999997</c:v>
                </c:pt>
                <c:pt idx="657">
                  <c:v>5.3049999999999997</c:v>
                </c:pt>
                <c:pt idx="658">
                  <c:v>5.3049999999999997</c:v>
                </c:pt>
                <c:pt idx="659">
                  <c:v>5.3049999999999997</c:v>
                </c:pt>
                <c:pt idx="660">
                  <c:v>5.3049999999999997</c:v>
                </c:pt>
                <c:pt idx="661">
                  <c:v>5.3049999999999997</c:v>
                </c:pt>
                <c:pt idx="662">
                  <c:v>5.3049999999999997</c:v>
                </c:pt>
                <c:pt idx="663">
                  <c:v>5.3049999999999997</c:v>
                </c:pt>
                <c:pt idx="664">
                  <c:v>5.3049999999999997</c:v>
                </c:pt>
                <c:pt idx="665">
                  <c:v>5.3049999999999997</c:v>
                </c:pt>
                <c:pt idx="666">
                  <c:v>5.3049999999999997</c:v>
                </c:pt>
                <c:pt idx="667">
                  <c:v>5.3049999999999997</c:v>
                </c:pt>
                <c:pt idx="668">
                  <c:v>5.3049999999999997</c:v>
                </c:pt>
                <c:pt idx="669">
                  <c:v>5.3049999999999997</c:v>
                </c:pt>
                <c:pt idx="670">
                  <c:v>5.3049999999999997</c:v>
                </c:pt>
                <c:pt idx="671">
                  <c:v>5.3049999999999997</c:v>
                </c:pt>
                <c:pt idx="672">
                  <c:v>5.3049999999999997</c:v>
                </c:pt>
                <c:pt idx="673">
                  <c:v>5.3049999999999997</c:v>
                </c:pt>
                <c:pt idx="674">
                  <c:v>5.3049999999999997</c:v>
                </c:pt>
                <c:pt idx="675">
                  <c:v>5.3049999999999997</c:v>
                </c:pt>
                <c:pt idx="676">
                  <c:v>5.3049999999999997</c:v>
                </c:pt>
                <c:pt idx="677">
                  <c:v>5.3049999999999997</c:v>
                </c:pt>
                <c:pt idx="678">
                  <c:v>5.3049999999999997</c:v>
                </c:pt>
                <c:pt idx="679">
                  <c:v>5.3049999999999997</c:v>
                </c:pt>
                <c:pt idx="680">
                  <c:v>5.3049999999999997</c:v>
                </c:pt>
                <c:pt idx="681">
                  <c:v>5.3049999999999997</c:v>
                </c:pt>
                <c:pt idx="682">
                  <c:v>5.3049999999999997</c:v>
                </c:pt>
                <c:pt idx="683">
                  <c:v>5.3049999999999997</c:v>
                </c:pt>
                <c:pt idx="684">
                  <c:v>5.3049999999999997</c:v>
                </c:pt>
                <c:pt idx="685">
                  <c:v>5.3049999999999997</c:v>
                </c:pt>
                <c:pt idx="686">
                  <c:v>5.3049999999999997</c:v>
                </c:pt>
                <c:pt idx="687">
                  <c:v>5.3049999999999997</c:v>
                </c:pt>
                <c:pt idx="688">
                  <c:v>5.3049999999999997</c:v>
                </c:pt>
                <c:pt idx="689">
                  <c:v>5.3049999999999997</c:v>
                </c:pt>
                <c:pt idx="690">
                  <c:v>5.3049999999999997</c:v>
                </c:pt>
                <c:pt idx="691">
                  <c:v>5.3049999999999997</c:v>
                </c:pt>
                <c:pt idx="692">
                  <c:v>5.3049999999999997</c:v>
                </c:pt>
                <c:pt idx="693">
                  <c:v>5.3049999999999997</c:v>
                </c:pt>
                <c:pt idx="694">
                  <c:v>5.3049999999999997</c:v>
                </c:pt>
                <c:pt idx="695">
                  <c:v>5.3049999999999997</c:v>
                </c:pt>
                <c:pt idx="696">
                  <c:v>5.3049999999999997</c:v>
                </c:pt>
                <c:pt idx="697">
                  <c:v>5.3049999999999997</c:v>
                </c:pt>
                <c:pt idx="698">
                  <c:v>5.3049999999999997</c:v>
                </c:pt>
                <c:pt idx="699">
                  <c:v>5.3049999999999997</c:v>
                </c:pt>
                <c:pt idx="700">
                  <c:v>5.3049999999999997</c:v>
                </c:pt>
                <c:pt idx="701">
                  <c:v>5.3049999999999997</c:v>
                </c:pt>
                <c:pt idx="702">
                  <c:v>5.3049999999999997</c:v>
                </c:pt>
                <c:pt idx="703">
                  <c:v>5.3049999999999997</c:v>
                </c:pt>
                <c:pt idx="704">
                  <c:v>5.3049999999999997</c:v>
                </c:pt>
                <c:pt idx="705">
                  <c:v>5.3049999999999997</c:v>
                </c:pt>
                <c:pt idx="706">
                  <c:v>5.3049999999999997</c:v>
                </c:pt>
                <c:pt idx="707">
                  <c:v>5.3049999999999997</c:v>
                </c:pt>
                <c:pt idx="708">
                  <c:v>5.3049999999999997</c:v>
                </c:pt>
                <c:pt idx="709">
                  <c:v>5.3049999999999997</c:v>
                </c:pt>
                <c:pt idx="710">
                  <c:v>5.3049999999999997</c:v>
                </c:pt>
                <c:pt idx="711">
                  <c:v>5.3049999999999997</c:v>
                </c:pt>
                <c:pt idx="712">
                  <c:v>5.3049999999999997</c:v>
                </c:pt>
                <c:pt idx="713">
                  <c:v>5.3049999999999997</c:v>
                </c:pt>
                <c:pt idx="714">
                  <c:v>5.3049999999999997</c:v>
                </c:pt>
                <c:pt idx="715">
                  <c:v>5.3049999999999997</c:v>
                </c:pt>
                <c:pt idx="716">
                  <c:v>5.3049999999999997</c:v>
                </c:pt>
                <c:pt idx="717">
                  <c:v>5.3049999999999997</c:v>
                </c:pt>
                <c:pt idx="718">
                  <c:v>5.3049999999999997</c:v>
                </c:pt>
                <c:pt idx="719">
                  <c:v>5.3049999999999997</c:v>
                </c:pt>
                <c:pt idx="720">
                  <c:v>5.3049999999999997</c:v>
                </c:pt>
                <c:pt idx="721">
                  <c:v>5.3049999999999997</c:v>
                </c:pt>
                <c:pt idx="722">
                  <c:v>5.3049999999999997</c:v>
                </c:pt>
                <c:pt idx="723">
                  <c:v>5.3049999999999997</c:v>
                </c:pt>
                <c:pt idx="724">
                  <c:v>5.3049999999999997</c:v>
                </c:pt>
                <c:pt idx="725">
                  <c:v>5.3049999999999997</c:v>
                </c:pt>
                <c:pt idx="726">
                  <c:v>5.3049999999999997</c:v>
                </c:pt>
                <c:pt idx="727">
                  <c:v>5.3049999999999997</c:v>
                </c:pt>
                <c:pt idx="728">
                  <c:v>5.3049999999999997</c:v>
                </c:pt>
                <c:pt idx="729">
                  <c:v>5.3049999999999997</c:v>
                </c:pt>
                <c:pt idx="730">
                  <c:v>5.3049999999999997</c:v>
                </c:pt>
                <c:pt idx="731">
                  <c:v>5.3049999999999997</c:v>
                </c:pt>
                <c:pt idx="732">
                  <c:v>5.3049999999999997</c:v>
                </c:pt>
                <c:pt idx="733">
                  <c:v>5.3049999999999997</c:v>
                </c:pt>
                <c:pt idx="734">
                  <c:v>5.3049999999999997</c:v>
                </c:pt>
                <c:pt idx="735">
                  <c:v>5.3049999999999997</c:v>
                </c:pt>
                <c:pt idx="736">
                  <c:v>5.3049999999999997</c:v>
                </c:pt>
                <c:pt idx="737">
                  <c:v>5.3049999999999997</c:v>
                </c:pt>
                <c:pt idx="738">
                  <c:v>5.3049999999999997</c:v>
                </c:pt>
                <c:pt idx="739">
                  <c:v>5.3049999999999997</c:v>
                </c:pt>
                <c:pt idx="740">
                  <c:v>5.3049999999999997</c:v>
                </c:pt>
                <c:pt idx="741">
                  <c:v>5.3049999999999997</c:v>
                </c:pt>
                <c:pt idx="742">
                  <c:v>5.3049999999999997</c:v>
                </c:pt>
                <c:pt idx="743">
                  <c:v>5.3049999999999997</c:v>
                </c:pt>
                <c:pt idx="744">
                  <c:v>5.3049999999999997</c:v>
                </c:pt>
                <c:pt idx="745">
                  <c:v>5.3049999999999997</c:v>
                </c:pt>
                <c:pt idx="746">
                  <c:v>5.3049999999999997</c:v>
                </c:pt>
                <c:pt idx="747">
                  <c:v>5.3049999999999997</c:v>
                </c:pt>
                <c:pt idx="748">
                  <c:v>5.3049999999999997</c:v>
                </c:pt>
                <c:pt idx="749">
                  <c:v>5.3049999999999997</c:v>
                </c:pt>
                <c:pt idx="750">
                  <c:v>5.3049999999999997</c:v>
                </c:pt>
                <c:pt idx="751">
                  <c:v>5.3049999999999997</c:v>
                </c:pt>
                <c:pt idx="752">
                  <c:v>5.3049999999999997</c:v>
                </c:pt>
                <c:pt idx="753">
                  <c:v>5.3049999999999997</c:v>
                </c:pt>
                <c:pt idx="754">
                  <c:v>5.3049999999999997</c:v>
                </c:pt>
                <c:pt idx="755">
                  <c:v>5.3049999999999997</c:v>
                </c:pt>
                <c:pt idx="756">
                  <c:v>5.3049999999999997</c:v>
                </c:pt>
                <c:pt idx="757">
                  <c:v>5.3049999999999997</c:v>
                </c:pt>
                <c:pt idx="758">
                  <c:v>5.3049999999999997</c:v>
                </c:pt>
                <c:pt idx="759">
                  <c:v>5.3049999999999997</c:v>
                </c:pt>
                <c:pt idx="760">
                  <c:v>5.3049999999999997</c:v>
                </c:pt>
                <c:pt idx="761">
                  <c:v>5.3049999999999997</c:v>
                </c:pt>
                <c:pt idx="762">
                  <c:v>5.3049999999999997</c:v>
                </c:pt>
                <c:pt idx="763">
                  <c:v>5.3049999999999997</c:v>
                </c:pt>
                <c:pt idx="764">
                  <c:v>5.3049999999999997</c:v>
                </c:pt>
                <c:pt idx="765">
                  <c:v>5.3049999999999997</c:v>
                </c:pt>
                <c:pt idx="766">
                  <c:v>5.3049999999999997</c:v>
                </c:pt>
                <c:pt idx="767">
                  <c:v>5.3049999999999997</c:v>
                </c:pt>
                <c:pt idx="768">
                  <c:v>6.32</c:v>
                </c:pt>
                <c:pt idx="769">
                  <c:v>6.32</c:v>
                </c:pt>
                <c:pt idx="770">
                  <c:v>6.32</c:v>
                </c:pt>
                <c:pt idx="771">
                  <c:v>6.32</c:v>
                </c:pt>
                <c:pt idx="772">
                  <c:v>6.32</c:v>
                </c:pt>
                <c:pt idx="773">
                  <c:v>6.32</c:v>
                </c:pt>
                <c:pt idx="774">
                  <c:v>6.32</c:v>
                </c:pt>
                <c:pt idx="775">
                  <c:v>6.32</c:v>
                </c:pt>
                <c:pt idx="776">
                  <c:v>6.32</c:v>
                </c:pt>
                <c:pt idx="777">
                  <c:v>6.32</c:v>
                </c:pt>
                <c:pt idx="778">
                  <c:v>6.32</c:v>
                </c:pt>
                <c:pt idx="779">
                  <c:v>6.32</c:v>
                </c:pt>
                <c:pt idx="780">
                  <c:v>6.32</c:v>
                </c:pt>
                <c:pt idx="781">
                  <c:v>6.32</c:v>
                </c:pt>
                <c:pt idx="782">
                  <c:v>6.32</c:v>
                </c:pt>
                <c:pt idx="783">
                  <c:v>6.32</c:v>
                </c:pt>
                <c:pt idx="784">
                  <c:v>6.32</c:v>
                </c:pt>
                <c:pt idx="785">
                  <c:v>6.32</c:v>
                </c:pt>
                <c:pt idx="786">
                  <c:v>6.32</c:v>
                </c:pt>
                <c:pt idx="787">
                  <c:v>6.32</c:v>
                </c:pt>
                <c:pt idx="788">
                  <c:v>6.32</c:v>
                </c:pt>
                <c:pt idx="789">
                  <c:v>6.32</c:v>
                </c:pt>
                <c:pt idx="790">
                  <c:v>6.32</c:v>
                </c:pt>
                <c:pt idx="791">
                  <c:v>6.32</c:v>
                </c:pt>
                <c:pt idx="792">
                  <c:v>6.32</c:v>
                </c:pt>
                <c:pt idx="793">
                  <c:v>6.32</c:v>
                </c:pt>
                <c:pt idx="794">
                  <c:v>6.32</c:v>
                </c:pt>
                <c:pt idx="795">
                  <c:v>6.32</c:v>
                </c:pt>
                <c:pt idx="796">
                  <c:v>6.32</c:v>
                </c:pt>
                <c:pt idx="797">
                  <c:v>6.32</c:v>
                </c:pt>
                <c:pt idx="798">
                  <c:v>6.32</c:v>
                </c:pt>
                <c:pt idx="799">
                  <c:v>6.32</c:v>
                </c:pt>
                <c:pt idx="800">
                  <c:v>6.32</c:v>
                </c:pt>
                <c:pt idx="801">
                  <c:v>6.32</c:v>
                </c:pt>
                <c:pt idx="802">
                  <c:v>6.32</c:v>
                </c:pt>
                <c:pt idx="803">
                  <c:v>6.32</c:v>
                </c:pt>
                <c:pt idx="804">
                  <c:v>6.32</c:v>
                </c:pt>
                <c:pt idx="805">
                  <c:v>6.32</c:v>
                </c:pt>
                <c:pt idx="806">
                  <c:v>6.32</c:v>
                </c:pt>
                <c:pt idx="807">
                  <c:v>6.32</c:v>
                </c:pt>
                <c:pt idx="808">
                  <c:v>6.32</c:v>
                </c:pt>
                <c:pt idx="809">
                  <c:v>6.32</c:v>
                </c:pt>
                <c:pt idx="810">
                  <c:v>6.32</c:v>
                </c:pt>
                <c:pt idx="811">
                  <c:v>6.32</c:v>
                </c:pt>
                <c:pt idx="812">
                  <c:v>6.32</c:v>
                </c:pt>
                <c:pt idx="813">
                  <c:v>6.32</c:v>
                </c:pt>
                <c:pt idx="814">
                  <c:v>6.32</c:v>
                </c:pt>
                <c:pt idx="815">
                  <c:v>6.32</c:v>
                </c:pt>
                <c:pt idx="816">
                  <c:v>6.32</c:v>
                </c:pt>
                <c:pt idx="817">
                  <c:v>6.32</c:v>
                </c:pt>
                <c:pt idx="818">
                  <c:v>6.32</c:v>
                </c:pt>
                <c:pt idx="819">
                  <c:v>6.32</c:v>
                </c:pt>
                <c:pt idx="820">
                  <c:v>6.32</c:v>
                </c:pt>
                <c:pt idx="821">
                  <c:v>6.32</c:v>
                </c:pt>
                <c:pt idx="822">
                  <c:v>6.32</c:v>
                </c:pt>
                <c:pt idx="823">
                  <c:v>6.32</c:v>
                </c:pt>
                <c:pt idx="824">
                  <c:v>6.32</c:v>
                </c:pt>
                <c:pt idx="825">
                  <c:v>6.32</c:v>
                </c:pt>
                <c:pt idx="826">
                  <c:v>6.32</c:v>
                </c:pt>
                <c:pt idx="827">
                  <c:v>6.32</c:v>
                </c:pt>
                <c:pt idx="828">
                  <c:v>6.32</c:v>
                </c:pt>
                <c:pt idx="829">
                  <c:v>6.32</c:v>
                </c:pt>
                <c:pt idx="830">
                  <c:v>6.32</c:v>
                </c:pt>
                <c:pt idx="831">
                  <c:v>6.32</c:v>
                </c:pt>
                <c:pt idx="832">
                  <c:v>6.32</c:v>
                </c:pt>
                <c:pt idx="833">
                  <c:v>6.32</c:v>
                </c:pt>
                <c:pt idx="834">
                  <c:v>6.32</c:v>
                </c:pt>
                <c:pt idx="835">
                  <c:v>6.32</c:v>
                </c:pt>
                <c:pt idx="836">
                  <c:v>6.32</c:v>
                </c:pt>
                <c:pt idx="837">
                  <c:v>6.32</c:v>
                </c:pt>
                <c:pt idx="838">
                  <c:v>6.32</c:v>
                </c:pt>
                <c:pt idx="839">
                  <c:v>6.32</c:v>
                </c:pt>
                <c:pt idx="840">
                  <c:v>6.32</c:v>
                </c:pt>
                <c:pt idx="841">
                  <c:v>6.32</c:v>
                </c:pt>
                <c:pt idx="842">
                  <c:v>6.32</c:v>
                </c:pt>
                <c:pt idx="843">
                  <c:v>6.32</c:v>
                </c:pt>
                <c:pt idx="844">
                  <c:v>6.32</c:v>
                </c:pt>
                <c:pt idx="845">
                  <c:v>6.32</c:v>
                </c:pt>
                <c:pt idx="846">
                  <c:v>6.32</c:v>
                </c:pt>
                <c:pt idx="847">
                  <c:v>6.32</c:v>
                </c:pt>
                <c:pt idx="848">
                  <c:v>6.32</c:v>
                </c:pt>
                <c:pt idx="849">
                  <c:v>6.32</c:v>
                </c:pt>
                <c:pt idx="850">
                  <c:v>6.32</c:v>
                </c:pt>
                <c:pt idx="851">
                  <c:v>6.32</c:v>
                </c:pt>
                <c:pt idx="852">
                  <c:v>6.32</c:v>
                </c:pt>
                <c:pt idx="853">
                  <c:v>6.32</c:v>
                </c:pt>
                <c:pt idx="854">
                  <c:v>6.32</c:v>
                </c:pt>
                <c:pt idx="855">
                  <c:v>6.32</c:v>
                </c:pt>
                <c:pt idx="856">
                  <c:v>6.32</c:v>
                </c:pt>
                <c:pt idx="857">
                  <c:v>6.32</c:v>
                </c:pt>
                <c:pt idx="858">
                  <c:v>6.32</c:v>
                </c:pt>
                <c:pt idx="859">
                  <c:v>6.32</c:v>
                </c:pt>
                <c:pt idx="860">
                  <c:v>6.32</c:v>
                </c:pt>
                <c:pt idx="861">
                  <c:v>6.32</c:v>
                </c:pt>
                <c:pt idx="862">
                  <c:v>6.32</c:v>
                </c:pt>
                <c:pt idx="863">
                  <c:v>6.32</c:v>
                </c:pt>
                <c:pt idx="864">
                  <c:v>6.32</c:v>
                </c:pt>
                <c:pt idx="865">
                  <c:v>6.32</c:v>
                </c:pt>
                <c:pt idx="866">
                  <c:v>6.32</c:v>
                </c:pt>
                <c:pt idx="867">
                  <c:v>6.32</c:v>
                </c:pt>
                <c:pt idx="868">
                  <c:v>6.32</c:v>
                </c:pt>
                <c:pt idx="869">
                  <c:v>6.32</c:v>
                </c:pt>
                <c:pt idx="870">
                  <c:v>6.32</c:v>
                </c:pt>
                <c:pt idx="871">
                  <c:v>6.32</c:v>
                </c:pt>
                <c:pt idx="872">
                  <c:v>6.32</c:v>
                </c:pt>
                <c:pt idx="873">
                  <c:v>6.32</c:v>
                </c:pt>
                <c:pt idx="874">
                  <c:v>6.32</c:v>
                </c:pt>
                <c:pt idx="875">
                  <c:v>6.32</c:v>
                </c:pt>
                <c:pt idx="876">
                  <c:v>6.32</c:v>
                </c:pt>
                <c:pt idx="877">
                  <c:v>6.32</c:v>
                </c:pt>
                <c:pt idx="878">
                  <c:v>6.32</c:v>
                </c:pt>
                <c:pt idx="879">
                  <c:v>6.32</c:v>
                </c:pt>
                <c:pt idx="880">
                  <c:v>6.32</c:v>
                </c:pt>
                <c:pt idx="881">
                  <c:v>6.32</c:v>
                </c:pt>
                <c:pt idx="882">
                  <c:v>6.32</c:v>
                </c:pt>
                <c:pt idx="883">
                  <c:v>6.32</c:v>
                </c:pt>
                <c:pt idx="884">
                  <c:v>6.32</c:v>
                </c:pt>
                <c:pt idx="885">
                  <c:v>6.32</c:v>
                </c:pt>
                <c:pt idx="886">
                  <c:v>6.32</c:v>
                </c:pt>
                <c:pt idx="887">
                  <c:v>6.32</c:v>
                </c:pt>
                <c:pt idx="888">
                  <c:v>6.32</c:v>
                </c:pt>
                <c:pt idx="889">
                  <c:v>6.32</c:v>
                </c:pt>
                <c:pt idx="890">
                  <c:v>6.32</c:v>
                </c:pt>
                <c:pt idx="891">
                  <c:v>6.32</c:v>
                </c:pt>
                <c:pt idx="892">
                  <c:v>6.32</c:v>
                </c:pt>
                <c:pt idx="893">
                  <c:v>6.32</c:v>
                </c:pt>
                <c:pt idx="894">
                  <c:v>6.32</c:v>
                </c:pt>
                <c:pt idx="895">
                  <c:v>6.32</c:v>
                </c:pt>
                <c:pt idx="896">
                  <c:v>6.32</c:v>
                </c:pt>
                <c:pt idx="897">
                  <c:v>6.32</c:v>
                </c:pt>
                <c:pt idx="898">
                  <c:v>6.32</c:v>
                </c:pt>
                <c:pt idx="899">
                  <c:v>6.32</c:v>
                </c:pt>
                <c:pt idx="900">
                  <c:v>6.32</c:v>
                </c:pt>
                <c:pt idx="901">
                  <c:v>6.32</c:v>
                </c:pt>
                <c:pt idx="902">
                  <c:v>6.32</c:v>
                </c:pt>
                <c:pt idx="903">
                  <c:v>6.32</c:v>
                </c:pt>
                <c:pt idx="904">
                  <c:v>6.32</c:v>
                </c:pt>
                <c:pt idx="905">
                  <c:v>6.32</c:v>
                </c:pt>
                <c:pt idx="906">
                  <c:v>6.32</c:v>
                </c:pt>
                <c:pt idx="907">
                  <c:v>6.32</c:v>
                </c:pt>
                <c:pt idx="908">
                  <c:v>6.32</c:v>
                </c:pt>
                <c:pt idx="909">
                  <c:v>6.32</c:v>
                </c:pt>
                <c:pt idx="910">
                  <c:v>6.32</c:v>
                </c:pt>
                <c:pt idx="911">
                  <c:v>6.32</c:v>
                </c:pt>
                <c:pt idx="912">
                  <c:v>6.32</c:v>
                </c:pt>
                <c:pt idx="913">
                  <c:v>6.32</c:v>
                </c:pt>
                <c:pt idx="914">
                  <c:v>6.32</c:v>
                </c:pt>
                <c:pt idx="915">
                  <c:v>6.32</c:v>
                </c:pt>
                <c:pt idx="916">
                  <c:v>6.32</c:v>
                </c:pt>
                <c:pt idx="917">
                  <c:v>6.32</c:v>
                </c:pt>
                <c:pt idx="918">
                  <c:v>6.32</c:v>
                </c:pt>
                <c:pt idx="919">
                  <c:v>6.32</c:v>
                </c:pt>
                <c:pt idx="920">
                  <c:v>6.32</c:v>
                </c:pt>
                <c:pt idx="921">
                  <c:v>6.32</c:v>
                </c:pt>
                <c:pt idx="922">
                  <c:v>6.32</c:v>
                </c:pt>
                <c:pt idx="923">
                  <c:v>6.32</c:v>
                </c:pt>
                <c:pt idx="924">
                  <c:v>6.32</c:v>
                </c:pt>
                <c:pt idx="925">
                  <c:v>6.32</c:v>
                </c:pt>
                <c:pt idx="926">
                  <c:v>6.32</c:v>
                </c:pt>
                <c:pt idx="927">
                  <c:v>6.32</c:v>
                </c:pt>
                <c:pt idx="928">
                  <c:v>6.32</c:v>
                </c:pt>
                <c:pt idx="929">
                  <c:v>6.32</c:v>
                </c:pt>
                <c:pt idx="930">
                  <c:v>6.32</c:v>
                </c:pt>
                <c:pt idx="931">
                  <c:v>6.32</c:v>
                </c:pt>
                <c:pt idx="932">
                  <c:v>6.32</c:v>
                </c:pt>
                <c:pt idx="933">
                  <c:v>6.32</c:v>
                </c:pt>
                <c:pt idx="934">
                  <c:v>6.32</c:v>
                </c:pt>
                <c:pt idx="935">
                  <c:v>6.32</c:v>
                </c:pt>
                <c:pt idx="936">
                  <c:v>6.32</c:v>
                </c:pt>
                <c:pt idx="937">
                  <c:v>6.32</c:v>
                </c:pt>
                <c:pt idx="938">
                  <c:v>6.32</c:v>
                </c:pt>
                <c:pt idx="939">
                  <c:v>6.32</c:v>
                </c:pt>
                <c:pt idx="940">
                  <c:v>6.32</c:v>
                </c:pt>
                <c:pt idx="941">
                  <c:v>6.32</c:v>
                </c:pt>
                <c:pt idx="942">
                  <c:v>6.32</c:v>
                </c:pt>
                <c:pt idx="943">
                  <c:v>6.32</c:v>
                </c:pt>
                <c:pt idx="944">
                  <c:v>6.32</c:v>
                </c:pt>
                <c:pt idx="945">
                  <c:v>6.32</c:v>
                </c:pt>
                <c:pt idx="946">
                  <c:v>6.32</c:v>
                </c:pt>
                <c:pt idx="947">
                  <c:v>6.32</c:v>
                </c:pt>
                <c:pt idx="948">
                  <c:v>6.32</c:v>
                </c:pt>
                <c:pt idx="949">
                  <c:v>6.32</c:v>
                </c:pt>
                <c:pt idx="950">
                  <c:v>6.32</c:v>
                </c:pt>
                <c:pt idx="951">
                  <c:v>6.32</c:v>
                </c:pt>
                <c:pt idx="952">
                  <c:v>6.32</c:v>
                </c:pt>
                <c:pt idx="953">
                  <c:v>6.32</c:v>
                </c:pt>
                <c:pt idx="954">
                  <c:v>6.32</c:v>
                </c:pt>
                <c:pt idx="955">
                  <c:v>6.32</c:v>
                </c:pt>
                <c:pt idx="956">
                  <c:v>6.32</c:v>
                </c:pt>
                <c:pt idx="957">
                  <c:v>6.32</c:v>
                </c:pt>
                <c:pt idx="958">
                  <c:v>6.32</c:v>
                </c:pt>
                <c:pt idx="959">
                  <c:v>6.32</c:v>
                </c:pt>
                <c:pt idx="960">
                  <c:v>6.32</c:v>
                </c:pt>
                <c:pt idx="961">
                  <c:v>6.32</c:v>
                </c:pt>
                <c:pt idx="962">
                  <c:v>6.32</c:v>
                </c:pt>
                <c:pt idx="963">
                  <c:v>6.32</c:v>
                </c:pt>
                <c:pt idx="964">
                  <c:v>6.32</c:v>
                </c:pt>
                <c:pt idx="965">
                  <c:v>6.32</c:v>
                </c:pt>
                <c:pt idx="966">
                  <c:v>6.32</c:v>
                </c:pt>
                <c:pt idx="967">
                  <c:v>6.32</c:v>
                </c:pt>
                <c:pt idx="968">
                  <c:v>6.32</c:v>
                </c:pt>
                <c:pt idx="969">
                  <c:v>6.32</c:v>
                </c:pt>
                <c:pt idx="970">
                  <c:v>6.32</c:v>
                </c:pt>
                <c:pt idx="971">
                  <c:v>6.32</c:v>
                </c:pt>
                <c:pt idx="972">
                  <c:v>6.32</c:v>
                </c:pt>
                <c:pt idx="973">
                  <c:v>6.32</c:v>
                </c:pt>
                <c:pt idx="974">
                  <c:v>6.32</c:v>
                </c:pt>
                <c:pt idx="975">
                  <c:v>6.32</c:v>
                </c:pt>
                <c:pt idx="976">
                  <c:v>6.32</c:v>
                </c:pt>
                <c:pt idx="977">
                  <c:v>6.32</c:v>
                </c:pt>
                <c:pt idx="978">
                  <c:v>6.32</c:v>
                </c:pt>
                <c:pt idx="979">
                  <c:v>6.32</c:v>
                </c:pt>
                <c:pt idx="980">
                  <c:v>6.32</c:v>
                </c:pt>
                <c:pt idx="981">
                  <c:v>6.32</c:v>
                </c:pt>
                <c:pt idx="982">
                  <c:v>6.32</c:v>
                </c:pt>
                <c:pt idx="983">
                  <c:v>6.32</c:v>
                </c:pt>
                <c:pt idx="984">
                  <c:v>6.32</c:v>
                </c:pt>
                <c:pt idx="985">
                  <c:v>6.32</c:v>
                </c:pt>
                <c:pt idx="986">
                  <c:v>6.32</c:v>
                </c:pt>
                <c:pt idx="987">
                  <c:v>6.32</c:v>
                </c:pt>
                <c:pt idx="988">
                  <c:v>6.32</c:v>
                </c:pt>
                <c:pt idx="989">
                  <c:v>6.32</c:v>
                </c:pt>
                <c:pt idx="990">
                  <c:v>6.32</c:v>
                </c:pt>
                <c:pt idx="991">
                  <c:v>6.32</c:v>
                </c:pt>
                <c:pt idx="992">
                  <c:v>6.32</c:v>
                </c:pt>
                <c:pt idx="993">
                  <c:v>6.32</c:v>
                </c:pt>
                <c:pt idx="994">
                  <c:v>6.32</c:v>
                </c:pt>
                <c:pt idx="995">
                  <c:v>6.32</c:v>
                </c:pt>
                <c:pt idx="996">
                  <c:v>6.32</c:v>
                </c:pt>
                <c:pt idx="997">
                  <c:v>6.32</c:v>
                </c:pt>
                <c:pt idx="998">
                  <c:v>6.32</c:v>
                </c:pt>
                <c:pt idx="999">
                  <c:v>6.32</c:v>
                </c:pt>
                <c:pt idx="1000">
                  <c:v>6.32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5DDD-477B-9472-D3D2DDA36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0638048"/>
        <c:axId val="400627880"/>
      </c:scatterChart>
      <c:valAx>
        <c:axId val="40063804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5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Cumulative Probability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500" b="1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27880"/>
        <c:crosses val="autoZero"/>
        <c:crossBetween val="midCat"/>
      </c:valAx>
      <c:valAx>
        <c:axId val="400627880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/>
                  <a:t>Market</a:t>
                </a:r>
                <a:r>
                  <a:rPr lang="en-US" sz="1500" b="1" baseline="0"/>
                  <a:t>  Price</a:t>
                </a:r>
                <a:endParaRPr lang="en-US" sz="15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380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Neg. correlation</a:t>
            </a:r>
            <a:endParaRPr lang="en-US" sz="1800" b="1" baseline="0"/>
          </a:p>
          <a:p>
            <a:pPr>
              <a:defRPr/>
            </a:pP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Fixed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Sheet3!$BE$15:$BE$1015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  <c:pt idx="1000">
                  <c:v>1</c:v>
                </c:pt>
              </c:numCache>
            </c:numRef>
          </c:xVal>
          <c:yVal>
            <c:numRef>
              <c:f>Sheet3!$BI$15:$BI$1015</c:f>
              <c:numCache>
                <c:formatCode>General</c:formatCode>
                <c:ptCount val="1001"/>
                <c:pt idx="0">
                  <c:v>2.3499999999999996</c:v>
                </c:pt>
                <c:pt idx="1">
                  <c:v>2.3499999999999996</c:v>
                </c:pt>
                <c:pt idx="2">
                  <c:v>2.3499999999999996</c:v>
                </c:pt>
                <c:pt idx="3">
                  <c:v>2.3499999999999996</c:v>
                </c:pt>
                <c:pt idx="4">
                  <c:v>2.3499999999999996</c:v>
                </c:pt>
                <c:pt idx="5">
                  <c:v>2.3499999999999996</c:v>
                </c:pt>
                <c:pt idx="6">
                  <c:v>2.3499999999999996</c:v>
                </c:pt>
                <c:pt idx="7">
                  <c:v>2.3499999999999996</c:v>
                </c:pt>
                <c:pt idx="8">
                  <c:v>2.3499999999999996</c:v>
                </c:pt>
                <c:pt idx="9">
                  <c:v>2.3499999999999996</c:v>
                </c:pt>
                <c:pt idx="10">
                  <c:v>2.3499999999999996</c:v>
                </c:pt>
                <c:pt idx="11">
                  <c:v>2.3499999999999996</c:v>
                </c:pt>
                <c:pt idx="12">
                  <c:v>2.3499999999999996</c:v>
                </c:pt>
                <c:pt idx="13">
                  <c:v>2.3499999999999996</c:v>
                </c:pt>
                <c:pt idx="14">
                  <c:v>2.3499999999999996</c:v>
                </c:pt>
                <c:pt idx="15">
                  <c:v>2.3499999999999996</c:v>
                </c:pt>
                <c:pt idx="16">
                  <c:v>2.3499999999999996</c:v>
                </c:pt>
                <c:pt idx="17">
                  <c:v>2.3499999999999996</c:v>
                </c:pt>
                <c:pt idx="18">
                  <c:v>2.3499999999999996</c:v>
                </c:pt>
                <c:pt idx="19">
                  <c:v>2.3499999999999996</c:v>
                </c:pt>
                <c:pt idx="20">
                  <c:v>2.3499999999999996</c:v>
                </c:pt>
                <c:pt idx="21">
                  <c:v>2.3499999999999996</c:v>
                </c:pt>
                <c:pt idx="22">
                  <c:v>2.3499999999999996</c:v>
                </c:pt>
                <c:pt idx="23">
                  <c:v>2.3499999999999996</c:v>
                </c:pt>
                <c:pt idx="24">
                  <c:v>2.3499999999999996</c:v>
                </c:pt>
                <c:pt idx="25">
                  <c:v>2.3499999999999996</c:v>
                </c:pt>
                <c:pt idx="26">
                  <c:v>2.3499999999999996</c:v>
                </c:pt>
                <c:pt idx="27">
                  <c:v>2.3499999999999996</c:v>
                </c:pt>
                <c:pt idx="28">
                  <c:v>2.3499999999999996</c:v>
                </c:pt>
                <c:pt idx="29">
                  <c:v>2.3499999999999996</c:v>
                </c:pt>
                <c:pt idx="30">
                  <c:v>2.3499999999999996</c:v>
                </c:pt>
                <c:pt idx="31">
                  <c:v>2.3499999999999996</c:v>
                </c:pt>
                <c:pt idx="32">
                  <c:v>2.3499999999999996</c:v>
                </c:pt>
                <c:pt idx="33">
                  <c:v>2.3499999999999996</c:v>
                </c:pt>
                <c:pt idx="34">
                  <c:v>2.3499999999999996</c:v>
                </c:pt>
                <c:pt idx="35">
                  <c:v>2.3499999999999996</c:v>
                </c:pt>
                <c:pt idx="36">
                  <c:v>2.3499999999999996</c:v>
                </c:pt>
                <c:pt idx="37">
                  <c:v>2.3499999999999996</c:v>
                </c:pt>
                <c:pt idx="38">
                  <c:v>2.3499999999999996</c:v>
                </c:pt>
                <c:pt idx="39">
                  <c:v>2.3499999999999996</c:v>
                </c:pt>
                <c:pt idx="40">
                  <c:v>2.3499999999999996</c:v>
                </c:pt>
                <c:pt idx="41">
                  <c:v>2.3499999999999996</c:v>
                </c:pt>
                <c:pt idx="42">
                  <c:v>2.3499999999999996</c:v>
                </c:pt>
                <c:pt idx="43">
                  <c:v>2.3499999999999996</c:v>
                </c:pt>
                <c:pt idx="44">
                  <c:v>2.3499999999999996</c:v>
                </c:pt>
                <c:pt idx="45">
                  <c:v>2.3499999999999996</c:v>
                </c:pt>
                <c:pt idx="46">
                  <c:v>2.3499999999999996</c:v>
                </c:pt>
                <c:pt idx="47">
                  <c:v>2.3499999999999996</c:v>
                </c:pt>
                <c:pt idx="48">
                  <c:v>2.3499999999999996</c:v>
                </c:pt>
                <c:pt idx="49">
                  <c:v>2.3499999999999996</c:v>
                </c:pt>
                <c:pt idx="50">
                  <c:v>2.3499999999999996</c:v>
                </c:pt>
                <c:pt idx="51">
                  <c:v>2.3499999999999996</c:v>
                </c:pt>
                <c:pt idx="52">
                  <c:v>2.3499999999999996</c:v>
                </c:pt>
                <c:pt idx="53">
                  <c:v>2.3499999999999996</c:v>
                </c:pt>
                <c:pt idx="54">
                  <c:v>2.3499999999999996</c:v>
                </c:pt>
                <c:pt idx="55">
                  <c:v>2.3499999999999996</c:v>
                </c:pt>
                <c:pt idx="56">
                  <c:v>2.3499999999999996</c:v>
                </c:pt>
                <c:pt idx="57">
                  <c:v>2.3499999999999996</c:v>
                </c:pt>
                <c:pt idx="58">
                  <c:v>2.3499999999999996</c:v>
                </c:pt>
                <c:pt idx="59">
                  <c:v>2.3499999999999996</c:v>
                </c:pt>
                <c:pt idx="60">
                  <c:v>2.3499999999999996</c:v>
                </c:pt>
                <c:pt idx="61">
                  <c:v>2.3499999999999996</c:v>
                </c:pt>
                <c:pt idx="62">
                  <c:v>2.3499999999999996</c:v>
                </c:pt>
                <c:pt idx="63">
                  <c:v>2.3499999999999996</c:v>
                </c:pt>
                <c:pt idx="64">
                  <c:v>2.3499999999999996</c:v>
                </c:pt>
                <c:pt idx="65">
                  <c:v>2.3499999999999996</c:v>
                </c:pt>
                <c:pt idx="66">
                  <c:v>2.3499999999999996</c:v>
                </c:pt>
                <c:pt idx="67">
                  <c:v>2.3499999999999996</c:v>
                </c:pt>
                <c:pt idx="68">
                  <c:v>2.3499999999999996</c:v>
                </c:pt>
                <c:pt idx="69">
                  <c:v>2.3499999999999996</c:v>
                </c:pt>
                <c:pt idx="70">
                  <c:v>2.3499999999999996</c:v>
                </c:pt>
                <c:pt idx="71">
                  <c:v>2.3499999999999996</c:v>
                </c:pt>
                <c:pt idx="72">
                  <c:v>2.3499999999999996</c:v>
                </c:pt>
                <c:pt idx="73">
                  <c:v>2.3499999999999996</c:v>
                </c:pt>
                <c:pt idx="74">
                  <c:v>2.3499999999999996</c:v>
                </c:pt>
                <c:pt idx="75">
                  <c:v>2.3499999999999996</c:v>
                </c:pt>
                <c:pt idx="76">
                  <c:v>2.3499999999999996</c:v>
                </c:pt>
                <c:pt idx="77">
                  <c:v>2.3499999999999996</c:v>
                </c:pt>
                <c:pt idx="78">
                  <c:v>2.3499999999999996</c:v>
                </c:pt>
                <c:pt idx="79">
                  <c:v>2.3499999999999996</c:v>
                </c:pt>
                <c:pt idx="80">
                  <c:v>2.3499999999999996</c:v>
                </c:pt>
                <c:pt idx="81">
                  <c:v>2.3499999999999996</c:v>
                </c:pt>
                <c:pt idx="82">
                  <c:v>2.3499999999999996</c:v>
                </c:pt>
                <c:pt idx="83">
                  <c:v>2.3499999999999996</c:v>
                </c:pt>
                <c:pt idx="84">
                  <c:v>2.3499999999999996</c:v>
                </c:pt>
                <c:pt idx="85">
                  <c:v>2.3499999999999996</c:v>
                </c:pt>
                <c:pt idx="86">
                  <c:v>2.3499999999999996</c:v>
                </c:pt>
                <c:pt idx="87">
                  <c:v>2.3499999999999996</c:v>
                </c:pt>
                <c:pt idx="88">
                  <c:v>2.3499999999999996</c:v>
                </c:pt>
                <c:pt idx="89">
                  <c:v>2.3499999999999996</c:v>
                </c:pt>
                <c:pt idx="90">
                  <c:v>2.3499999999999996</c:v>
                </c:pt>
                <c:pt idx="91">
                  <c:v>2.3499999999999996</c:v>
                </c:pt>
                <c:pt idx="92">
                  <c:v>2.3499999999999996</c:v>
                </c:pt>
                <c:pt idx="93">
                  <c:v>2.3499999999999996</c:v>
                </c:pt>
                <c:pt idx="94">
                  <c:v>2.3499999999999996</c:v>
                </c:pt>
                <c:pt idx="95">
                  <c:v>2.3499999999999996</c:v>
                </c:pt>
                <c:pt idx="96">
                  <c:v>2.3499999999999996</c:v>
                </c:pt>
                <c:pt idx="97">
                  <c:v>2.3499999999999996</c:v>
                </c:pt>
                <c:pt idx="98">
                  <c:v>2.3499999999999996</c:v>
                </c:pt>
                <c:pt idx="99">
                  <c:v>2.3499999999999996</c:v>
                </c:pt>
                <c:pt idx="100">
                  <c:v>2.3499999999999996</c:v>
                </c:pt>
                <c:pt idx="101">
                  <c:v>2.3499999999999996</c:v>
                </c:pt>
                <c:pt idx="102">
                  <c:v>2.3499999999999996</c:v>
                </c:pt>
                <c:pt idx="103">
                  <c:v>2.3499999999999996</c:v>
                </c:pt>
                <c:pt idx="104">
                  <c:v>2.3499999999999996</c:v>
                </c:pt>
                <c:pt idx="105">
                  <c:v>2.3499999999999996</c:v>
                </c:pt>
                <c:pt idx="106">
                  <c:v>2.3499999999999996</c:v>
                </c:pt>
                <c:pt idx="107">
                  <c:v>2.3499999999999996</c:v>
                </c:pt>
                <c:pt idx="108">
                  <c:v>2.3499999999999996</c:v>
                </c:pt>
                <c:pt idx="109">
                  <c:v>2.3499999999999996</c:v>
                </c:pt>
                <c:pt idx="110">
                  <c:v>2.3499999999999996</c:v>
                </c:pt>
                <c:pt idx="111">
                  <c:v>2.3499999999999996</c:v>
                </c:pt>
                <c:pt idx="112">
                  <c:v>2.3499999999999996</c:v>
                </c:pt>
                <c:pt idx="113">
                  <c:v>2.3499999999999996</c:v>
                </c:pt>
                <c:pt idx="114">
                  <c:v>2.3499999999999996</c:v>
                </c:pt>
                <c:pt idx="115">
                  <c:v>2.3499999999999996</c:v>
                </c:pt>
                <c:pt idx="116">
                  <c:v>2.3499999999999996</c:v>
                </c:pt>
                <c:pt idx="117">
                  <c:v>2.3499999999999996</c:v>
                </c:pt>
                <c:pt idx="118">
                  <c:v>2.3499999999999996</c:v>
                </c:pt>
                <c:pt idx="119">
                  <c:v>2.3499999999999996</c:v>
                </c:pt>
                <c:pt idx="120">
                  <c:v>2.3499999999999996</c:v>
                </c:pt>
                <c:pt idx="121">
                  <c:v>2.3499999999999996</c:v>
                </c:pt>
                <c:pt idx="122">
                  <c:v>2.3499999999999996</c:v>
                </c:pt>
                <c:pt idx="123">
                  <c:v>2.3499999999999996</c:v>
                </c:pt>
                <c:pt idx="124">
                  <c:v>2.3499999999999996</c:v>
                </c:pt>
                <c:pt idx="125">
                  <c:v>2.3499999999999996</c:v>
                </c:pt>
                <c:pt idx="126">
                  <c:v>2.3499999999999996</c:v>
                </c:pt>
                <c:pt idx="127">
                  <c:v>2.3499999999999996</c:v>
                </c:pt>
                <c:pt idx="128">
                  <c:v>2.3499999999999996</c:v>
                </c:pt>
                <c:pt idx="129">
                  <c:v>2.3499999999999996</c:v>
                </c:pt>
                <c:pt idx="130">
                  <c:v>2.3499999999999996</c:v>
                </c:pt>
                <c:pt idx="131">
                  <c:v>2.3499999999999996</c:v>
                </c:pt>
                <c:pt idx="132">
                  <c:v>2.3499999999999996</c:v>
                </c:pt>
                <c:pt idx="133">
                  <c:v>2.3499999999999996</c:v>
                </c:pt>
                <c:pt idx="134">
                  <c:v>2.3499999999999996</c:v>
                </c:pt>
                <c:pt idx="135">
                  <c:v>2.3499999999999996</c:v>
                </c:pt>
                <c:pt idx="136">
                  <c:v>2.3499999999999996</c:v>
                </c:pt>
                <c:pt idx="137">
                  <c:v>2.3499999999999996</c:v>
                </c:pt>
                <c:pt idx="138">
                  <c:v>2.3499999999999996</c:v>
                </c:pt>
                <c:pt idx="139">
                  <c:v>2.3499999999999996</c:v>
                </c:pt>
                <c:pt idx="140">
                  <c:v>2.3499999999999996</c:v>
                </c:pt>
                <c:pt idx="141">
                  <c:v>2.3499999999999996</c:v>
                </c:pt>
                <c:pt idx="142">
                  <c:v>2.3499999999999996</c:v>
                </c:pt>
                <c:pt idx="143">
                  <c:v>2.3499999999999996</c:v>
                </c:pt>
                <c:pt idx="144">
                  <c:v>2.3499999999999996</c:v>
                </c:pt>
                <c:pt idx="145">
                  <c:v>2.3499999999999996</c:v>
                </c:pt>
                <c:pt idx="146">
                  <c:v>2.3499999999999996</c:v>
                </c:pt>
                <c:pt idx="147">
                  <c:v>2.3499999999999996</c:v>
                </c:pt>
                <c:pt idx="148">
                  <c:v>2.3499999999999996</c:v>
                </c:pt>
                <c:pt idx="149">
                  <c:v>2.3499999999999996</c:v>
                </c:pt>
                <c:pt idx="150">
                  <c:v>2.3499999999999996</c:v>
                </c:pt>
                <c:pt idx="151">
                  <c:v>2.3499999999999996</c:v>
                </c:pt>
                <c:pt idx="152">
                  <c:v>2.3499999999999996</c:v>
                </c:pt>
                <c:pt idx="153">
                  <c:v>2.3499999999999996</c:v>
                </c:pt>
                <c:pt idx="154">
                  <c:v>2.3499999999999996</c:v>
                </c:pt>
                <c:pt idx="155">
                  <c:v>2.3499999999999996</c:v>
                </c:pt>
                <c:pt idx="156">
                  <c:v>2.3499999999999996</c:v>
                </c:pt>
                <c:pt idx="157">
                  <c:v>2.3499999999999996</c:v>
                </c:pt>
                <c:pt idx="158">
                  <c:v>2.3499999999999996</c:v>
                </c:pt>
                <c:pt idx="159">
                  <c:v>2.3499999999999996</c:v>
                </c:pt>
                <c:pt idx="160">
                  <c:v>2.3499999999999996</c:v>
                </c:pt>
                <c:pt idx="161">
                  <c:v>2.3499999999999996</c:v>
                </c:pt>
                <c:pt idx="162">
                  <c:v>2.3499999999999996</c:v>
                </c:pt>
                <c:pt idx="163">
                  <c:v>2.3499999999999996</c:v>
                </c:pt>
                <c:pt idx="164">
                  <c:v>2.3499999999999996</c:v>
                </c:pt>
                <c:pt idx="165">
                  <c:v>2.3499999999999996</c:v>
                </c:pt>
                <c:pt idx="166">
                  <c:v>2.3499999999999996</c:v>
                </c:pt>
                <c:pt idx="167">
                  <c:v>2.3499999999999996</c:v>
                </c:pt>
                <c:pt idx="168">
                  <c:v>2.3499999999999996</c:v>
                </c:pt>
                <c:pt idx="169">
                  <c:v>2.3499999999999996</c:v>
                </c:pt>
                <c:pt idx="170">
                  <c:v>2.3499999999999996</c:v>
                </c:pt>
                <c:pt idx="171">
                  <c:v>2.3499999999999996</c:v>
                </c:pt>
                <c:pt idx="172">
                  <c:v>2.3499999999999996</c:v>
                </c:pt>
                <c:pt idx="173">
                  <c:v>2.3499999999999996</c:v>
                </c:pt>
                <c:pt idx="174">
                  <c:v>2.3499999999999996</c:v>
                </c:pt>
                <c:pt idx="175">
                  <c:v>2.3499999999999996</c:v>
                </c:pt>
                <c:pt idx="176">
                  <c:v>2.3499999999999996</c:v>
                </c:pt>
                <c:pt idx="177">
                  <c:v>2.3499999999999996</c:v>
                </c:pt>
                <c:pt idx="178">
                  <c:v>2.3499999999999996</c:v>
                </c:pt>
                <c:pt idx="179">
                  <c:v>2.3499999999999996</c:v>
                </c:pt>
                <c:pt idx="180">
                  <c:v>2.3499999999999996</c:v>
                </c:pt>
                <c:pt idx="181">
                  <c:v>2.3499999999999996</c:v>
                </c:pt>
                <c:pt idx="182">
                  <c:v>2.3499999999999996</c:v>
                </c:pt>
                <c:pt idx="183">
                  <c:v>2.3499999999999996</c:v>
                </c:pt>
                <c:pt idx="184">
                  <c:v>2.3499999999999996</c:v>
                </c:pt>
                <c:pt idx="185">
                  <c:v>2.3499999999999996</c:v>
                </c:pt>
                <c:pt idx="186">
                  <c:v>2.3499999999999996</c:v>
                </c:pt>
                <c:pt idx="187">
                  <c:v>2.3499999999999996</c:v>
                </c:pt>
                <c:pt idx="188">
                  <c:v>2.3499999999999996</c:v>
                </c:pt>
                <c:pt idx="189">
                  <c:v>2.3499999999999996</c:v>
                </c:pt>
                <c:pt idx="190">
                  <c:v>2.3499999999999996</c:v>
                </c:pt>
                <c:pt idx="191">
                  <c:v>2.3499999999999996</c:v>
                </c:pt>
                <c:pt idx="192">
                  <c:v>2.3499999999999996</c:v>
                </c:pt>
                <c:pt idx="193">
                  <c:v>2.3499999999999996</c:v>
                </c:pt>
                <c:pt idx="194">
                  <c:v>2.3499999999999996</c:v>
                </c:pt>
                <c:pt idx="195">
                  <c:v>2.3499999999999996</c:v>
                </c:pt>
                <c:pt idx="196">
                  <c:v>2.3499999999999996</c:v>
                </c:pt>
                <c:pt idx="197">
                  <c:v>2.3499999999999996</c:v>
                </c:pt>
                <c:pt idx="198">
                  <c:v>2.3499999999999996</c:v>
                </c:pt>
                <c:pt idx="199">
                  <c:v>2.3499999999999996</c:v>
                </c:pt>
                <c:pt idx="200">
                  <c:v>2.3499999999999996</c:v>
                </c:pt>
                <c:pt idx="201">
                  <c:v>2.3499999999999996</c:v>
                </c:pt>
                <c:pt idx="202">
                  <c:v>2.3499999999999996</c:v>
                </c:pt>
                <c:pt idx="203">
                  <c:v>2.3499999999999996</c:v>
                </c:pt>
                <c:pt idx="204">
                  <c:v>2.3499999999999996</c:v>
                </c:pt>
                <c:pt idx="205">
                  <c:v>2.3499999999999996</c:v>
                </c:pt>
                <c:pt idx="206">
                  <c:v>2.3499999999999996</c:v>
                </c:pt>
                <c:pt idx="207">
                  <c:v>2.3499999999999996</c:v>
                </c:pt>
                <c:pt idx="208">
                  <c:v>2.3499999999999996</c:v>
                </c:pt>
                <c:pt idx="209">
                  <c:v>2.3499999999999996</c:v>
                </c:pt>
                <c:pt idx="210">
                  <c:v>2.3499999999999996</c:v>
                </c:pt>
                <c:pt idx="211">
                  <c:v>2.3499999999999996</c:v>
                </c:pt>
                <c:pt idx="212">
                  <c:v>2.3499999999999996</c:v>
                </c:pt>
                <c:pt idx="213">
                  <c:v>2.3499999999999996</c:v>
                </c:pt>
                <c:pt idx="214">
                  <c:v>2.3499999999999996</c:v>
                </c:pt>
                <c:pt idx="215">
                  <c:v>2.3499999999999996</c:v>
                </c:pt>
                <c:pt idx="216">
                  <c:v>2.3499999999999996</c:v>
                </c:pt>
                <c:pt idx="217">
                  <c:v>2.3499999999999996</c:v>
                </c:pt>
                <c:pt idx="218">
                  <c:v>2.3499999999999996</c:v>
                </c:pt>
                <c:pt idx="219">
                  <c:v>2.3499999999999996</c:v>
                </c:pt>
                <c:pt idx="220">
                  <c:v>2.3499999999999996</c:v>
                </c:pt>
                <c:pt idx="221">
                  <c:v>2.3499999999999996</c:v>
                </c:pt>
                <c:pt idx="222">
                  <c:v>2.3499999999999996</c:v>
                </c:pt>
                <c:pt idx="223">
                  <c:v>2.3499999999999996</c:v>
                </c:pt>
                <c:pt idx="224">
                  <c:v>2.3499999999999996</c:v>
                </c:pt>
                <c:pt idx="225">
                  <c:v>2.3499999999999996</c:v>
                </c:pt>
                <c:pt idx="226">
                  <c:v>2.3499999999999996</c:v>
                </c:pt>
                <c:pt idx="227">
                  <c:v>2.3499999999999996</c:v>
                </c:pt>
                <c:pt idx="228">
                  <c:v>2.3499999999999996</c:v>
                </c:pt>
                <c:pt idx="229">
                  <c:v>2.3499999999999996</c:v>
                </c:pt>
                <c:pt idx="230">
                  <c:v>2.3499999999999996</c:v>
                </c:pt>
                <c:pt idx="231">
                  <c:v>2.3499999999999996</c:v>
                </c:pt>
                <c:pt idx="232">
                  <c:v>2.3499999999999996</c:v>
                </c:pt>
                <c:pt idx="233">
                  <c:v>2.3499999999999996</c:v>
                </c:pt>
                <c:pt idx="234">
                  <c:v>2.3499999999999996</c:v>
                </c:pt>
                <c:pt idx="235">
                  <c:v>2.3499999999999996</c:v>
                </c:pt>
                <c:pt idx="236">
                  <c:v>2.3499999999999996</c:v>
                </c:pt>
                <c:pt idx="237">
                  <c:v>2.3499999999999996</c:v>
                </c:pt>
                <c:pt idx="238">
                  <c:v>2.3499999999999996</c:v>
                </c:pt>
                <c:pt idx="239">
                  <c:v>2.3499999999999996</c:v>
                </c:pt>
                <c:pt idx="240">
                  <c:v>2.3499999999999996</c:v>
                </c:pt>
                <c:pt idx="241">
                  <c:v>2.3499999999999996</c:v>
                </c:pt>
                <c:pt idx="242">
                  <c:v>2.3499999999999996</c:v>
                </c:pt>
                <c:pt idx="243">
                  <c:v>2.3499999999999996</c:v>
                </c:pt>
                <c:pt idx="244">
                  <c:v>2.3499999999999996</c:v>
                </c:pt>
                <c:pt idx="245">
                  <c:v>2.3499999999999996</c:v>
                </c:pt>
                <c:pt idx="246">
                  <c:v>2.3499999999999996</c:v>
                </c:pt>
                <c:pt idx="247">
                  <c:v>2.3499999999999996</c:v>
                </c:pt>
                <c:pt idx="248">
                  <c:v>2.3499999999999996</c:v>
                </c:pt>
                <c:pt idx="249">
                  <c:v>2.3499999999999996</c:v>
                </c:pt>
                <c:pt idx="250">
                  <c:v>2.3499999999999996</c:v>
                </c:pt>
                <c:pt idx="251">
                  <c:v>2.3499999999999996</c:v>
                </c:pt>
                <c:pt idx="252">
                  <c:v>2.3499999999999996</c:v>
                </c:pt>
                <c:pt idx="253">
                  <c:v>2.3499999999999996</c:v>
                </c:pt>
                <c:pt idx="254">
                  <c:v>2.3499999999999996</c:v>
                </c:pt>
                <c:pt idx="255">
                  <c:v>2.3499999999999996</c:v>
                </c:pt>
                <c:pt idx="256">
                  <c:v>2.3499999999999996</c:v>
                </c:pt>
                <c:pt idx="257">
                  <c:v>2.3499999999999996</c:v>
                </c:pt>
                <c:pt idx="258">
                  <c:v>2.3499999999999996</c:v>
                </c:pt>
                <c:pt idx="259">
                  <c:v>2.3499999999999996</c:v>
                </c:pt>
                <c:pt idx="260">
                  <c:v>2.3499999999999996</c:v>
                </c:pt>
                <c:pt idx="261">
                  <c:v>2.3499999999999996</c:v>
                </c:pt>
                <c:pt idx="262">
                  <c:v>2.3499999999999996</c:v>
                </c:pt>
                <c:pt idx="263">
                  <c:v>2.3499999999999996</c:v>
                </c:pt>
                <c:pt idx="264">
                  <c:v>2.3499999999999996</c:v>
                </c:pt>
                <c:pt idx="265">
                  <c:v>2.3499999999999996</c:v>
                </c:pt>
                <c:pt idx="266">
                  <c:v>2.3499999999999996</c:v>
                </c:pt>
                <c:pt idx="267">
                  <c:v>2.3499999999999996</c:v>
                </c:pt>
                <c:pt idx="268">
                  <c:v>2.3499999999999996</c:v>
                </c:pt>
                <c:pt idx="269">
                  <c:v>2.3499999999999996</c:v>
                </c:pt>
                <c:pt idx="270">
                  <c:v>2.3499999999999996</c:v>
                </c:pt>
                <c:pt idx="271">
                  <c:v>2.3499999999999996</c:v>
                </c:pt>
                <c:pt idx="272">
                  <c:v>2.3499999999999996</c:v>
                </c:pt>
                <c:pt idx="273">
                  <c:v>2.3499999999999996</c:v>
                </c:pt>
                <c:pt idx="274">
                  <c:v>2.3499999999999996</c:v>
                </c:pt>
                <c:pt idx="275">
                  <c:v>2.3499999999999996</c:v>
                </c:pt>
                <c:pt idx="276">
                  <c:v>2.3499999999999996</c:v>
                </c:pt>
                <c:pt idx="277">
                  <c:v>2.3499999999999996</c:v>
                </c:pt>
                <c:pt idx="278">
                  <c:v>2.3499999999999996</c:v>
                </c:pt>
                <c:pt idx="279">
                  <c:v>2.3499999999999996</c:v>
                </c:pt>
                <c:pt idx="280">
                  <c:v>2.3499999999999996</c:v>
                </c:pt>
                <c:pt idx="281">
                  <c:v>2.3499999999999996</c:v>
                </c:pt>
                <c:pt idx="282">
                  <c:v>2.3499999999999996</c:v>
                </c:pt>
                <c:pt idx="283">
                  <c:v>2.3499999999999996</c:v>
                </c:pt>
                <c:pt idx="284">
                  <c:v>2.3499999999999996</c:v>
                </c:pt>
                <c:pt idx="285">
                  <c:v>2.3499999999999996</c:v>
                </c:pt>
                <c:pt idx="286">
                  <c:v>2.3499999999999996</c:v>
                </c:pt>
                <c:pt idx="287">
                  <c:v>2.3499999999999996</c:v>
                </c:pt>
                <c:pt idx="288">
                  <c:v>2.3499999999999996</c:v>
                </c:pt>
                <c:pt idx="289">
                  <c:v>2.3499999999999996</c:v>
                </c:pt>
                <c:pt idx="290">
                  <c:v>2.3499999999999996</c:v>
                </c:pt>
                <c:pt idx="291">
                  <c:v>2.3499999999999996</c:v>
                </c:pt>
                <c:pt idx="292">
                  <c:v>2.3499999999999996</c:v>
                </c:pt>
                <c:pt idx="293">
                  <c:v>2.3499999999999996</c:v>
                </c:pt>
                <c:pt idx="294">
                  <c:v>2.3499999999999996</c:v>
                </c:pt>
                <c:pt idx="295">
                  <c:v>2.3499999999999996</c:v>
                </c:pt>
                <c:pt idx="296">
                  <c:v>2.3499999999999996</c:v>
                </c:pt>
                <c:pt idx="297">
                  <c:v>2.3499999999999996</c:v>
                </c:pt>
                <c:pt idx="298">
                  <c:v>2.3499999999999996</c:v>
                </c:pt>
                <c:pt idx="299">
                  <c:v>2.3499999999999996</c:v>
                </c:pt>
                <c:pt idx="300">
                  <c:v>2.3499999999999996</c:v>
                </c:pt>
                <c:pt idx="301">
                  <c:v>2.3499999999999996</c:v>
                </c:pt>
                <c:pt idx="302">
                  <c:v>2.3499999999999996</c:v>
                </c:pt>
                <c:pt idx="303">
                  <c:v>2.3499999999999996</c:v>
                </c:pt>
                <c:pt idx="304">
                  <c:v>2.3499999999999996</c:v>
                </c:pt>
                <c:pt idx="305">
                  <c:v>2.3499999999999996</c:v>
                </c:pt>
                <c:pt idx="306">
                  <c:v>2.3499999999999996</c:v>
                </c:pt>
                <c:pt idx="307">
                  <c:v>2.3499999999999996</c:v>
                </c:pt>
                <c:pt idx="308">
                  <c:v>2.3499999999999996</c:v>
                </c:pt>
                <c:pt idx="309">
                  <c:v>2.3499999999999996</c:v>
                </c:pt>
                <c:pt idx="310">
                  <c:v>2.3499999999999996</c:v>
                </c:pt>
                <c:pt idx="311">
                  <c:v>2.3499999999999996</c:v>
                </c:pt>
                <c:pt idx="312">
                  <c:v>2.3499999999999996</c:v>
                </c:pt>
                <c:pt idx="313">
                  <c:v>2.3499999999999996</c:v>
                </c:pt>
                <c:pt idx="314">
                  <c:v>2.3499999999999996</c:v>
                </c:pt>
                <c:pt idx="315">
                  <c:v>2.3499999999999996</c:v>
                </c:pt>
                <c:pt idx="316">
                  <c:v>2.3499999999999996</c:v>
                </c:pt>
                <c:pt idx="317">
                  <c:v>2.3499999999999996</c:v>
                </c:pt>
                <c:pt idx="318">
                  <c:v>2.3499999999999996</c:v>
                </c:pt>
                <c:pt idx="319">
                  <c:v>2.3499999999999996</c:v>
                </c:pt>
                <c:pt idx="320">
                  <c:v>2.3499999999999996</c:v>
                </c:pt>
                <c:pt idx="321">
                  <c:v>2.3499999999999996</c:v>
                </c:pt>
                <c:pt idx="322">
                  <c:v>2.3499999999999996</c:v>
                </c:pt>
                <c:pt idx="323">
                  <c:v>2.3499999999999996</c:v>
                </c:pt>
                <c:pt idx="324">
                  <c:v>2.3499999999999996</c:v>
                </c:pt>
                <c:pt idx="325">
                  <c:v>2.3499999999999996</c:v>
                </c:pt>
                <c:pt idx="326">
                  <c:v>2.3499999999999996</c:v>
                </c:pt>
                <c:pt idx="327">
                  <c:v>2.3499999999999996</c:v>
                </c:pt>
                <c:pt idx="328">
                  <c:v>2.3499999999999996</c:v>
                </c:pt>
                <c:pt idx="329">
                  <c:v>2.3499999999999996</c:v>
                </c:pt>
                <c:pt idx="330">
                  <c:v>2.3499999999999996</c:v>
                </c:pt>
                <c:pt idx="331">
                  <c:v>2.3499999999999996</c:v>
                </c:pt>
                <c:pt idx="332">
                  <c:v>2.3499999999999996</c:v>
                </c:pt>
                <c:pt idx="333">
                  <c:v>2.3499999999999996</c:v>
                </c:pt>
                <c:pt idx="334">
                  <c:v>2.3499999999999996</c:v>
                </c:pt>
                <c:pt idx="335">
                  <c:v>2.3499999999999996</c:v>
                </c:pt>
                <c:pt idx="336">
                  <c:v>2.3499999999999996</c:v>
                </c:pt>
                <c:pt idx="337">
                  <c:v>2.3499999999999996</c:v>
                </c:pt>
                <c:pt idx="338">
                  <c:v>2.3499999999999996</c:v>
                </c:pt>
                <c:pt idx="339">
                  <c:v>2.3499999999999996</c:v>
                </c:pt>
                <c:pt idx="340">
                  <c:v>2.3499999999999996</c:v>
                </c:pt>
                <c:pt idx="341">
                  <c:v>2.3499999999999996</c:v>
                </c:pt>
                <c:pt idx="342">
                  <c:v>2.3499999999999996</c:v>
                </c:pt>
                <c:pt idx="343">
                  <c:v>2.3499999999999996</c:v>
                </c:pt>
                <c:pt idx="344">
                  <c:v>2.3499999999999996</c:v>
                </c:pt>
                <c:pt idx="345">
                  <c:v>2.3499999999999996</c:v>
                </c:pt>
                <c:pt idx="346">
                  <c:v>2.3499999999999996</c:v>
                </c:pt>
                <c:pt idx="347">
                  <c:v>2.3499999999999996</c:v>
                </c:pt>
                <c:pt idx="348">
                  <c:v>2.3499999999999996</c:v>
                </c:pt>
                <c:pt idx="349">
                  <c:v>2.3499999999999996</c:v>
                </c:pt>
                <c:pt idx="350">
                  <c:v>2.3499999999999996</c:v>
                </c:pt>
                <c:pt idx="351">
                  <c:v>2.3499999999999996</c:v>
                </c:pt>
                <c:pt idx="352">
                  <c:v>2.3499999999999996</c:v>
                </c:pt>
                <c:pt idx="353">
                  <c:v>2.3499999999999996</c:v>
                </c:pt>
                <c:pt idx="354">
                  <c:v>2.3499999999999996</c:v>
                </c:pt>
                <c:pt idx="355">
                  <c:v>2.3499999999999996</c:v>
                </c:pt>
                <c:pt idx="356">
                  <c:v>2.3499999999999996</c:v>
                </c:pt>
                <c:pt idx="357">
                  <c:v>2.3499999999999996</c:v>
                </c:pt>
                <c:pt idx="358">
                  <c:v>2.3499999999999996</c:v>
                </c:pt>
                <c:pt idx="359">
                  <c:v>2.3499999999999996</c:v>
                </c:pt>
                <c:pt idx="360">
                  <c:v>2.3499999999999996</c:v>
                </c:pt>
                <c:pt idx="361">
                  <c:v>2.3499999999999996</c:v>
                </c:pt>
                <c:pt idx="362">
                  <c:v>2.3499999999999996</c:v>
                </c:pt>
                <c:pt idx="363">
                  <c:v>2.3499999999999996</c:v>
                </c:pt>
                <c:pt idx="364">
                  <c:v>2.3499999999999996</c:v>
                </c:pt>
                <c:pt idx="365">
                  <c:v>2.3499999999999996</c:v>
                </c:pt>
                <c:pt idx="366">
                  <c:v>2.3499999999999996</c:v>
                </c:pt>
                <c:pt idx="367">
                  <c:v>2.3499999999999996</c:v>
                </c:pt>
                <c:pt idx="368">
                  <c:v>2.3499999999999996</c:v>
                </c:pt>
                <c:pt idx="369">
                  <c:v>2.3499999999999996</c:v>
                </c:pt>
                <c:pt idx="370">
                  <c:v>2.3499999999999996</c:v>
                </c:pt>
                <c:pt idx="371">
                  <c:v>2.3499999999999996</c:v>
                </c:pt>
                <c:pt idx="372">
                  <c:v>2.3499999999999996</c:v>
                </c:pt>
                <c:pt idx="373">
                  <c:v>2.3499999999999996</c:v>
                </c:pt>
                <c:pt idx="374">
                  <c:v>2.3499999999999996</c:v>
                </c:pt>
                <c:pt idx="375">
                  <c:v>2.3499999999999996</c:v>
                </c:pt>
                <c:pt idx="376">
                  <c:v>2.3499999999999996</c:v>
                </c:pt>
                <c:pt idx="377">
                  <c:v>2.3499999999999996</c:v>
                </c:pt>
                <c:pt idx="378">
                  <c:v>2.3499999999999996</c:v>
                </c:pt>
                <c:pt idx="379">
                  <c:v>2.3499999999999996</c:v>
                </c:pt>
                <c:pt idx="380">
                  <c:v>2.3499999999999996</c:v>
                </c:pt>
                <c:pt idx="381">
                  <c:v>2.3499999999999996</c:v>
                </c:pt>
                <c:pt idx="382">
                  <c:v>2.3499999999999996</c:v>
                </c:pt>
                <c:pt idx="383">
                  <c:v>2.3499999999999996</c:v>
                </c:pt>
                <c:pt idx="384">
                  <c:v>2.3499999999999996</c:v>
                </c:pt>
                <c:pt idx="385">
                  <c:v>2.3499999999999996</c:v>
                </c:pt>
                <c:pt idx="386">
                  <c:v>2.3499999999999996</c:v>
                </c:pt>
                <c:pt idx="387">
                  <c:v>2.3499999999999996</c:v>
                </c:pt>
                <c:pt idx="388">
                  <c:v>2.3499999999999996</c:v>
                </c:pt>
                <c:pt idx="389">
                  <c:v>2.3499999999999996</c:v>
                </c:pt>
                <c:pt idx="390">
                  <c:v>2.3499999999999996</c:v>
                </c:pt>
                <c:pt idx="391">
                  <c:v>2.3499999999999996</c:v>
                </c:pt>
                <c:pt idx="392">
                  <c:v>2.3499999999999996</c:v>
                </c:pt>
                <c:pt idx="393">
                  <c:v>2.3499999999999996</c:v>
                </c:pt>
                <c:pt idx="394">
                  <c:v>2.3499999999999996</c:v>
                </c:pt>
                <c:pt idx="395">
                  <c:v>2.5</c:v>
                </c:pt>
                <c:pt idx="396">
                  <c:v>2.5</c:v>
                </c:pt>
                <c:pt idx="397">
                  <c:v>2.5</c:v>
                </c:pt>
                <c:pt idx="398">
                  <c:v>2.5</c:v>
                </c:pt>
                <c:pt idx="399">
                  <c:v>2.5</c:v>
                </c:pt>
                <c:pt idx="400">
                  <c:v>2.5</c:v>
                </c:pt>
                <c:pt idx="401">
                  <c:v>2.5</c:v>
                </c:pt>
                <c:pt idx="402">
                  <c:v>2.5</c:v>
                </c:pt>
                <c:pt idx="403">
                  <c:v>2.5</c:v>
                </c:pt>
                <c:pt idx="404">
                  <c:v>2.5</c:v>
                </c:pt>
                <c:pt idx="405">
                  <c:v>2.5</c:v>
                </c:pt>
                <c:pt idx="406">
                  <c:v>2.5</c:v>
                </c:pt>
                <c:pt idx="407">
                  <c:v>2.5</c:v>
                </c:pt>
                <c:pt idx="408">
                  <c:v>2.5</c:v>
                </c:pt>
                <c:pt idx="409">
                  <c:v>2.5</c:v>
                </c:pt>
                <c:pt idx="410">
                  <c:v>2.5</c:v>
                </c:pt>
                <c:pt idx="411">
                  <c:v>2.5</c:v>
                </c:pt>
                <c:pt idx="412">
                  <c:v>2.5</c:v>
                </c:pt>
                <c:pt idx="413">
                  <c:v>2.5</c:v>
                </c:pt>
                <c:pt idx="414">
                  <c:v>2.5</c:v>
                </c:pt>
                <c:pt idx="415">
                  <c:v>2.5</c:v>
                </c:pt>
                <c:pt idx="416">
                  <c:v>2.5</c:v>
                </c:pt>
                <c:pt idx="417">
                  <c:v>2.5</c:v>
                </c:pt>
                <c:pt idx="418">
                  <c:v>2.5</c:v>
                </c:pt>
                <c:pt idx="419">
                  <c:v>2.5</c:v>
                </c:pt>
                <c:pt idx="420">
                  <c:v>2.5</c:v>
                </c:pt>
                <c:pt idx="421">
                  <c:v>2.5</c:v>
                </c:pt>
                <c:pt idx="422">
                  <c:v>2.5</c:v>
                </c:pt>
                <c:pt idx="423">
                  <c:v>2.5</c:v>
                </c:pt>
                <c:pt idx="424">
                  <c:v>2.5</c:v>
                </c:pt>
                <c:pt idx="425">
                  <c:v>2.5</c:v>
                </c:pt>
                <c:pt idx="426">
                  <c:v>2.5</c:v>
                </c:pt>
                <c:pt idx="427">
                  <c:v>2.5</c:v>
                </c:pt>
                <c:pt idx="428">
                  <c:v>2.5</c:v>
                </c:pt>
                <c:pt idx="429">
                  <c:v>2.5</c:v>
                </c:pt>
                <c:pt idx="430">
                  <c:v>2.5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2.5</c:v>
                </c:pt>
                <c:pt idx="435">
                  <c:v>2.5</c:v>
                </c:pt>
                <c:pt idx="436">
                  <c:v>2.5</c:v>
                </c:pt>
                <c:pt idx="437">
                  <c:v>2.5</c:v>
                </c:pt>
                <c:pt idx="438">
                  <c:v>2.5</c:v>
                </c:pt>
                <c:pt idx="439">
                  <c:v>2.5</c:v>
                </c:pt>
                <c:pt idx="440">
                  <c:v>2.5</c:v>
                </c:pt>
                <c:pt idx="441">
                  <c:v>2.5</c:v>
                </c:pt>
                <c:pt idx="442">
                  <c:v>2.5</c:v>
                </c:pt>
                <c:pt idx="443">
                  <c:v>2.5</c:v>
                </c:pt>
                <c:pt idx="444">
                  <c:v>2.5</c:v>
                </c:pt>
                <c:pt idx="445">
                  <c:v>2.5</c:v>
                </c:pt>
                <c:pt idx="446">
                  <c:v>2.5</c:v>
                </c:pt>
                <c:pt idx="447">
                  <c:v>2.5</c:v>
                </c:pt>
                <c:pt idx="448">
                  <c:v>2.5</c:v>
                </c:pt>
                <c:pt idx="449">
                  <c:v>2.5</c:v>
                </c:pt>
                <c:pt idx="450">
                  <c:v>2.5</c:v>
                </c:pt>
                <c:pt idx="451">
                  <c:v>2.5</c:v>
                </c:pt>
                <c:pt idx="452">
                  <c:v>2.5</c:v>
                </c:pt>
                <c:pt idx="453">
                  <c:v>2.5</c:v>
                </c:pt>
                <c:pt idx="454">
                  <c:v>2.5</c:v>
                </c:pt>
                <c:pt idx="455">
                  <c:v>2.5</c:v>
                </c:pt>
                <c:pt idx="456">
                  <c:v>2.5</c:v>
                </c:pt>
                <c:pt idx="457">
                  <c:v>2.5</c:v>
                </c:pt>
                <c:pt idx="458">
                  <c:v>2.5</c:v>
                </c:pt>
                <c:pt idx="459">
                  <c:v>2.5</c:v>
                </c:pt>
                <c:pt idx="460">
                  <c:v>2.5</c:v>
                </c:pt>
                <c:pt idx="461">
                  <c:v>2.5</c:v>
                </c:pt>
                <c:pt idx="462">
                  <c:v>2.5</c:v>
                </c:pt>
                <c:pt idx="463">
                  <c:v>2.5</c:v>
                </c:pt>
                <c:pt idx="464">
                  <c:v>2.5</c:v>
                </c:pt>
                <c:pt idx="465">
                  <c:v>2.5</c:v>
                </c:pt>
                <c:pt idx="466">
                  <c:v>2.5</c:v>
                </c:pt>
                <c:pt idx="467">
                  <c:v>2.5</c:v>
                </c:pt>
                <c:pt idx="468">
                  <c:v>2.5</c:v>
                </c:pt>
                <c:pt idx="469">
                  <c:v>2.5</c:v>
                </c:pt>
                <c:pt idx="470">
                  <c:v>2.5</c:v>
                </c:pt>
                <c:pt idx="471">
                  <c:v>2.5</c:v>
                </c:pt>
                <c:pt idx="472">
                  <c:v>2.5</c:v>
                </c:pt>
                <c:pt idx="473">
                  <c:v>2.5</c:v>
                </c:pt>
                <c:pt idx="474">
                  <c:v>2.5</c:v>
                </c:pt>
                <c:pt idx="475">
                  <c:v>2.5</c:v>
                </c:pt>
                <c:pt idx="476">
                  <c:v>2.5</c:v>
                </c:pt>
                <c:pt idx="477">
                  <c:v>2.5</c:v>
                </c:pt>
                <c:pt idx="478">
                  <c:v>2.5</c:v>
                </c:pt>
                <c:pt idx="479">
                  <c:v>2.5</c:v>
                </c:pt>
                <c:pt idx="480">
                  <c:v>2.5</c:v>
                </c:pt>
                <c:pt idx="481">
                  <c:v>2.5</c:v>
                </c:pt>
                <c:pt idx="482">
                  <c:v>2.5</c:v>
                </c:pt>
                <c:pt idx="483">
                  <c:v>2.5</c:v>
                </c:pt>
                <c:pt idx="484">
                  <c:v>2.5</c:v>
                </c:pt>
                <c:pt idx="485">
                  <c:v>2.5</c:v>
                </c:pt>
                <c:pt idx="486">
                  <c:v>2.5</c:v>
                </c:pt>
                <c:pt idx="487">
                  <c:v>2.5</c:v>
                </c:pt>
                <c:pt idx="488">
                  <c:v>2.5</c:v>
                </c:pt>
                <c:pt idx="489">
                  <c:v>2.5</c:v>
                </c:pt>
                <c:pt idx="490">
                  <c:v>2.5</c:v>
                </c:pt>
                <c:pt idx="491">
                  <c:v>2.5</c:v>
                </c:pt>
                <c:pt idx="492">
                  <c:v>2.5</c:v>
                </c:pt>
                <c:pt idx="493">
                  <c:v>2.5</c:v>
                </c:pt>
                <c:pt idx="494">
                  <c:v>2.5</c:v>
                </c:pt>
                <c:pt idx="495">
                  <c:v>2.5</c:v>
                </c:pt>
                <c:pt idx="496">
                  <c:v>2.5</c:v>
                </c:pt>
                <c:pt idx="497">
                  <c:v>2.5</c:v>
                </c:pt>
                <c:pt idx="498">
                  <c:v>2.5</c:v>
                </c:pt>
                <c:pt idx="499">
                  <c:v>2.5</c:v>
                </c:pt>
                <c:pt idx="500">
                  <c:v>2.5</c:v>
                </c:pt>
                <c:pt idx="501">
                  <c:v>2.5</c:v>
                </c:pt>
                <c:pt idx="502">
                  <c:v>2.5</c:v>
                </c:pt>
                <c:pt idx="503">
                  <c:v>5.2249999999999996</c:v>
                </c:pt>
                <c:pt idx="504">
                  <c:v>5.2249999999999996</c:v>
                </c:pt>
                <c:pt idx="505">
                  <c:v>5.2249999999999996</c:v>
                </c:pt>
                <c:pt idx="506">
                  <c:v>5.2249999999999996</c:v>
                </c:pt>
                <c:pt idx="507">
                  <c:v>5.2249999999999996</c:v>
                </c:pt>
                <c:pt idx="508">
                  <c:v>5.2249999999999996</c:v>
                </c:pt>
                <c:pt idx="509">
                  <c:v>5.2249999999999996</c:v>
                </c:pt>
                <c:pt idx="510">
                  <c:v>5.2249999999999996</c:v>
                </c:pt>
                <c:pt idx="511">
                  <c:v>5.2249999999999996</c:v>
                </c:pt>
                <c:pt idx="512">
                  <c:v>5.2249999999999996</c:v>
                </c:pt>
                <c:pt idx="513">
                  <c:v>5.2249999999999996</c:v>
                </c:pt>
                <c:pt idx="514">
                  <c:v>5.2249999999999996</c:v>
                </c:pt>
                <c:pt idx="515">
                  <c:v>5.2249999999999996</c:v>
                </c:pt>
                <c:pt idx="516">
                  <c:v>5.2249999999999996</c:v>
                </c:pt>
                <c:pt idx="517">
                  <c:v>5.2249999999999996</c:v>
                </c:pt>
                <c:pt idx="518">
                  <c:v>5.2249999999999996</c:v>
                </c:pt>
                <c:pt idx="519">
                  <c:v>5.2249999999999996</c:v>
                </c:pt>
                <c:pt idx="520">
                  <c:v>5.2249999999999996</c:v>
                </c:pt>
                <c:pt idx="521">
                  <c:v>5.2249999999999996</c:v>
                </c:pt>
                <c:pt idx="522">
                  <c:v>5.2249999999999996</c:v>
                </c:pt>
                <c:pt idx="523">
                  <c:v>5.2249999999999996</c:v>
                </c:pt>
                <c:pt idx="524">
                  <c:v>5.2249999999999996</c:v>
                </c:pt>
                <c:pt idx="525">
                  <c:v>5.2249999999999996</c:v>
                </c:pt>
                <c:pt idx="526">
                  <c:v>5.2249999999999996</c:v>
                </c:pt>
                <c:pt idx="527">
                  <c:v>5.2249999999999996</c:v>
                </c:pt>
                <c:pt idx="528">
                  <c:v>5.2249999999999996</c:v>
                </c:pt>
                <c:pt idx="529">
                  <c:v>5.2249999999999996</c:v>
                </c:pt>
                <c:pt idx="530">
                  <c:v>5.2249999999999996</c:v>
                </c:pt>
                <c:pt idx="531">
                  <c:v>5.2249999999999996</c:v>
                </c:pt>
                <c:pt idx="532">
                  <c:v>5.2249999999999996</c:v>
                </c:pt>
                <c:pt idx="533">
                  <c:v>5.2249999999999996</c:v>
                </c:pt>
                <c:pt idx="534">
                  <c:v>5.2249999999999996</c:v>
                </c:pt>
                <c:pt idx="535">
                  <c:v>5.2249999999999996</c:v>
                </c:pt>
                <c:pt idx="536">
                  <c:v>5.2249999999999996</c:v>
                </c:pt>
                <c:pt idx="537">
                  <c:v>5.2249999999999996</c:v>
                </c:pt>
                <c:pt idx="538">
                  <c:v>5.2249999999999996</c:v>
                </c:pt>
                <c:pt idx="539">
                  <c:v>5.2249999999999996</c:v>
                </c:pt>
                <c:pt idx="540">
                  <c:v>5.2249999999999996</c:v>
                </c:pt>
                <c:pt idx="541">
                  <c:v>5.2249999999999996</c:v>
                </c:pt>
                <c:pt idx="542">
                  <c:v>5.2249999999999996</c:v>
                </c:pt>
                <c:pt idx="543">
                  <c:v>5.2249999999999996</c:v>
                </c:pt>
                <c:pt idx="544">
                  <c:v>5.2249999999999996</c:v>
                </c:pt>
                <c:pt idx="545">
                  <c:v>5.2249999999999996</c:v>
                </c:pt>
                <c:pt idx="546">
                  <c:v>5.2249999999999996</c:v>
                </c:pt>
                <c:pt idx="547">
                  <c:v>5.2249999999999996</c:v>
                </c:pt>
                <c:pt idx="548">
                  <c:v>5.2249999999999996</c:v>
                </c:pt>
                <c:pt idx="549">
                  <c:v>5.2249999999999996</c:v>
                </c:pt>
                <c:pt idx="550">
                  <c:v>5.2249999999999996</c:v>
                </c:pt>
                <c:pt idx="551">
                  <c:v>5.2249999999999996</c:v>
                </c:pt>
                <c:pt idx="552">
                  <c:v>5.2249999999999996</c:v>
                </c:pt>
                <c:pt idx="553">
                  <c:v>5.2249999999999996</c:v>
                </c:pt>
                <c:pt idx="554">
                  <c:v>5.2249999999999996</c:v>
                </c:pt>
                <c:pt idx="555">
                  <c:v>5.2249999999999996</c:v>
                </c:pt>
                <c:pt idx="556">
                  <c:v>5.2249999999999996</c:v>
                </c:pt>
                <c:pt idx="557">
                  <c:v>5.2249999999999996</c:v>
                </c:pt>
                <c:pt idx="558">
                  <c:v>5.2249999999999996</c:v>
                </c:pt>
                <c:pt idx="559">
                  <c:v>5.2249999999999996</c:v>
                </c:pt>
                <c:pt idx="560">
                  <c:v>5.2249999999999996</c:v>
                </c:pt>
                <c:pt idx="561">
                  <c:v>5.2249999999999996</c:v>
                </c:pt>
                <c:pt idx="562">
                  <c:v>5.2249999999999996</c:v>
                </c:pt>
                <c:pt idx="563">
                  <c:v>5.2249999999999996</c:v>
                </c:pt>
                <c:pt idx="564">
                  <c:v>5.2249999999999996</c:v>
                </c:pt>
                <c:pt idx="565">
                  <c:v>5.2249999999999996</c:v>
                </c:pt>
                <c:pt idx="566">
                  <c:v>5.2249999999999996</c:v>
                </c:pt>
                <c:pt idx="567">
                  <c:v>5.2249999999999996</c:v>
                </c:pt>
                <c:pt idx="568">
                  <c:v>5.2249999999999996</c:v>
                </c:pt>
                <c:pt idx="569">
                  <c:v>5.2249999999999996</c:v>
                </c:pt>
                <c:pt idx="570">
                  <c:v>5.2249999999999996</c:v>
                </c:pt>
                <c:pt idx="571">
                  <c:v>5.2249999999999996</c:v>
                </c:pt>
                <c:pt idx="572">
                  <c:v>5.2249999999999996</c:v>
                </c:pt>
                <c:pt idx="573">
                  <c:v>5.2249999999999996</c:v>
                </c:pt>
                <c:pt idx="574">
                  <c:v>5.2249999999999996</c:v>
                </c:pt>
                <c:pt idx="575">
                  <c:v>5.2249999999999996</c:v>
                </c:pt>
                <c:pt idx="576">
                  <c:v>5.2249999999999996</c:v>
                </c:pt>
                <c:pt idx="577">
                  <c:v>5.2249999999999996</c:v>
                </c:pt>
                <c:pt idx="578">
                  <c:v>5.2249999999999996</c:v>
                </c:pt>
                <c:pt idx="579">
                  <c:v>5.2249999999999996</c:v>
                </c:pt>
                <c:pt idx="580">
                  <c:v>5.2249999999999996</c:v>
                </c:pt>
                <c:pt idx="581">
                  <c:v>5.2249999999999996</c:v>
                </c:pt>
                <c:pt idx="582">
                  <c:v>5.2249999999999996</c:v>
                </c:pt>
                <c:pt idx="583">
                  <c:v>5.2249999999999996</c:v>
                </c:pt>
                <c:pt idx="584">
                  <c:v>5.2249999999999996</c:v>
                </c:pt>
                <c:pt idx="585">
                  <c:v>5.2249999999999996</c:v>
                </c:pt>
                <c:pt idx="586">
                  <c:v>5.2249999999999996</c:v>
                </c:pt>
                <c:pt idx="587">
                  <c:v>5.2249999999999996</c:v>
                </c:pt>
                <c:pt idx="588">
                  <c:v>5.2249999999999996</c:v>
                </c:pt>
                <c:pt idx="589">
                  <c:v>5.2249999999999996</c:v>
                </c:pt>
                <c:pt idx="590">
                  <c:v>5.2249999999999996</c:v>
                </c:pt>
                <c:pt idx="591">
                  <c:v>5.2249999999999996</c:v>
                </c:pt>
                <c:pt idx="592">
                  <c:v>5.2249999999999996</c:v>
                </c:pt>
                <c:pt idx="593">
                  <c:v>5.2249999999999996</c:v>
                </c:pt>
                <c:pt idx="594">
                  <c:v>5.2249999999999996</c:v>
                </c:pt>
                <c:pt idx="595">
                  <c:v>5.2249999999999996</c:v>
                </c:pt>
                <c:pt idx="596">
                  <c:v>5.2249999999999996</c:v>
                </c:pt>
                <c:pt idx="597">
                  <c:v>5.2249999999999996</c:v>
                </c:pt>
                <c:pt idx="598">
                  <c:v>5.2249999999999996</c:v>
                </c:pt>
                <c:pt idx="599">
                  <c:v>5.2249999999999996</c:v>
                </c:pt>
                <c:pt idx="600">
                  <c:v>5.2249999999999996</c:v>
                </c:pt>
                <c:pt idx="601">
                  <c:v>5.2249999999999996</c:v>
                </c:pt>
                <c:pt idx="602">
                  <c:v>6.23</c:v>
                </c:pt>
                <c:pt idx="603">
                  <c:v>6.23</c:v>
                </c:pt>
                <c:pt idx="604">
                  <c:v>6.23</c:v>
                </c:pt>
                <c:pt idx="605">
                  <c:v>6.23</c:v>
                </c:pt>
                <c:pt idx="606">
                  <c:v>6.23</c:v>
                </c:pt>
                <c:pt idx="607">
                  <c:v>6.23</c:v>
                </c:pt>
                <c:pt idx="608">
                  <c:v>6.23</c:v>
                </c:pt>
                <c:pt idx="609">
                  <c:v>6.23</c:v>
                </c:pt>
                <c:pt idx="610">
                  <c:v>6.23</c:v>
                </c:pt>
                <c:pt idx="611">
                  <c:v>6.23</c:v>
                </c:pt>
                <c:pt idx="612">
                  <c:v>6.23</c:v>
                </c:pt>
                <c:pt idx="613">
                  <c:v>6.23</c:v>
                </c:pt>
                <c:pt idx="614">
                  <c:v>6.23</c:v>
                </c:pt>
                <c:pt idx="615">
                  <c:v>6.23</c:v>
                </c:pt>
                <c:pt idx="616">
                  <c:v>6.23</c:v>
                </c:pt>
                <c:pt idx="617">
                  <c:v>6.23</c:v>
                </c:pt>
                <c:pt idx="618">
                  <c:v>6.23</c:v>
                </c:pt>
                <c:pt idx="619">
                  <c:v>6.23</c:v>
                </c:pt>
                <c:pt idx="620">
                  <c:v>6.23</c:v>
                </c:pt>
                <c:pt idx="621">
                  <c:v>6.23</c:v>
                </c:pt>
                <c:pt idx="622">
                  <c:v>6.23</c:v>
                </c:pt>
                <c:pt idx="623">
                  <c:v>6.23</c:v>
                </c:pt>
                <c:pt idx="624">
                  <c:v>6.23</c:v>
                </c:pt>
                <c:pt idx="625">
                  <c:v>6.23</c:v>
                </c:pt>
                <c:pt idx="626">
                  <c:v>6.23</c:v>
                </c:pt>
                <c:pt idx="627">
                  <c:v>6.23</c:v>
                </c:pt>
                <c:pt idx="628">
                  <c:v>6.23</c:v>
                </c:pt>
                <c:pt idx="629">
                  <c:v>6.23</c:v>
                </c:pt>
                <c:pt idx="630">
                  <c:v>6.23</c:v>
                </c:pt>
                <c:pt idx="631">
                  <c:v>6.23</c:v>
                </c:pt>
                <c:pt idx="632">
                  <c:v>6.23</c:v>
                </c:pt>
                <c:pt idx="633">
                  <c:v>6.23</c:v>
                </c:pt>
                <c:pt idx="634">
                  <c:v>6.23</c:v>
                </c:pt>
                <c:pt idx="635">
                  <c:v>6.23</c:v>
                </c:pt>
                <c:pt idx="636">
                  <c:v>6.23</c:v>
                </c:pt>
                <c:pt idx="637">
                  <c:v>6.23</c:v>
                </c:pt>
                <c:pt idx="638">
                  <c:v>6.23</c:v>
                </c:pt>
                <c:pt idx="639">
                  <c:v>6.23</c:v>
                </c:pt>
                <c:pt idx="640">
                  <c:v>6.23</c:v>
                </c:pt>
                <c:pt idx="641">
                  <c:v>6.23</c:v>
                </c:pt>
                <c:pt idx="642">
                  <c:v>6.23</c:v>
                </c:pt>
                <c:pt idx="643">
                  <c:v>6.23</c:v>
                </c:pt>
                <c:pt idx="644">
                  <c:v>6.23</c:v>
                </c:pt>
                <c:pt idx="645">
                  <c:v>6.23</c:v>
                </c:pt>
                <c:pt idx="646">
                  <c:v>6.23</c:v>
                </c:pt>
                <c:pt idx="647">
                  <c:v>6.23</c:v>
                </c:pt>
                <c:pt idx="648">
                  <c:v>6.23</c:v>
                </c:pt>
                <c:pt idx="649">
                  <c:v>6.23</c:v>
                </c:pt>
                <c:pt idx="650">
                  <c:v>6.23</c:v>
                </c:pt>
                <c:pt idx="651">
                  <c:v>6.23</c:v>
                </c:pt>
                <c:pt idx="652">
                  <c:v>6.23</c:v>
                </c:pt>
                <c:pt idx="653">
                  <c:v>6.23</c:v>
                </c:pt>
                <c:pt idx="654">
                  <c:v>6.23</c:v>
                </c:pt>
                <c:pt idx="655">
                  <c:v>6.23</c:v>
                </c:pt>
                <c:pt idx="656">
                  <c:v>6.23</c:v>
                </c:pt>
                <c:pt idx="657">
                  <c:v>6.23</c:v>
                </c:pt>
                <c:pt idx="658">
                  <c:v>6.23</c:v>
                </c:pt>
                <c:pt idx="659">
                  <c:v>6.23</c:v>
                </c:pt>
                <c:pt idx="660">
                  <c:v>6.23</c:v>
                </c:pt>
                <c:pt idx="661">
                  <c:v>6.23</c:v>
                </c:pt>
                <c:pt idx="662">
                  <c:v>6.23</c:v>
                </c:pt>
                <c:pt idx="663">
                  <c:v>6.23</c:v>
                </c:pt>
                <c:pt idx="664">
                  <c:v>6.23</c:v>
                </c:pt>
                <c:pt idx="665">
                  <c:v>6.23</c:v>
                </c:pt>
                <c:pt idx="666">
                  <c:v>6.23</c:v>
                </c:pt>
                <c:pt idx="667">
                  <c:v>6.23</c:v>
                </c:pt>
                <c:pt idx="668">
                  <c:v>6.23</c:v>
                </c:pt>
                <c:pt idx="669">
                  <c:v>6.23</c:v>
                </c:pt>
                <c:pt idx="670">
                  <c:v>6.23</c:v>
                </c:pt>
                <c:pt idx="671">
                  <c:v>6.23</c:v>
                </c:pt>
                <c:pt idx="672">
                  <c:v>6.23</c:v>
                </c:pt>
                <c:pt idx="673">
                  <c:v>6.23</c:v>
                </c:pt>
                <c:pt idx="674">
                  <c:v>6.23</c:v>
                </c:pt>
                <c:pt idx="675">
                  <c:v>6.23</c:v>
                </c:pt>
                <c:pt idx="676">
                  <c:v>6.23</c:v>
                </c:pt>
                <c:pt idx="677">
                  <c:v>6.23</c:v>
                </c:pt>
                <c:pt idx="678">
                  <c:v>6.23</c:v>
                </c:pt>
                <c:pt idx="679">
                  <c:v>6.23</c:v>
                </c:pt>
                <c:pt idx="680">
                  <c:v>6.23</c:v>
                </c:pt>
                <c:pt idx="681">
                  <c:v>6.23</c:v>
                </c:pt>
                <c:pt idx="682">
                  <c:v>6.23</c:v>
                </c:pt>
                <c:pt idx="683">
                  <c:v>6.23</c:v>
                </c:pt>
                <c:pt idx="684">
                  <c:v>6.23</c:v>
                </c:pt>
                <c:pt idx="685">
                  <c:v>6.23</c:v>
                </c:pt>
                <c:pt idx="686">
                  <c:v>6.23</c:v>
                </c:pt>
                <c:pt idx="687">
                  <c:v>6.23</c:v>
                </c:pt>
                <c:pt idx="688">
                  <c:v>6.23</c:v>
                </c:pt>
                <c:pt idx="689">
                  <c:v>6.23</c:v>
                </c:pt>
                <c:pt idx="690">
                  <c:v>6.23</c:v>
                </c:pt>
                <c:pt idx="691">
                  <c:v>6.23</c:v>
                </c:pt>
                <c:pt idx="692">
                  <c:v>6.23</c:v>
                </c:pt>
                <c:pt idx="693">
                  <c:v>6.23</c:v>
                </c:pt>
                <c:pt idx="694">
                  <c:v>6.23</c:v>
                </c:pt>
                <c:pt idx="695">
                  <c:v>6.23</c:v>
                </c:pt>
                <c:pt idx="696">
                  <c:v>6.23</c:v>
                </c:pt>
                <c:pt idx="697">
                  <c:v>6.23</c:v>
                </c:pt>
                <c:pt idx="698">
                  <c:v>6.23</c:v>
                </c:pt>
                <c:pt idx="699">
                  <c:v>6.23</c:v>
                </c:pt>
                <c:pt idx="700">
                  <c:v>6.23</c:v>
                </c:pt>
                <c:pt idx="701">
                  <c:v>6.23</c:v>
                </c:pt>
                <c:pt idx="702">
                  <c:v>6.23</c:v>
                </c:pt>
                <c:pt idx="703">
                  <c:v>6.23</c:v>
                </c:pt>
                <c:pt idx="704">
                  <c:v>6.23</c:v>
                </c:pt>
                <c:pt idx="705">
                  <c:v>6.23</c:v>
                </c:pt>
                <c:pt idx="706">
                  <c:v>6.23</c:v>
                </c:pt>
                <c:pt idx="707">
                  <c:v>6.23</c:v>
                </c:pt>
                <c:pt idx="708">
                  <c:v>6.23</c:v>
                </c:pt>
                <c:pt idx="709">
                  <c:v>6.23</c:v>
                </c:pt>
                <c:pt idx="710">
                  <c:v>6.23</c:v>
                </c:pt>
                <c:pt idx="711">
                  <c:v>6.23</c:v>
                </c:pt>
                <c:pt idx="712">
                  <c:v>6.23</c:v>
                </c:pt>
                <c:pt idx="713">
                  <c:v>6.23</c:v>
                </c:pt>
                <c:pt idx="714">
                  <c:v>6.23</c:v>
                </c:pt>
                <c:pt idx="715">
                  <c:v>6.23</c:v>
                </c:pt>
                <c:pt idx="716">
                  <c:v>6.23</c:v>
                </c:pt>
                <c:pt idx="717">
                  <c:v>6.23</c:v>
                </c:pt>
                <c:pt idx="718">
                  <c:v>6.23</c:v>
                </c:pt>
                <c:pt idx="719">
                  <c:v>6.23</c:v>
                </c:pt>
                <c:pt idx="720">
                  <c:v>6.23</c:v>
                </c:pt>
                <c:pt idx="721">
                  <c:v>6.23</c:v>
                </c:pt>
                <c:pt idx="722">
                  <c:v>6.23</c:v>
                </c:pt>
                <c:pt idx="723">
                  <c:v>6.23</c:v>
                </c:pt>
                <c:pt idx="724">
                  <c:v>6.23</c:v>
                </c:pt>
                <c:pt idx="725">
                  <c:v>6.23</c:v>
                </c:pt>
                <c:pt idx="726">
                  <c:v>6.23</c:v>
                </c:pt>
                <c:pt idx="727">
                  <c:v>6.23</c:v>
                </c:pt>
                <c:pt idx="728">
                  <c:v>6.23</c:v>
                </c:pt>
                <c:pt idx="729">
                  <c:v>6.23</c:v>
                </c:pt>
                <c:pt idx="730">
                  <c:v>6.23</c:v>
                </c:pt>
                <c:pt idx="731">
                  <c:v>6.23</c:v>
                </c:pt>
                <c:pt idx="732">
                  <c:v>6.23</c:v>
                </c:pt>
                <c:pt idx="733">
                  <c:v>6.23</c:v>
                </c:pt>
                <c:pt idx="734">
                  <c:v>6.23</c:v>
                </c:pt>
                <c:pt idx="735">
                  <c:v>6.23</c:v>
                </c:pt>
                <c:pt idx="736">
                  <c:v>6.23</c:v>
                </c:pt>
                <c:pt idx="737">
                  <c:v>6.23</c:v>
                </c:pt>
                <c:pt idx="738">
                  <c:v>6.23</c:v>
                </c:pt>
                <c:pt idx="739">
                  <c:v>6.23</c:v>
                </c:pt>
                <c:pt idx="740">
                  <c:v>6.23</c:v>
                </c:pt>
                <c:pt idx="741">
                  <c:v>6.23</c:v>
                </c:pt>
                <c:pt idx="742">
                  <c:v>6.23</c:v>
                </c:pt>
                <c:pt idx="743">
                  <c:v>6.23</c:v>
                </c:pt>
                <c:pt idx="744">
                  <c:v>6.23</c:v>
                </c:pt>
                <c:pt idx="745">
                  <c:v>6.23</c:v>
                </c:pt>
                <c:pt idx="746">
                  <c:v>6.23</c:v>
                </c:pt>
                <c:pt idx="747">
                  <c:v>6.23</c:v>
                </c:pt>
                <c:pt idx="748">
                  <c:v>6.23</c:v>
                </c:pt>
                <c:pt idx="749">
                  <c:v>6.23</c:v>
                </c:pt>
                <c:pt idx="750">
                  <c:v>6.23</c:v>
                </c:pt>
                <c:pt idx="751">
                  <c:v>6.23</c:v>
                </c:pt>
                <c:pt idx="752">
                  <c:v>6.23</c:v>
                </c:pt>
                <c:pt idx="753">
                  <c:v>6.23</c:v>
                </c:pt>
                <c:pt idx="754">
                  <c:v>6.23</c:v>
                </c:pt>
                <c:pt idx="755">
                  <c:v>6.23</c:v>
                </c:pt>
                <c:pt idx="756">
                  <c:v>6.23</c:v>
                </c:pt>
                <c:pt idx="757">
                  <c:v>6.23</c:v>
                </c:pt>
                <c:pt idx="758">
                  <c:v>6.23</c:v>
                </c:pt>
                <c:pt idx="759">
                  <c:v>6.23</c:v>
                </c:pt>
                <c:pt idx="760">
                  <c:v>6.23</c:v>
                </c:pt>
                <c:pt idx="761">
                  <c:v>6.23</c:v>
                </c:pt>
                <c:pt idx="762">
                  <c:v>6.23</c:v>
                </c:pt>
                <c:pt idx="763">
                  <c:v>6.23</c:v>
                </c:pt>
                <c:pt idx="764">
                  <c:v>6.23</c:v>
                </c:pt>
                <c:pt idx="765">
                  <c:v>6.23</c:v>
                </c:pt>
                <c:pt idx="766">
                  <c:v>6.23</c:v>
                </c:pt>
                <c:pt idx="767">
                  <c:v>6.23</c:v>
                </c:pt>
                <c:pt idx="768">
                  <c:v>6.23</c:v>
                </c:pt>
                <c:pt idx="769">
                  <c:v>6.23</c:v>
                </c:pt>
                <c:pt idx="770">
                  <c:v>6.23</c:v>
                </c:pt>
                <c:pt idx="771">
                  <c:v>6.23</c:v>
                </c:pt>
                <c:pt idx="772">
                  <c:v>6.23</c:v>
                </c:pt>
                <c:pt idx="773">
                  <c:v>6.23</c:v>
                </c:pt>
                <c:pt idx="774">
                  <c:v>6.23</c:v>
                </c:pt>
                <c:pt idx="775">
                  <c:v>6.23</c:v>
                </c:pt>
                <c:pt idx="776">
                  <c:v>6.23</c:v>
                </c:pt>
                <c:pt idx="777">
                  <c:v>6.23</c:v>
                </c:pt>
                <c:pt idx="778">
                  <c:v>6.23</c:v>
                </c:pt>
                <c:pt idx="779">
                  <c:v>6.23</c:v>
                </c:pt>
                <c:pt idx="780">
                  <c:v>6.23</c:v>
                </c:pt>
                <c:pt idx="781">
                  <c:v>6.23</c:v>
                </c:pt>
                <c:pt idx="782">
                  <c:v>6.23</c:v>
                </c:pt>
                <c:pt idx="783">
                  <c:v>6.23</c:v>
                </c:pt>
                <c:pt idx="784">
                  <c:v>6.23</c:v>
                </c:pt>
                <c:pt idx="785">
                  <c:v>6.23</c:v>
                </c:pt>
                <c:pt idx="786">
                  <c:v>6.23</c:v>
                </c:pt>
                <c:pt idx="787">
                  <c:v>6.23</c:v>
                </c:pt>
                <c:pt idx="788">
                  <c:v>6.23</c:v>
                </c:pt>
                <c:pt idx="789">
                  <c:v>6.23</c:v>
                </c:pt>
                <c:pt idx="790">
                  <c:v>6.23</c:v>
                </c:pt>
                <c:pt idx="791">
                  <c:v>6.23</c:v>
                </c:pt>
                <c:pt idx="792">
                  <c:v>6.23</c:v>
                </c:pt>
                <c:pt idx="793">
                  <c:v>6.23</c:v>
                </c:pt>
                <c:pt idx="794">
                  <c:v>6.23</c:v>
                </c:pt>
                <c:pt idx="795">
                  <c:v>6.23</c:v>
                </c:pt>
                <c:pt idx="796">
                  <c:v>6.23</c:v>
                </c:pt>
                <c:pt idx="797">
                  <c:v>6.23</c:v>
                </c:pt>
                <c:pt idx="798">
                  <c:v>6.23</c:v>
                </c:pt>
                <c:pt idx="799">
                  <c:v>6.23</c:v>
                </c:pt>
                <c:pt idx="800">
                  <c:v>6.23</c:v>
                </c:pt>
                <c:pt idx="801">
                  <c:v>6.23</c:v>
                </c:pt>
                <c:pt idx="802">
                  <c:v>6.23</c:v>
                </c:pt>
                <c:pt idx="803">
                  <c:v>6.23</c:v>
                </c:pt>
                <c:pt idx="804">
                  <c:v>6.23</c:v>
                </c:pt>
                <c:pt idx="805">
                  <c:v>6.23</c:v>
                </c:pt>
                <c:pt idx="806">
                  <c:v>6.23</c:v>
                </c:pt>
                <c:pt idx="807">
                  <c:v>6.23</c:v>
                </c:pt>
                <c:pt idx="808">
                  <c:v>6.23</c:v>
                </c:pt>
                <c:pt idx="809">
                  <c:v>6.23</c:v>
                </c:pt>
                <c:pt idx="810">
                  <c:v>6.23</c:v>
                </c:pt>
                <c:pt idx="811">
                  <c:v>6.23</c:v>
                </c:pt>
                <c:pt idx="812">
                  <c:v>6.23</c:v>
                </c:pt>
                <c:pt idx="813">
                  <c:v>6.23</c:v>
                </c:pt>
                <c:pt idx="814">
                  <c:v>6.23</c:v>
                </c:pt>
                <c:pt idx="815">
                  <c:v>6.23</c:v>
                </c:pt>
                <c:pt idx="816">
                  <c:v>6.23</c:v>
                </c:pt>
                <c:pt idx="817">
                  <c:v>6.23</c:v>
                </c:pt>
                <c:pt idx="818">
                  <c:v>6.23</c:v>
                </c:pt>
                <c:pt idx="819">
                  <c:v>6.23</c:v>
                </c:pt>
                <c:pt idx="820">
                  <c:v>6.23</c:v>
                </c:pt>
                <c:pt idx="821">
                  <c:v>6.23</c:v>
                </c:pt>
                <c:pt idx="822">
                  <c:v>6.23</c:v>
                </c:pt>
                <c:pt idx="823">
                  <c:v>6.23</c:v>
                </c:pt>
                <c:pt idx="824">
                  <c:v>6.23</c:v>
                </c:pt>
                <c:pt idx="825">
                  <c:v>6.23</c:v>
                </c:pt>
                <c:pt idx="826">
                  <c:v>6.23</c:v>
                </c:pt>
                <c:pt idx="827">
                  <c:v>6.23</c:v>
                </c:pt>
                <c:pt idx="828">
                  <c:v>6.23</c:v>
                </c:pt>
                <c:pt idx="829">
                  <c:v>6.23</c:v>
                </c:pt>
                <c:pt idx="830">
                  <c:v>6.23</c:v>
                </c:pt>
                <c:pt idx="831">
                  <c:v>6.23</c:v>
                </c:pt>
                <c:pt idx="832">
                  <c:v>6.23</c:v>
                </c:pt>
                <c:pt idx="833">
                  <c:v>6.23</c:v>
                </c:pt>
                <c:pt idx="834">
                  <c:v>6.23</c:v>
                </c:pt>
                <c:pt idx="835">
                  <c:v>6.23</c:v>
                </c:pt>
                <c:pt idx="836">
                  <c:v>6.23</c:v>
                </c:pt>
                <c:pt idx="837">
                  <c:v>6.23</c:v>
                </c:pt>
                <c:pt idx="838">
                  <c:v>6.23</c:v>
                </c:pt>
                <c:pt idx="839">
                  <c:v>6.23</c:v>
                </c:pt>
                <c:pt idx="840">
                  <c:v>6.23</c:v>
                </c:pt>
                <c:pt idx="841">
                  <c:v>6.23</c:v>
                </c:pt>
                <c:pt idx="842">
                  <c:v>6.23</c:v>
                </c:pt>
                <c:pt idx="843">
                  <c:v>6.23</c:v>
                </c:pt>
                <c:pt idx="844">
                  <c:v>6.23</c:v>
                </c:pt>
                <c:pt idx="845">
                  <c:v>6.23</c:v>
                </c:pt>
                <c:pt idx="846">
                  <c:v>6.23</c:v>
                </c:pt>
                <c:pt idx="847">
                  <c:v>6.23</c:v>
                </c:pt>
                <c:pt idx="848">
                  <c:v>6.23</c:v>
                </c:pt>
                <c:pt idx="849">
                  <c:v>6.23</c:v>
                </c:pt>
                <c:pt idx="850">
                  <c:v>6.23</c:v>
                </c:pt>
                <c:pt idx="851">
                  <c:v>6.23</c:v>
                </c:pt>
                <c:pt idx="852">
                  <c:v>6.23</c:v>
                </c:pt>
                <c:pt idx="853">
                  <c:v>6.23</c:v>
                </c:pt>
                <c:pt idx="854">
                  <c:v>6.23</c:v>
                </c:pt>
                <c:pt idx="855">
                  <c:v>6.23</c:v>
                </c:pt>
                <c:pt idx="856">
                  <c:v>6.23</c:v>
                </c:pt>
                <c:pt idx="857">
                  <c:v>6.23</c:v>
                </c:pt>
                <c:pt idx="858">
                  <c:v>6.23</c:v>
                </c:pt>
                <c:pt idx="859">
                  <c:v>6.23</c:v>
                </c:pt>
                <c:pt idx="860">
                  <c:v>6.23</c:v>
                </c:pt>
                <c:pt idx="861">
                  <c:v>6.23</c:v>
                </c:pt>
                <c:pt idx="862">
                  <c:v>6.23</c:v>
                </c:pt>
                <c:pt idx="863">
                  <c:v>6.23</c:v>
                </c:pt>
                <c:pt idx="864">
                  <c:v>6.23</c:v>
                </c:pt>
                <c:pt idx="865">
                  <c:v>6.23</c:v>
                </c:pt>
                <c:pt idx="866">
                  <c:v>6.23</c:v>
                </c:pt>
                <c:pt idx="867">
                  <c:v>6.23</c:v>
                </c:pt>
                <c:pt idx="868">
                  <c:v>6.23</c:v>
                </c:pt>
                <c:pt idx="869">
                  <c:v>6.23</c:v>
                </c:pt>
                <c:pt idx="870">
                  <c:v>6.23</c:v>
                </c:pt>
                <c:pt idx="871">
                  <c:v>6.23</c:v>
                </c:pt>
                <c:pt idx="872">
                  <c:v>6.23</c:v>
                </c:pt>
                <c:pt idx="873">
                  <c:v>6.23</c:v>
                </c:pt>
                <c:pt idx="874">
                  <c:v>6.23</c:v>
                </c:pt>
                <c:pt idx="875">
                  <c:v>6.23</c:v>
                </c:pt>
                <c:pt idx="876">
                  <c:v>6.23</c:v>
                </c:pt>
                <c:pt idx="877">
                  <c:v>6.23</c:v>
                </c:pt>
                <c:pt idx="878">
                  <c:v>6.23</c:v>
                </c:pt>
                <c:pt idx="879">
                  <c:v>6.23</c:v>
                </c:pt>
                <c:pt idx="880">
                  <c:v>6.23</c:v>
                </c:pt>
                <c:pt idx="881">
                  <c:v>6.23</c:v>
                </c:pt>
                <c:pt idx="882">
                  <c:v>6.23</c:v>
                </c:pt>
                <c:pt idx="883">
                  <c:v>6.23</c:v>
                </c:pt>
                <c:pt idx="884">
                  <c:v>6.23</c:v>
                </c:pt>
                <c:pt idx="885">
                  <c:v>6.23</c:v>
                </c:pt>
                <c:pt idx="886">
                  <c:v>6.23</c:v>
                </c:pt>
                <c:pt idx="887">
                  <c:v>6.23</c:v>
                </c:pt>
                <c:pt idx="888">
                  <c:v>6.23</c:v>
                </c:pt>
                <c:pt idx="889">
                  <c:v>6.23</c:v>
                </c:pt>
                <c:pt idx="890">
                  <c:v>6.23</c:v>
                </c:pt>
                <c:pt idx="891">
                  <c:v>6.23</c:v>
                </c:pt>
                <c:pt idx="892">
                  <c:v>6.23</c:v>
                </c:pt>
                <c:pt idx="893">
                  <c:v>6.23</c:v>
                </c:pt>
                <c:pt idx="894">
                  <c:v>6.23</c:v>
                </c:pt>
                <c:pt idx="895">
                  <c:v>6.23</c:v>
                </c:pt>
                <c:pt idx="896">
                  <c:v>6.23</c:v>
                </c:pt>
                <c:pt idx="897">
                  <c:v>6.23</c:v>
                </c:pt>
                <c:pt idx="898">
                  <c:v>6.23</c:v>
                </c:pt>
                <c:pt idx="899">
                  <c:v>6.23</c:v>
                </c:pt>
                <c:pt idx="900">
                  <c:v>6.23</c:v>
                </c:pt>
                <c:pt idx="901">
                  <c:v>6.23</c:v>
                </c:pt>
                <c:pt idx="902">
                  <c:v>6.23</c:v>
                </c:pt>
                <c:pt idx="903">
                  <c:v>6.23</c:v>
                </c:pt>
                <c:pt idx="904">
                  <c:v>6.23</c:v>
                </c:pt>
                <c:pt idx="905">
                  <c:v>6.23</c:v>
                </c:pt>
                <c:pt idx="906">
                  <c:v>6.23</c:v>
                </c:pt>
                <c:pt idx="907">
                  <c:v>6.23</c:v>
                </c:pt>
                <c:pt idx="908">
                  <c:v>6.23</c:v>
                </c:pt>
                <c:pt idx="909">
                  <c:v>6.23</c:v>
                </c:pt>
                <c:pt idx="910">
                  <c:v>6.23</c:v>
                </c:pt>
                <c:pt idx="911">
                  <c:v>6.23</c:v>
                </c:pt>
                <c:pt idx="912">
                  <c:v>6.23</c:v>
                </c:pt>
                <c:pt idx="913">
                  <c:v>6.23</c:v>
                </c:pt>
                <c:pt idx="914">
                  <c:v>6.23</c:v>
                </c:pt>
                <c:pt idx="915">
                  <c:v>6.23</c:v>
                </c:pt>
                <c:pt idx="916">
                  <c:v>6.23</c:v>
                </c:pt>
                <c:pt idx="917">
                  <c:v>6.23</c:v>
                </c:pt>
                <c:pt idx="918">
                  <c:v>6.23</c:v>
                </c:pt>
                <c:pt idx="919">
                  <c:v>6.23</c:v>
                </c:pt>
                <c:pt idx="920">
                  <c:v>6.23</c:v>
                </c:pt>
                <c:pt idx="921">
                  <c:v>6.23</c:v>
                </c:pt>
                <c:pt idx="922">
                  <c:v>6.23</c:v>
                </c:pt>
                <c:pt idx="923">
                  <c:v>6.23</c:v>
                </c:pt>
                <c:pt idx="924">
                  <c:v>6.23</c:v>
                </c:pt>
                <c:pt idx="925">
                  <c:v>6.23</c:v>
                </c:pt>
                <c:pt idx="926">
                  <c:v>6.23</c:v>
                </c:pt>
                <c:pt idx="927">
                  <c:v>6.23</c:v>
                </c:pt>
                <c:pt idx="928">
                  <c:v>6.23</c:v>
                </c:pt>
                <c:pt idx="929">
                  <c:v>6.23</c:v>
                </c:pt>
                <c:pt idx="930">
                  <c:v>6.23</c:v>
                </c:pt>
                <c:pt idx="931">
                  <c:v>6.23</c:v>
                </c:pt>
                <c:pt idx="932">
                  <c:v>6.23</c:v>
                </c:pt>
                <c:pt idx="933">
                  <c:v>6.23</c:v>
                </c:pt>
                <c:pt idx="934">
                  <c:v>6.23</c:v>
                </c:pt>
                <c:pt idx="935">
                  <c:v>6.23</c:v>
                </c:pt>
                <c:pt idx="936">
                  <c:v>6.23</c:v>
                </c:pt>
                <c:pt idx="937">
                  <c:v>6.23</c:v>
                </c:pt>
                <c:pt idx="938">
                  <c:v>6.23</c:v>
                </c:pt>
                <c:pt idx="939">
                  <c:v>6.23</c:v>
                </c:pt>
                <c:pt idx="940">
                  <c:v>6.23</c:v>
                </c:pt>
                <c:pt idx="941">
                  <c:v>6.23</c:v>
                </c:pt>
                <c:pt idx="942">
                  <c:v>6.23</c:v>
                </c:pt>
                <c:pt idx="943">
                  <c:v>6.23</c:v>
                </c:pt>
                <c:pt idx="944">
                  <c:v>6.23</c:v>
                </c:pt>
                <c:pt idx="945">
                  <c:v>6.23</c:v>
                </c:pt>
                <c:pt idx="946">
                  <c:v>6.23</c:v>
                </c:pt>
                <c:pt idx="947">
                  <c:v>6.23</c:v>
                </c:pt>
                <c:pt idx="948">
                  <c:v>6.23</c:v>
                </c:pt>
                <c:pt idx="949">
                  <c:v>6.23</c:v>
                </c:pt>
                <c:pt idx="950">
                  <c:v>6.23</c:v>
                </c:pt>
                <c:pt idx="951">
                  <c:v>6.23</c:v>
                </c:pt>
                <c:pt idx="952">
                  <c:v>6.23</c:v>
                </c:pt>
                <c:pt idx="953">
                  <c:v>6.23</c:v>
                </c:pt>
                <c:pt idx="954">
                  <c:v>6.23</c:v>
                </c:pt>
                <c:pt idx="955">
                  <c:v>6.23</c:v>
                </c:pt>
                <c:pt idx="956">
                  <c:v>6.23</c:v>
                </c:pt>
                <c:pt idx="957">
                  <c:v>6.23</c:v>
                </c:pt>
                <c:pt idx="958">
                  <c:v>6.23</c:v>
                </c:pt>
                <c:pt idx="959">
                  <c:v>6.23</c:v>
                </c:pt>
                <c:pt idx="960">
                  <c:v>6.23</c:v>
                </c:pt>
                <c:pt idx="961">
                  <c:v>6.23</c:v>
                </c:pt>
                <c:pt idx="962">
                  <c:v>6.23</c:v>
                </c:pt>
                <c:pt idx="963">
                  <c:v>6.23</c:v>
                </c:pt>
                <c:pt idx="964">
                  <c:v>6.23</c:v>
                </c:pt>
                <c:pt idx="965">
                  <c:v>6.23</c:v>
                </c:pt>
                <c:pt idx="966">
                  <c:v>6.23</c:v>
                </c:pt>
                <c:pt idx="967">
                  <c:v>6.23</c:v>
                </c:pt>
                <c:pt idx="968">
                  <c:v>6.23</c:v>
                </c:pt>
                <c:pt idx="969">
                  <c:v>6.23</c:v>
                </c:pt>
                <c:pt idx="970">
                  <c:v>6.23</c:v>
                </c:pt>
                <c:pt idx="971">
                  <c:v>6.23</c:v>
                </c:pt>
                <c:pt idx="972">
                  <c:v>6.23</c:v>
                </c:pt>
                <c:pt idx="973">
                  <c:v>6.23</c:v>
                </c:pt>
                <c:pt idx="974">
                  <c:v>6.23</c:v>
                </c:pt>
                <c:pt idx="975">
                  <c:v>6.23</c:v>
                </c:pt>
                <c:pt idx="976">
                  <c:v>6.23</c:v>
                </c:pt>
                <c:pt idx="977">
                  <c:v>6.23</c:v>
                </c:pt>
                <c:pt idx="978">
                  <c:v>6.23</c:v>
                </c:pt>
                <c:pt idx="979">
                  <c:v>6.23</c:v>
                </c:pt>
                <c:pt idx="980">
                  <c:v>6.23</c:v>
                </c:pt>
                <c:pt idx="981">
                  <c:v>6.23</c:v>
                </c:pt>
                <c:pt idx="982">
                  <c:v>6.23</c:v>
                </c:pt>
                <c:pt idx="983">
                  <c:v>6.23</c:v>
                </c:pt>
                <c:pt idx="984">
                  <c:v>6.23</c:v>
                </c:pt>
                <c:pt idx="985">
                  <c:v>6.23</c:v>
                </c:pt>
                <c:pt idx="986">
                  <c:v>6.23</c:v>
                </c:pt>
                <c:pt idx="987">
                  <c:v>6.23</c:v>
                </c:pt>
                <c:pt idx="988">
                  <c:v>6.23</c:v>
                </c:pt>
                <c:pt idx="989">
                  <c:v>6.23</c:v>
                </c:pt>
                <c:pt idx="990">
                  <c:v>6.23</c:v>
                </c:pt>
                <c:pt idx="991">
                  <c:v>6.23</c:v>
                </c:pt>
                <c:pt idx="992">
                  <c:v>6.23</c:v>
                </c:pt>
                <c:pt idx="993">
                  <c:v>6.23</c:v>
                </c:pt>
                <c:pt idx="994">
                  <c:v>6.23</c:v>
                </c:pt>
                <c:pt idx="995">
                  <c:v>6.23</c:v>
                </c:pt>
                <c:pt idx="996">
                  <c:v>6.23</c:v>
                </c:pt>
                <c:pt idx="997">
                  <c:v>6.23</c:v>
                </c:pt>
                <c:pt idx="998">
                  <c:v>6.23</c:v>
                </c:pt>
                <c:pt idx="999">
                  <c:v>6.23</c:v>
                </c:pt>
                <c:pt idx="1000">
                  <c:v>6.23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CEE-4AF2-9B90-B8AFBABDB625}"/>
            </c:ext>
          </c:extLst>
        </c:ser>
        <c:ser>
          <c:idx val="1"/>
          <c:order val="1"/>
          <c:tx>
            <c:v>Flex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Sheet3!$BT$15:$BT$1015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  <c:pt idx="1000">
                  <c:v>1</c:v>
                </c:pt>
              </c:numCache>
            </c:numRef>
          </c:xVal>
          <c:yVal>
            <c:numRef>
              <c:f>Sheet3!$BX$15:$BX$1015</c:f>
              <c:numCache>
                <c:formatCode>General</c:formatCode>
                <c:ptCount val="1001"/>
                <c:pt idx="0">
                  <c:v>2.3930000000000002</c:v>
                </c:pt>
                <c:pt idx="1">
                  <c:v>2.3930000000000002</c:v>
                </c:pt>
                <c:pt idx="2">
                  <c:v>2.3930000000000002</c:v>
                </c:pt>
                <c:pt idx="3">
                  <c:v>2.3930000000000002</c:v>
                </c:pt>
                <c:pt idx="4">
                  <c:v>2.3930000000000002</c:v>
                </c:pt>
                <c:pt idx="5">
                  <c:v>2.3930000000000002</c:v>
                </c:pt>
                <c:pt idx="6">
                  <c:v>2.3930000000000002</c:v>
                </c:pt>
                <c:pt idx="7">
                  <c:v>2.3930000000000002</c:v>
                </c:pt>
                <c:pt idx="8">
                  <c:v>2.3930000000000002</c:v>
                </c:pt>
                <c:pt idx="9">
                  <c:v>2.3930000000000002</c:v>
                </c:pt>
                <c:pt idx="10">
                  <c:v>2.3930000000000002</c:v>
                </c:pt>
                <c:pt idx="11">
                  <c:v>2.3930000000000002</c:v>
                </c:pt>
                <c:pt idx="12">
                  <c:v>2.3930000000000002</c:v>
                </c:pt>
                <c:pt idx="13">
                  <c:v>2.3930000000000002</c:v>
                </c:pt>
                <c:pt idx="14">
                  <c:v>2.3930000000000002</c:v>
                </c:pt>
                <c:pt idx="15">
                  <c:v>2.3930000000000002</c:v>
                </c:pt>
                <c:pt idx="16">
                  <c:v>2.3930000000000002</c:v>
                </c:pt>
                <c:pt idx="17">
                  <c:v>2.3930000000000002</c:v>
                </c:pt>
                <c:pt idx="18">
                  <c:v>2.3930000000000002</c:v>
                </c:pt>
                <c:pt idx="19">
                  <c:v>2.3930000000000002</c:v>
                </c:pt>
                <c:pt idx="20">
                  <c:v>2.3930000000000002</c:v>
                </c:pt>
                <c:pt idx="21">
                  <c:v>2.3930000000000002</c:v>
                </c:pt>
                <c:pt idx="22">
                  <c:v>2.3930000000000002</c:v>
                </c:pt>
                <c:pt idx="23">
                  <c:v>2.3930000000000002</c:v>
                </c:pt>
                <c:pt idx="24">
                  <c:v>2.3930000000000002</c:v>
                </c:pt>
                <c:pt idx="25">
                  <c:v>2.3930000000000002</c:v>
                </c:pt>
                <c:pt idx="26">
                  <c:v>2.3930000000000002</c:v>
                </c:pt>
                <c:pt idx="27">
                  <c:v>2.3930000000000002</c:v>
                </c:pt>
                <c:pt idx="28">
                  <c:v>2.3930000000000002</c:v>
                </c:pt>
                <c:pt idx="29">
                  <c:v>2.3930000000000002</c:v>
                </c:pt>
                <c:pt idx="30">
                  <c:v>2.3930000000000002</c:v>
                </c:pt>
                <c:pt idx="31">
                  <c:v>2.3930000000000002</c:v>
                </c:pt>
                <c:pt idx="32">
                  <c:v>2.3930000000000002</c:v>
                </c:pt>
                <c:pt idx="33">
                  <c:v>2.3930000000000002</c:v>
                </c:pt>
                <c:pt idx="34">
                  <c:v>2.3930000000000002</c:v>
                </c:pt>
                <c:pt idx="35">
                  <c:v>2.3930000000000002</c:v>
                </c:pt>
                <c:pt idx="36">
                  <c:v>2.3930000000000002</c:v>
                </c:pt>
                <c:pt idx="37">
                  <c:v>2.3930000000000002</c:v>
                </c:pt>
                <c:pt idx="38">
                  <c:v>2.3930000000000002</c:v>
                </c:pt>
                <c:pt idx="39">
                  <c:v>2.3930000000000002</c:v>
                </c:pt>
                <c:pt idx="40">
                  <c:v>2.3930000000000002</c:v>
                </c:pt>
                <c:pt idx="41">
                  <c:v>2.3930000000000002</c:v>
                </c:pt>
                <c:pt idx="42">
                  <c:v>2.3930000000000002</c:v>
                </c:pt>
                <c:pt idx="43">
                  <c:v>2.3930000000000002</c:v>
                </c:pt>
                <c:pt idx="44">
                  <c:v>2.3930000000000002</c:v>
                </c:pt>
                <c:pt idx="45">
                  <c:v>2.3930000000000002</c:v>
                </c:pt>
                <c:pt idx="46">
                  <c:v>2.3930000000000002</c:v>
                </c:pt>
                <c:pt idx="47">
                  <c:v>2.3930000000000002</c:v>
                </c:pt>
                <c:pt idx="48">
                  <c:v>2.3930000000000002</c:v>
                </c:pt>
                <c:pt idx="49">
                  <c:v>2.3930000000000002</c:v>
                </c:pt>
                <c:pt idx="50">
                  <c:v>2.3930000000000002</c:v>
                </c:pt>
                <c:pt idx="51">
                  <c:v>2.3930000000000002</c:v>
                </c:pt>
                <c:pt idx="52">
                  <c:v>2.3930000000000002</c:v>
                </c:pt>
                <c:pt idx="53">
                  <c:v>2.3930000000000002</c:v>
                </c:pt>
                <c:pt idx="54">
                  <c:v>2.3930000000000002</c:v>
                </c:pt>
                <c:pt idx="55">
                  <c:v>2.3930000000000002</c:v>
                </c:pt>
                <c:pt idx="56">
                  <c:v>2.3930000000000002</c:v>
                </c:pt>
                <c:pt idx="57">
                  <c:v>2.3930000000000002</c:v>
                </c:pt>
                <c:pt idx="58">
                  <c:v>2.3930000000000002</c:v>
                </c:pt>
                <c:pt idx="59">
                  <c:v>2.3930000000000002</c:v>
                </c:pt>
                <c:pt idx="60">
                  <c:v>2.3930000000000002</c:v>
                </c:pt>
                <c:pt idx="61">
                  <c:v>2.3930000000000002</c:v>
                </c:pt>
                <c:pt idx="62">
                  <c:v>2.3930000000000002</c:v>
                </c:pt>
                <c:pt idx="63">
                  <c:v>2.3930000000000002</c:v>
                </c:pt>
                <c:pt idx="64">
                  <c:v>2.3930000000000002</c:v>
                </c:pt>
                <c:pt idx="65">
                  <c:v>2.3930000000000002</c:v>
                </c:pt>
                <c:pt idx="66">
                  <c:v>2.3930000000000002</c:v>
                </c:pt>
                <c:pt idx="67">
                  <c:v>2.3930000000000002</c:v>
                </c:pt>
                <c:pt idx="68">
                  <c:v>2.3930000000000002</c:v>
                </c:pt>
                <c:pt idx="69">
                  <c:v>2.3930000000000002</c:v>
                </c:pt>
                <c:pt idx="70">
                  <c:v>2.3930000000000002</c:v>
                </c:pt>
                <c:pt idx="71">
                  <c:v>2.3930000000000002</c:v>
                </c:pt>
                <c:pt idx="72">
                  <c:v>2.3930000000000002</c:v>
                </c:pt>
                <c:pt idx="73">
                  <c:v>2.3930000000000002</c:v>
                </c:pt>
                <c:pt idx="74">
                  <c:v>2.3930000000000002</c:v>
                </c:pt>
                <c:pt idx="75">
                  <c:v>2.3930000000000002</c:v>
                </c:pt>
                <c:pt idx="76">
                  <c:v>2.3930000000000002</c:v>
                </c:pt>
                <c:pt idx="77">
                  <c:v>2.3930000000000002</c:v>
                </c:pt>
                <c:pt idx="78">
                  <c:v>2.3930000000000002</c:v>
                </c:pt>
                <c:pt idx="79">
                  <c:v>2.3930000000000002</c:v>
                </c:pt>
                <c:pt idx="80">
                  <c:v>2.3930000000000002</c:v>
                </c:pt>
                <c:pt idx="81">
                  <c:v>2.3930000000000002</c:v>
                </c:pt>
                <c:pt idx="82">
                  <c:v>2.3930000000000002</c:v>
                </c:pt>
                <c:pt idx="83">
                  <c:v>2.3930000000000002</c:v>
                </c:pt>
                <c:pt idx="84">
                  <c:v>2.3930000000000002</c:v>
                </c:pt>
                <c:pt idx="85">
                  <c:v>2.3930000000000002</c:v>
                </c:pt>
                <c:pt idx="86">
                  <c:v>2.3930000000000002</c:v>
                </c:pt>
                <c:pt idx="87">
                  <c:v>2.3930000000000002</c:v>
                </c:pt>
                <c:pt idx="88">
                  <c:v>2.3930000000000002</c:v>
                </c:pt>
                <c:pt idx="89">
                  <c:v>2.3930000000000002</c:v>
                </c:pt>
                <c:pt idx="90">
                  <c:v>2.3930000000000002</c:v>
                </c:pt>
                <c:pt idx="91">
                  <c:v>2.3930000000000002</c:v>
                </c:pt>
                <c:pt idx="92">
                  <c:v>2.3930000000000002</c:v>
                </c:pt>
                <c:pt idx="93">
                  <c:v>2.3930000000000002</c:v>
                </c:pt>
                <c:pt idx="94">
                  <c:v>2.3930000000000002</c:v>
                </c:pt>
                <c:pt idx="95">
                  <c:v>2.3930000000000002</c:v>
                </c:pt>
                <c:pt idx="96">
                  <c:v>2.3930000000000002</c:v>
                </c:pt>
                <c:pt idx="97">
                  <c:v>2.3930000000000002</c:v>
                </c:pt>
                <c:pt idx="98">
                  <c:v>2.3930000000000002</c:v>
                </c:pt>
                <c:pt idx="99">
                  <c:v>2.3930000000000002</c:v>
                </c:pt>
                <c:pt idx="100">
                  <c:v>2.3930000000000002</c:v>
                </c:pt>
                <c:pt idx="101">
                  <c:v>2.3930000000000002</c:v>
                </c:pt>
                <c:pt idx="102">
                  <c:v>2.3930000000000002</c:v>
                </c:pt>
                <c:pt idx="103">
                  <c:v>2.3930000000000002</c:v>
                </c:pt>
                <c:pt idx="104">
                  <c:v>2.3930000000000002</c:v>
                </c:pt>
                <c:pt idx="105">
                  <c:v>2.3930000000000002</c:v>
                </c:pt>
                <c:pt idx="106">
                  <c:v>2.3930000000000002</c:v>
                </c:pt>
                <c:pt idx="107">
                  <c:v>2.3930000000000002</c:v>
                </c:pt>
                <c:pt idx="108">
                  <c:v>2.3930000000000002</c:v>
                </c:pt>
                <c:pt idx="109">
                  <c:v>2.3930000000000002</c:v>
                </c:pt>
                <c:pt idx="110">
                  <c:v>2.3930000000000002</c:v>
                </c:pt>
                <c:pt idx="111">
                  <c:v>2.3930000000000002</c:v>
                </c:pt>
                <c:pt idx="112">
                  <c:v>2.3930000000000002</c:v>
                </c:pt>
                <c:pt idx="113">
                  <c:v>2.3930000000000002</c:v>
                </c:pt>
                <c:pt idx="114">
                  <c:v>2.3930000000000002</c:v>
                </c:pt>
                <c:pt idx="115">
                  <c:v>2.3930000000000002</c:v>
                </c:pt>
                <c:pt idx="116">
                  <c:v>2.3930000000000002</c:v>
                </c:pt>
                <c:pt idx="117">
                  <c:v>2.3930000000000002</c:v>
                </c:pt>
                <c:pt idx="118">
                  <c:v>2.3930000000000002</c:v>
                </c:pt>
                <c:pt idx="119">
                  <c:v>2.3930000000000002</c:v>
                </c:pt>
                <c:pt idx="120">
                  <c:v>2.3930000000000002</c:v>
                </c:pt>
                <c:pt idx="121">
                  <c:v>2.3930000000000002</c:v>
                </c:pt>
                <c:pt idx="122">
                  <c:v>2.3930000000000002</c:v>
                </c:pt>
                <c:pt idx="123">
                  <c:v>2.3930000000000002</c:v>
                </c:pt>
                <c:pt idx="124">
                  <c:v>2.3930000000000002</c:v>
                </c:pt>
                <c:pt idx="125">
                  <c:v>2.3930000000000002</c:v>
                </c:pt>
                <c:pt idx="126">
                  <c:v>2.3930000000000002</c:v>
                </c:pt>
                <c:pt idx="127">
                  <c:v>2.3930000000000002</c:v>
                </c:pt>
                <c:pt idx="128">
                  <c:v>2.3930000000000002</c:v>
                </c:pt>
                <c:pt idx="129">
                  <c:v>2.3930000000000002</c:v>
                </c:pt>
                <c:pt idx="130">
                  <c:v>2.3930000000000002</c:v>
                </c:pt>
                <c:pt idx="131">
                  <c:v>2.3930000000000002</c:v>
                </c:pt>
                <c:pt idx="132">
                  <c:v>2.3930000000000002</c:v>
                </c:pt>
                <c:pt idx="133">
                  <c:v>2.3930000000000002</c:v>
                </c:pt>
                <c:pt idx="134">
                  <c:v>2.3930000000000002</c:v>
                </c:pt>
                <c:pt idx="135">
                  <c:v>2.3930000000000002</c:v>
                </c:pt>
                <c:pt idx="136">
                  <c:v>2.3930000000000002</c:v>
                </c:pt>
                <c:pt idx="137">
                  <c:v>2.3930000000000002</c:v>
                </c:pt>
                <c:pt idx="138">
                  <c:v>2.3930000000000002</c:v>
                </c:pt>
                <c:pt idx="139">
                  <c:v>2.3930000000000002</c:v>
                </c:pt>
                <c:pt idx="140">
                  <c:v>2.3930000000000002</c:v>
                </c:pt>
                <c:pt idx="141">
                  <c:v>2.3930000000000002</c:v>
                </c:pt>
                <c:pt idx="142">
                  <c:v>2.3930000000000002</c:v>
                </c:pt>
                <c:pt idx="143">
                  <c:v>2.3930000000000002</c:v>
                </c:pt>
                <c:pt idx="144">
                  <c:v>2.3930000000000002</c:v>
                </c:pt>
                <c:pt idx="145">
                  <c:v>2.3930000000000002</c:v>
                </c:pt>
                <c:pt idx="146">
                  <c:v>2.3930000000000002</c:v>
                </c:pt>
                <c:pt idx="147">
                  <c:v>2.3930000000000002</c:v>
                </c:pt>
                <c:pt idx="148">
                  <c:v>2.3930000000000002</c:v>
                </c:pt>
                <c:pt idx="149">
                  <c:v>2.3930000000000002</c:v>
                </c:pt>
                <c:pt idx="150">
                  <c:v>2.3930000000000002</c:v>
                </c:pt>
                <c:pt idx="151">
                  <c:v>2.3930000000000002</c:v>
                </c:pt>
                <c:pt idx="152">
                  <c:v>2.3930000000000002</c:v>
                </c:pt>
                <c:pt idx="153">
                  <c:v>2.3930000000000002</c:v>
                </c:pt>
                <c:pt idx="154">
                  <c:v>2.3930000000000002</c:v>
                </c:pt>
                <c:pt idx="155">
                  <c:v>2.3930000000000002</c:v>
                </c:pt>
                <c:pt idx="156">
                  <c:v>2.3930000000000002</c:v>
                </c:pt>
                <c:pt idx="157">
                  <c:v>2.3930000000000002</c:v>
                </c:pt>
                <c:pt idx="158">
                  <c:v>2.3930000000000002</c:v>
                </c:pt>
                <c:pt idx="159">
                  <c:v>2.3930000000000002</c:v>
                </c:pt>
                <c:pt idx="160">
                  <c:v>2.3930000000000002</c:v>
                </c:pt>
                <c:pt idx="161">
                  <c:v>2.3930000000000002</c:v>
                </c:pt>
                <c:pt idx="162">
                  <c:v>2.3930000000000002</c:v>
                </c:pt>
                <c:pt idx="163">
                  <c:v>2.3930000000000002</c:v>
                </c:pt>
                <c:pt idx="164">
                  <c:v>2.3930000000000002</c:v>
                </c:pt>
                <c:pt idx="165">
                  <c:v>2.3930000000000002</c:v>
                </c:pt>
                <c:pt idx="166">
                  <c:v>2.3930000000000002</c:v>
                </c:pt>
                <c:pt idx="167">
                  <c:v>2.3930000000000002</c:v>
                </c:pt>
                <c:pt idx="168">
                  <c:v>2.3930000000000002</c:v>
                </c:pt>
                <c:pt idx="169">
                  <c:v>2.3930000000000002</c:v>
                </c:pt>
                <c:pt idx="170">
                  <c:v>2.3930000000000002</c:v>
                </c:pt>
                <c:pt idx="171">
                  <c:v>2.3930000000000002</c:v>
                </c:pt>
                <c:pt idx="172">
                  <c:v>2.3930000000000002</c:v>
                </c:pt>
                <c:pt idx="173">
                  <c:v>2.3930000000000002</c:v>
                </c:pt>
                <c:pt idx="174">
                  <c:v>2.3930000000000002</c:v>
                </c:pt>
                <c:pt idx="175">
                  <c:v>2.3930000000000002</c:v>
                </c:pt>
                <c:pt idx="176">
                  <c:v>2.3930000000000002</c:v>
                </c:pt>
                <c:pt idx="177">
                  <c:v>2.3930000000000002</c:v>
                </c:pt>
                <c:pt idx="178">
                  <c:v>2.3930000000000002</c:v>
                </c:pt>
                <c:pt idx="179">
                  <c:v>2.3930000000000002</c:v>
                </c:pt>
                <c:pt idx="180">
                  <c:v>2.3930000000000002</c:v>
                </c:pt>
                <c:pt idx="181">
                  <c:v>2.3930000000000002</c:v>
                </c:pt>
                <c:pt idx="182">
                  <c:v>2.3930000000000002</c:v>
                </c:pt>
                <c:pt idx="183">
                  <c:v>2.3930000000000002</c:v>
                </c:pt>
                <c:pt idx="184">
                  <c:v>2.3930000000000002</c:v>
                </c:pt>
                <c:pt idx="185">
                  <c:v>2.3930000000000002</c:v>
                </c:pt>
                <c:pt idx="186">
                  <c:v>2.3930000000000002</c:v>
                </c:pt>
                <c:pt idx="187">
                  <c:v>2.3930000000000002</c:v>
                </c:pt>
                <c:pt idx="188">
                  <c:v>2.3930000000000002</c:v>
                </c:pt>
                <c:pt idx="189">
                  <c:v>2.3930000000000002</c:v>
                </c:pt>
                <c:pt idx="190">
                  <c:v>2.3930000000000002</c:v>
                </c:pt>
                <c:pt idx="191">
                  <c:v>2.3930000000000002</c:v>
                </c:pt>
                <c:pt idx="192">
                  <c:v>2.3930000000000002</c:v>
                </c:pt>
                <c:pt idx="193">
                  <c:v>2.3930000000000002</c:v>
                </c:pt>
                <c:pt idx="194">
                  <c:v>2.3930000000000002</c:v>
                </c:pt>
                <c:pt idx="195">
                  <c:v>2.3930000000000002</c:v>
                </c:pt>
                <c:pt idx="196">
                  <c:v>2.3930000000000002</c:v>
                </c:pt>
                <c:pt idx="197">
                  <c:v>2.3930000000000002</c:v>
                </c:pt>
                <c:pt idx="198">
                  <c:v>2.3930000000000002</c:v>
                </c:pt>
                <c:pt idx="199">
                  <c:v>2.3930000000000002</c:v>
                </c:pt>
                <c:pt idx="200">
                  <c:v>2.3930000000000002</c:v>
                </c:pt>
                <c:pt idx="201">
                  <c:v>2.3930000000000002</c:v>
                </c:pt>
                <c:pt idx="202">
                  <c:v>2.3930000000000002</c:v>
                </c:pt>
                <c:pt idx="203">
                  <c:v>2.3930000000000002</c:v>
                </c:pt>
                <c:pt idx="204">
                  <c:v>2.3930000000000002</c:v>
                </c:pt>
                <c:pt idx="205">
                  <c:v>2.3930000000000002</c:v>
                </c:pt>
                <c:pt idx="206">
                  <c:v>2.3930000000000002</c:v>
                </c:pt>
                <c:pt idx="207">
                  <c:v>2.3930000000000002</c:v>
                </c:pt>
                <c:pt idx="208">
                  <c:v>2.3930000000000002</c:v>
                </c:pt>
                <c:pt idx="209">
                  <c:v>2.3930000000000002</c:v>
                </c:pt>
                <c:pt idx="210">
                  <c:v>2.3930000000000002</c:v>
                </c:pt>
                <c:pt idx="211">
                  <c:v>2.3930000000000002</c:v>
                </c:pt>
                <c:pt idx="212">
                  <c:v>2.3930000000000002</c:v>
                </c:pt>
                <c:pt idx="213">
                  <c:v>2.3930000000000002</c:v>
                </c:pt>
                <c:pt idx="214">
                  <c:v>2.3930000000000002</c:v>
                </c:pt>
                <c:pt idx="215">
                  <c:v>2.3930000000000002</c:v>
                </c:pt>
                <c:pt idx="216">
                  <c:v>2.3930000000000002</c:v>
                </c:pt>
                <c:pt idx="217">
                  <c:v>2.3930000000000002</c:v>
                </c:pt>
                <c:pt idx="218">
                  <c:v>2.3930000000000002</c:v>
                </c:pt>
                <c:pt idx="219">
                  <c:v>2.3930000000000002</c:v>
                </c:pt>
                <c:pt idx="220">
                  <c:v>2.3930000000000002</c:v>
                </c:pt>
                <c:pt idx="221">
                  <c:v>2.3930000000000002</c:v>
                </c:pt>
                <c:pt idx="222">
                  <c:v>2.3930000000000002</c:v>
                </c:pt>
                <c:pt idx="223">
                  <c:v>2.3930000000000002</c:v>
                </c:pt>
                <c:pt idx="224">
                  <c:v>2.3930000000000002</c:v>
                </c:pt>
                <c:pt idx="225">
                  <c:v>2.3930000000000002</c:v>
                </c:pt>
                <c:pt idx="226">
                  <c:v>2.3930000000000002</c:v>
                </c:pt>
                <c:pt idx="227">
                  <c:v>2.3930000000000002</c:v>
                </c:pt>
                <c:pt idx="228">
                  <c:v>2.3930000000000002</c:v>
                </c:pt>
                <c:pt idx="229">
                  <c:v>2.3930000000000002</c:v>
                </c:pt>
                <c:pt idx="230">
                  <c:v>2.3930000000000002</c:v>
                </c:pt>
                <c:pt idx="231">
                  <c:v>2.3930000000000002</c:v>
                </c:pt>
                <c:pt idx="232">
                  <c:v>2.3930000000000002</c:v>
                </c:pt>
                <c:pt idx="233">
                  <c:v>2.3930000000000002</c:v>
                </c:pt>
                <c:pt idx="234">
                  <c:v>2.3930000000000002</c:v>
                </c:pt>
                <c:pt idx="235">
                  <c:v>2.3930000000000002</c:v>
                </c:pt>
                <c:pt idx="236">
                  <c:v>2.3930000000000002</c:v>
                </c:pt>
                <c:pt idx="237">
                  <c:v>2.3930000000000002</c:v>
                </c:pt>
                <c:pt idx="238">
                  <c:v>2.3930000000000002</c:v>
                </c:pt>
                <c:pt idx="239">
                  <c:v>2.3930000000000002</c:v>
                </c:pt>
                <c:pt idx="240">
                  <c:v>2.3930000000000002</c:v>
                </c:pt>
                <c:pt idx="241">
                  <c:v>2.3930000000000002</c:v>
                </c:pt>
                <c:pt idx="242">
                  <c:v>2.3930000000000002</c:v>
                </c:pt>
                <c:pt idx="243">
                  <c:v>2.3930000000000002</c:v>
                </c:pt>
                <c:pt idx="244">
                  <c:v>2.3930000000000002</c:v>
                </c:pt>
                <c:pt idx="245">
                  <c:v>2.3930000000000002</c:v>
                </c:pt>
                <c:pt idx="246">
                  <c:v>2.3930000000000002</c:v>
                </c:pt>
                <c:pt idx="247">
                  <c:v>2.3930000000000002</c:v>
                </c:pt>
                <c:pt idx="248">
                  <c:v>2.3930000000000002</c:v>
                </c:pt>
                <c:pt idx="249">
                  <c:v>2.3930000000000002</c:v>
                </c:pt>
                <c:pt idx="250">
                  <c:v>2.3930000000000002</c:v>
                </c:pt>
                <c:pt idx="251">
                  <c:v>2.3930000000000002</c:v>
                </c:pt>
                <c:pt idx="252">
                  <c:v>2.3930000000000002</c:v>
                </c:pt>
                <c:pt idx="253">
                  <c:v>2.3930000000000002</c:v>
                </c:pt>
                <c:pt idx="254">
                  <c:v>2.3930000000000002</c:v>
                </c:pt>
                <c:pt idx="255">
                  <c:v>2.3930000000000002</c:v>
                </c:pt>
                <c:pt idx="256">
                  <c:v>2.3930000000000002</c:v>
                </c:pt>
                <c:pt idx="257">
                  <c:v>2.3930000000000002</c:v>
                </c:pt>
                <c:pt idx="258">
                  <c:v>2.3930000000000002</c:v>
                </c:pt>
                <c:pt idx="259">
                  <c:v>2.3930000000000002</c:v>
                </c:pt>
                <c:pt idx="260">
                  <c:v>2.3930000000000002</c:v>
                </c:pt>
                <c:pt idx="261">
                  <c:v>2.3930000000000002</c:v>
                </c:pt>
                <c:pt idx="262">
                  <c:v>2.3930000000000002</c:v>
                </c:pt>
                <c:pt idx="263">
                  <c:v>2.3930000000000002</c:v>
                </c:pt>
                <c:pt idx="264">
                  <c:v>2.3930000000000002</c:v>
                </c:pt>
                <c:pt idx="265">
                  <c:v>2.3930000000000002</c:v>
                </c:pt>
                <c:pt idx="266">
                  <c:v>2.3930000000000002</c:v>
                </c:pt>
                <c:pt idx="267">
                  <c:v>2.3930000000000002</c:v>
                </c:pt>
                <c:pt idx="268">
                  <c:v>2.3930000000000002</c:v>
                </c:pt>
                <c:pt idx="269">
                  <c:v>2.3930000000000002</c:v>
                </c:pt>
                <c:pt idx="270">
                  <c:v>2.3930000000000002</c:v>
                </c:pt>
                <c:pt idx="271">
                  <c:v>2.3930000000000002</c:v>
                </c:pt>
                <c:pt idx="272">
                  <c:v>2.3930000000000002</c:v>
                </c:pt>
                <c:pt idx="273">
                  <c:v>2.3930000000000002</c:v>
                </c:pt>
                <c:pt idx="274">
                  <c:v>2.3930000000000002</c:v>
                </c:pt>
                <c:pt idx="275">
                  <c:v>2.3930000000000002</c:v>
                </c:pt>
                <c:pt idx="276">
                  <c:v>2.3930000000000002</c:v>
                </c:pt>
                <c:pt idx="277">
                  <c:v>2.3930000000000002</c:v>
                </c:pt>
                <c:pt idx="278">
                  <c:v>2.3930000000000002</c:v>
                </c:pt>
                <c:pt idx="279">
                  <c:v>2.3930000000000002</c:v>
                </c:pt>
                <c:pt idx="280">
                  <c:v>2.3930000000000002</c:v>
                </c:pt>
                <c:pt idx="281">
                  <c:v>2.3930000000000002</c:v>
                </c:pt>
                <c:pt idx="282">
                  <c:v>2.3930000000000002</c:v>
                </c:pt>
                <c:pt idx="283">
                  <c:v>2.3930000000000002</c:v>
                </c:pt>
                <c:pt idx="284">
                  <c:v>2.3930000000000002</c:v>
                </c:pt>
                <c:pt idx="285">
                  <c:v>2.3930000000000002</c:v>
                </c:pt>
                <c:pt idx="286">
                  <c:v>2.3930000000000002</c:v>
                </c:pt>
                <c:pt idx="287">
                  <c:v>2.3930000000000002</c:v>
                </c:pt>
                <c:pt idx="288">
                  <c:v>2.3930000000000002</c:v>
                </c:pt>
                <c:pt idx="289">
                  <c:v>2.3930000000000002</c:v>
                </c:pt>
                <c:pt idx="290">
                  <c:v>2.3930000000000002</c:v>
                </c:pt>
                <c:pt idx="291">
                  <c:v>2.3930000000000002</c:v>
                </c:pt>
                <c:pt idx="292">
                  <c:v>2.3930000000000002</c:v>
                </c:pt>
                <c:pt idx="293">
                  <c:v>2.3930000000000002</c:v>
                </c:pt>
                <c:pt idx="294">
                  <c:v>2.3930000000000002</c:v>
                </c:pt>
                <c:pt idx="295">
                  <c:v>2.3930000000000002</c:v>
                </c:pt>
                <c:pt idx="296">
                  <c:v>2.3930000000000002</c:v>
                </c:pt>
                <c:pt idx="297">
                  <c:v>2.3930000000000002</c:v>
                </c:pt>
                <c:pt idx="298">
                  <c:v>2.3930000000000002</c:v>
                </c:pt>
                <c:pt idx="299">
                  <c:v>2.3930000000000002</c:v>
                </c:pt>
                <c:pt idx="300">
                  <c:v>2.3930000000000002</c:v>
                </c:pt>
                <c:pt idx="301">
                  <c:v>2.3930000000000002</c:v>
                </c:pt>
                <c:pt idx="302">
                  <c:v>2.3930000000000002</c:v>
                </c:pt>
                <c:pt idx="303">
                  <c:v>2.3930000000000002</c:v>
                </c:pt>
                <c:pt idx="304">
                  <c:v>2.3930000000000002</c:v>
                </c:pt>
                <c:pt idx="305">
                  <c:v>2.3930000000000002</c:v>
                </c:pt>
                <c:pt idx="306">
                  <c:v>2.3930000000000002</c:v>
                </c:pt>
                <c:pt idx="307">
                  <c:v>2.3930000000000002</c:v>
                </c:pt>
                <c:pt idx="308">
                  <c:v>2.3930000000000002</c:v>
                </c:pt>
                <c:pt idx="309">
                  <c:v>2.3930000000000002</c:v>
                </c:pt>
                <c:pt idx="310">
                  <c:v>2.3930000000000002</c:v>
                </c:pt>
                <c:pt idx="311">
                  <c:v>2.3930000000000002</c:v>
                </c:pt>
                <c:pt idx="312">
                  <c:v>2.3930000000000002</c:v>
                </c:pt>
                <c:pt idx="313">
                  <c:v>2.3930000000000002</c:v>
                </c:pt>
                <c:pt idx="314">
                  <c:v>2.3930000000000002</c:v>
                </c:pt>
                <c:pt idx="315">
                  <c:v>2.3930000000000002</c:v>
                </c:pt>
                <c:pt idx="316">
                  <c:v>2.3930000000000002</c:v>
                </c:pt>
                <c:pt idx="317">
                  <c:v>2.3930000000000002</c:v>
                </c:pt>
                <c:pt idx="318">
                  <c:v>2.3930000000000002</c:v>
                </c:pt>
                <c:pt idx="319">
                  <c:v>2.3930000000000002</c:v>
                </c:pt>
                <c:pt idx="320">
                  <c:v>2.3930000000000002</c:v>
                </c:pt>
                <c:pt idx="321">
                  <c:v>2.3930000000000002</c:v>
                </c:pt>
                <c:pt idx="322">
                  <c:v>2.3930000000000002</c:v>
                </c:pt>
                <c:pt idx="323">
                  <c:v>2.3930000000000002</c:v>
                </c:pt>
                <c:pt idx="324">
                  <c:v>2.3930000000000002</c:v>
                </c:pt>
                <c:pt idx="325">
                  <c:v>2.3930000000000002</c:v>
                </c:pt>
                <c:pt idx="326">
                  <c:v>2.3930000000000002</c:v>
                </c:pt>
                <c:pt idx="327">
                  <c:v>2.3930000000000002</c:v>
                </c:pt>
                <c:pt idx="328">
                  <c:v>2.3930000000000002</c:v>
                </c:pt>
                <c:pt idx="329">
                  <c:v>2.3930000000000002</c:v>
                </c:pt>
                <c:pt idx="330">
                  <c:v>2.3930000000000002</c:v>
                </c:pt>
                <c:pt idx="331">
                  <c:v>2.3930000000000002</c:v>
                </c:pt>
                <c:pt idx="332">
                  <c:v>2.3930000000000002</c:v>
                </c:pt>
                <c:pt idx="333">
                  <c:v>2.3930000000000002</c:v>
                </c:pt>
                <c:pt idx="334">
                  <c:v>2.3930000000000002</c:v>
                </c:pt>
                <c:pt idx="335">
                  <c:v>2.3930000000000002</c:v>
                </c:pt>
                <c:pt idx="336">
                  <c:v>2.3930000000000002</c:v>
                </c:pt>
                <c:pt idx="337">
                  <c:v>2.3930000000000002</c:v>
                </c:pt>
                <c:pt idx="338">
                  <c:v>2.3930000000000002</c:v>
                </c:pt>
                <c:pt idx="339">
                  <c:v>2.3930000000000002</c:v>
                </c:pt>
                <c:pt idx="340">
                  <c:v>2.3930000000000002</c:v>
                </c:pt>
                <c:pt idx="341">
                  <c:v>2.3930000000000002</c:v>
                </c:pt>
                <c:pt idx="342">
                  <c:v>2.3930000000000002</c:v>
                </c:pt>
                <c:pt idx="343">
                  <c:v>2.3930000000000002</c:v>
                </c:pt>
                <c:pt idx="344">
                  <c:v>2.3930000000000002</c:v>
                </c:pt>
                <c:pt idx="345">
                  <c:v>2.3930000000000002</c:v>
                </c:pt>
                <c:pt idx="346">
                  <c:v>2.3930000000000002</c:v>
                </c:pt>
                <c:pt idx="347">
                  <c:v>2.3930000000000002</c:v>
                </c:pt>
                <c:pt idx="348">
                  <c:v>2.3930000000000002</c:v>
                </c:pt>
                <c:pt idx="349">
                  <c:v>2.3930000000000002</c:v>
                </c:pt>
                <c:pt idx="350">
                  <c:v>2.3930000000000002</c:v>
                </c:pt>
                <c:pt idx="351">
                  <c:v>2.3930000000000002</c:v>
                </c:pt>
                <c:pt idx="352">
                  <c:v>2.3930000000000002</c:v>
                </c:pt>
                <c:pt idx="353">
                  <c:v>2.3930000000000002</c:v>
                </c:pt>
                <c:pt idx="354">
                  <c:v>2.3930000000000002</c:v>
                </c:pt>
                <c:pt idx="355">
                  <c:v>2.3930000000000002</c:v>
                </c:pt>
                <c:pt idx="356">
                  <c:v>2.3930000000000002</c:v>
                </c:pt>
                <c:pt idx="357">
                  <c:v>2.3930000000000002</c:v>
                </c:pt>
                <c:pt idx="358">
                  <c:v>2.3930000000000002</c:v>
                </c:pt>
                <c:pt idx="359">
                  <c:v>2.3930000000000002</c:v>
                </c:pt>
                <c:pt idx="360">
                  <c:v>2.3930000000000002</c:v>
                </c:pt>
                <c:pt idx="361">
                  <c:v>2.3930000000000002</c:v>
                </c:pt>
                <c:pt idx="362">
                  <c:v>2.3930000000000002</c:v>
                </c:pt>
                <c:pt idx="363">
                  <c:v>2.3930000000000002</c:v>
                </c:pt>
                <c:pt idx="364">
                  <c:v>2.3930000000000002</c:v>
                </c:pt>
                <c:pt idx="365">
                  <c:v>2.3930000000000002</c:v>
                </c:pt>
                <c:pt idx="366">
                  <c:v>2.3930000000000002</c:v>
                </c:pt>
                <c:pt idx="367">
                  <c:v>2.3930000000000002</c:v>
                </c:pt>
                <c:pt idx="368">
                  <c:v>2.3930000000000002</c:v>
                </c:pt>
                <c:pt idx="369">
                  <c:v>2.3930000000000002</c:v>
                </c:pt>
                <c:pt idx="370">
                  <c:v>2.3930000000000002</c:v>
                </c:pt>
                <c:pt idx="371">
                  <c:v>2.3930000000000002</c:v>
                </c:pt>
                <c:pt idx="372">
                  <c:v>2.3930000000000002</c:v>
                </c:pt>
                <c:pt idx="373">
                  <c:v>2.3930000000000002</c:v>
                </c:pt>
                <c:pt idx="374">
                  <c:v>2.3930000000000002</c:v>
                </c:pt>
                <c:pt idx="375">
                  <c:v>2.3930000000000002</c:v>
                </c:pt>
                <c:pt idx="376">
                  <c:v>2.3930000000000002</c:v>
                </c:pt>
                <c:pt idx="377">
                  <c:v>2.3930000000000002</c:v>
                </c:pt>
                <c:pt idx="378">
                  <c:v>2.3930000000000002</c:v>
                </c:pt>
                <c:pt idx="379">
                  <c:v>2.3930000000000002</c:v>
                </c:pt>
                <c:pt idx="380">
                  <c:v>2.3930000000000002</c:v>
                </c:pt>
                <c:pt idx="381">
                  <c:v>2.3930000000000002</c:v>
                </c:pt>
                <c:pt idx="382">
                  <c:v>2.3930000000000002</c:v>
                </c:pt>
                <c:pt idx="383">
                  <c:v>2.3930000000000002</c:v>
                </c:pt>
                <c:pt idx="384">
                  <c:v>2.3930000000000002</c:v>
                </c:pt>
                <c:pt idx="385">
                  <c:v>2.3930000000000002</c:v>
                </c:pt>
                <c:pt idx="386">
                  <c:v>2.3930000000000002</c:v>
                </c:pt>
                <c:pt idx="387">
                  <c:v>2.3930000000000002</c:v>
                </c:pt>
                <c:pt idx="388">
                  <c:v>2.5</c:v>
                </c:pt>
                <c:pt idx="389">
                  <c:v>2.5</c:v>
                </c:pt>
                <c:pt idx="390">
                  <c:v>2.5</c:v>
                </c:pt>
                <c:pt idx="391">
                  <c:v>2.5</c:v>
                </c:pt>
                <c:pt idx="392">
                  <c:v>2.5</c:v>
                </c:pt>
                <c:pt idx="393">
                  <c:v>2.5</c:v>
                </c:pt>
                <c:pt idx="394">
                  <c:v>2.5</c:v>
                </c:pt>
                <c:pt idx="395">
                  <c:v>2.5</c:v>
                </c:pt>
                <c:pt idx="396">
                  <c:v>2.5</c:v>
                </c:pt>
                <c:pt idx="397">
                  <c:v>2.5</c:v>
                </c:pt>
                <c:pt idx="398">
                  <c:v>2.5</c:v>
                </c:pt>
                <c:pt idx="399">
                  <c:v>2.5</c:v>
                </c:pt>
                <c:pt idx="400">
                  <c:v>2.5</c:v>
                </c:pt>
                <c:pt idx="401">
                  <c:v>2.5</c:v>
                </c:pt>
                <c:pt idx="402">
                  <c:v>2.5</c:v>
                </c:pt>
                <c:pt idx="403">
                  <c:v>2.5</c:v>
                </c:pt>
                <c:pt idx="404">
                  <c:v>2.5</c:v>
                </c:pt>
                <c:pt idx="405">
                  <c:v>2.5</c:v>
                </c:pt>
                <c:pt idx="406">
                  <c:v>2.5</c:v>
                </c:pt>
                <c:pt idx="407">
                  <c:v>2.5</c:v>
                </c:pt>
                <c:pt idx="408">
                  <c:v>2.5</c:v>
                </c:pt>
                <c:pt idx="409">
                  <c:v>2.5</c:v>
                </c:pt>
                <c:pt idx="410">
                  <c:v>2.5</c:v>
                </c:pt>
                <c:pt idx="411">
                  <c:v>2.5</c:v>
                </c:pt>
                <c:pt idx="412">
                  <c:v>2.5</c:v>
                </c:pt>
                <c:pt idx="413">
                  <c:v>2.5</c:v>
                </c:pt>
                <c:pt idx="414">
                  <c:v>2.5</c:v>
                </c:pt>
                <c:pt idx="415">
                  <c:v>2.5</c:v>
                </c:pt>
                <c:pt idx="416">
                  <c:v>2.5</c:v>
                </c:pt>
                <c:pt idx="417">
                  <c:v>2.5</c:v>
                </c:pt>
                <c:pt idx="418">
                  <c:v>2.5</c:v>
                </c:pt>
                <c:pt idx="419">
                  <c:v>2.5</c:v>
                </c:pt>
                <c:pt idx="420">
                  <c:v>2.5</c:v>
                </c:pt>
                <c:pt idx="421">
                  <c:v>2.5</c:v>
                </c:pt>
                <c:pt idx="422">
                  <c:v>2.5</c:v>
                </c:pt>
                <c:pt idx="423">
                  <c:v>2.5</c:v>
                </c:pt>
                <c:pt idx="424">
                  <c:v>2.5</c:v>
                </c:pt>
                <c:pt idx="425">
                  <c:v>2.5</c:v>
                </c:pt>
                <c:pt idx="426">
                  <c:v>2.5</c:v>
                </c:pt>
                <c:pt idx="427">
                  <c:v>2.5</c:v>
                </c:pt>
                <c:pt idx="428">
                  <c:v>2.5</c:v>
                </c:pt>
                <c:pt idx="429">
                  <c:v>2.5</c:v>
                </c:pt>
                <c:pt idx="430">
                  <c:v>2.5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2.5</c:v>
                </c:pt>
                <c:pt idx="435">
                  <c:v>2.5</c:v>
                </c:pt>
                <c:pt idx="436">
                  <c:v>2.5</c:v>
                </c:pt>
                <c:pt idx="437">
                  <c:v>2.5</c:v>
                </c:pt>
                <c:pt idx="438">
                  <c:v>2.5</c:v>
                </c:pt>
                <c:pt idx="439">
                  <c:v>2.5</c:v>
                </c:pt>
                <c:pt idx="440">
                  <c:v>2.5</c:v>
                </c:pt>
                <c:pt idx="441">
                  <c:v>2.5</c:v>
                </c:pt>
                <c:pt idx="442">
                  <c:v>2.5</c:v>
                </c:pt>
                <c:pt idx="443">
                  <c:v>2.5</c:v>
                </c:pt>
                <c:pt idx="444">
                  <c:v>2.5</c:v>
                </c:pt>
                <c:pt idx="445">
                  <c:v>2.5</c:v>
                </c:pt>
                <c:pt idx="446">
                  <c:v>2.5</c:v>
                </c:pt>
                <c:pt idx="447">
                  <c:v>2.5</c:v>
                </c:pt>
                <c:pt idx="448">
                  <c:v>2.5</c:v>
                </c:pt>
                <c:pt idx="449">
                  <c:v>2.5</c:v>
                </c:pt>
                <c:pt idx="450">
                  <c:v>2.5</c:v>
                </c:pt>
                <c:pt idx="451">
                  <c:v>2.5</c:v>
                </c:pt>
                <c:pt idx="452">
                  <c:v>2.5</c:v>
                </c:pt>
                <c:pt idx="453">
                  <c:v>2.5</c:v>
                </c:pt>
                <c:pt idx="454">
                  <c:v>2.5</c:v>
                </c:pt>
                <c:pt idx="455">
                  <c:v>2.5</c:v>
                </c:pt>
                <c:pt idx="456">
                  <c:v>2.5</c:v>
                </c:pt>
                <c:pt idx="457">
                  <c:v>2.5</c:v>
                </c:pt>
                <c:pt idx="458">
                  <c:v>2.5</c:v>
                </c:pt>
                <c:pt idx="459">
                  <c:v>2.5</c:v>
                </c:pt>
                <c:pt idx="460">
                  <c:v>2.5</c:v>
                </c:pt>
                <c:pt idx="461">
                  <c:v>2.5</c:v>
                </c:pt>
                <c:pt idx="462">
                  <c:v>2.5</c:v>
                </c:pt>
                <c:pt idx="463">
                  <c:v>2.5</c:v>
                </c:pt>
                <c:pt idx="464">
                  <c:v>2.5</c:v>
                </c:pt>
                <c:pt idx="465">
                  <c:v>2.5</c:v>
                </c:pt>
                <c:pt idx="466">
                  <c:v>2.5</c:v>
                </c:pt>
                <c:pt idx="467">
                  <c:v>2.5</c:v>
                </c:pt>
                <c:pt idx="468">
                  <c:v>2.5</c:v>
                </c:pt>
                <c:pt idx="469">
                  <c:v>2.5</c:v>
                </c:pt>
                <c:pt idx="470">
                  <c:v>2.5</c:v>
                </c:pt>
                <c:pt idx="471">
                  <c:v>2.5</c:v>
                </c:pt>
                <c:pt idx="472">
                  <c:v>2.5</c:v>
                </c:pt>
                <c:pt idx="473">
                  <c:v>2.5</c:v>
                </c:pt>
                <c:pt idx="474">
                  <c:v>2.5</c:v>
                </c:pt>
                <c:pt idx="475">
                  <c:v>2.5</c:v>
                </c:pt>
                <c:pt idx="476">
                  <c:v>2.5</c:v>
                </c:pt>
                <c:pt idx="477">
                  <c:v>2.5</c:v>
                </c:pt>
                <c:pt idx="478">
                  <c:v>2.5</c:v>
                </c:pt>
                <c:pt idx="479">
                  <c:v>2.5</c:v>
                </c:pt>
                <c:pt idx="480">
                  <c:v>2.5</c:v>
                </c:pt>
                <c:pt idx="481">
                  <c:v>2.5</c:v>
                </c:pt>
                <c:pt idx="482">
                  <c:v>2.5</c:v>
                </c:pt>
                <c:pt idx="483">
                  <c:v>2.5</c:v>
                </c:pt>
                <c:pt idx="484">
                  <c:v>2.5</c:v>
                </c:pt>
                <c:pt idx="485">
                  <c:v>2.5</c:v>
                </c:pt>
                <c:pt idx="486">
                  <c:v>2.5</c:v>
                </c:pt>
                <c:pt idx="487">
                  <c:v>2.5</c:v>
                </c:pt>
                <c:pt idx="488">
                  <c:v>2.5</c:v>
                </c:pt>
                <c:pt idx="489">
                  <c:v>2.5</c:v>
                </c:pt>
                <c:pt idx="490">
                  <c:v>2.5</c:v>
                </c:pt>
                <c:pt idx="491">
                  <c:v>2.5</c:v>
                </c:pt>
                <c:pt idx="492">
                  <c:v>2.5</c:v>
                </c:pt>
                <c:pt idx="493">
                  <c:v>2.5</c:v>
                </c:pt>
                <c:pt idx="494">
                  <c:v>5.0549999999999997</c:v>
                </c:pt>
                <c:pt idx="495">
                  <c:v>5.0549999999999997</c:v>
                </c:pt>
                <c:pt idx="496">
                  <c:v>5.0549999999999997</c:v>
                </c:pt>
                <c:pt idx="497">
                  <c:v>5.0549999999999997</c:v>
                </c:pt>
                <c:pt idx="498">
                  <c:v>5.0549999999999997</c:v>
                </c:pt>
                <c:pt idx="499">
                  <c:v>5.0549999999999997</c:v>
                </c:pt>
                <c:pt idx="500">
                  <c:v>5.0549999999999997</c:v>
                </c:pt>
                <c:pt idx="501">
                  <c:v>5.0549999999999997</c:v>
                </c:pt>
                <c:pt idx="502">
                  <c:v>5.0549999999999997</c:v>
                </c:pt>
                <c:pt idx="503">
                  <c:v>5.0549999999999997</c:v>
                </c:pt>
                <c:pt idx="504">
                  <c:v>5.0549999999999997</c:v>
                </c:pt>
                <c:pt idx="505">
                  <c:v>5.0549999999999997</c:v>
                </c:pt>
                <c:pt idx="506">
                  <c:v>5.0549999999999997</c:v>
                </c:pt>
                <c:pt idx="507">
                  <c:v>5.0549999999999997</c:v>
                </c:pt>
                <c:pt idx="508">
                  <c:v>5.0549999999999997</c:v>
                </c:pt>
                <c:pt idx="509">
                  <c:v>5.0549999999999997</c:v>
                </c:pt>
                <c:pt idx="510">
                  <c:v>5.0549999999999997</c:v>
                </c:pt>
                <c:pt idx="511">
                  <c:v>5.0549999999999997</c:v>
                </c:pt>
                <c:pt idx="512">
                  <c:v>5.0549999999999997</c:v>
                </c:pt>
                <c:pt idx="513">
                  <c:v>5.0549999999999997</c:v>
                </c:pt>
                <c:pt idx="514">
                  <c:v>5.0549999999999997</c:v>
                </c:pt>
                <c:pt idx="515">
                  <c:v>5.0549999999999997</c:v>
                </c:pt>
                <c:pt idx="516">
                  <c:v>5.0549999999999997</c:v>
                </c:pt>
                <c:pt idx="517">
                  <c:v>5.0549999999999997</c:v>
                </c:pt>
                <c:pt idx="518">
                  <c:v>5.0549999999999997</c:v>
                </c:pt>
                <c:pt idx="519">
                  <c:v>5.0549999999999997</c:v>
                </c:pt>
                <c:pt idx="520">
                  <c:v>5.0549999999999997</c:v>
                </c:pt>
                <c:pt idx="521">
                  <c:v>5.0549999999999997</c:v>
                </c:pt>
                <c:pt idx="522">
                  <c:v>5.0549999999999997</c:v>
                </c:pt>
                <c:pt idx="523">
                  <c:v>5.0549999999999997</c:v>
                </c:pt>
                <c:pt idx="524">
                  <c:v>5.0549999999999997</c:v>
                </c:pt>
                <c:pt idx="525">
                  <c:v>5.0549999999999997</c:v>
                </c:pt>
                <c:pt idx="526">
                  <c:v>5.0549999999999997</c:v>
                </c:pt>
                <c:pt idx="527">
                  <c:v>5.0549999999999997</c:v>
                </c:pt>
                <c:pt idx="528">
                  <c:v>5.0549999999999997</c:v>
                </c:pt>
                <c:pt idx="529">
                  <c:v>5.0549999999999997</c:v>
                </c:pt>
                <c:pt idx="530">
                  <c:v>5.0549999999999997</c:v>
                </c:pt>
                <c:pt idx="531">
                  <c:v>5.0549999999999997</c:v>
                </c:pt>
                <c:pt idx="532">
                  <c:v>5.0549999999999997</c:v>
                </c:pt>
                <c:pt idx="533">
                  <c:v>5.0549999999999997</c:v>
                </c:pt>
                <c:pt idx="534">
                  <c:v>5.0549999999999997</c:v>
                </c:pt>
                <c:pt idx="535">
                  <c:v>5.0549999999999997</c:v>
                </c:pt>
                <c:pt idx="536">
                  <c:v>5.0549999999999997</c:v>
                </c:pt>
                <c:pt idx="537">
                  <c:v>5.0549999999999997</c:v>
                </c:pt>
                <c:pt idx="538">
                  <c:v>5.0549999999999997</c:v>
                </c:pt>
                <c:pt idx="539">
                  <c:v>5.0549999999999997</c:v>
                </c:pt>
                <c:pt idx="540">
                  <c:v>5.0549999999999997</c:v>
                </c:pt>
                <c:pt idx="541">
                  <c:v>5.0549999999999997</c:v>
                </c:pt>
                <c:pt idx="542">
                  <c:v>5.0549999999999997</c:v>
                </c:pt>
                <c:pt idx="543">
                  <c:v>5.0549999999999997</c:v>
                </c:pt>
                <c:pt idx="544">
                  <c:v>5.0549999999999997</c:v>
                </c:pt>
                <c:pt idx="545">
                  <c:v>5.0549999999999997</c:v>
                </c:pt>
                <c:pt idx="546">
                  <c:v>5.0549999999999997</c:v>
                </c:pt>
                <c:pt idx="547">
                  <c:v>5.0549999999999997</c:v>
                </c:pt>
                <c:pt idx="548">
                  <c:v>5.0549999999999997</c:v>
                </c:pt>
                <c:pt idx="549">
                  <c:v>5.0549999999999997</c:v>
                </c:pt>
                <c:pt idx="550">
                  <c:v>5.0549999999999997</c:v>
                </c:pt>
                <c:pt idx="551">
                  <c:v>5.0549999999999997</c:v>
                </c:pt>
                <c:pt idx="552">
                  <c:v>5.0549999999999997</c:v>
                </c:pt>
                <c:pt idx="553">
                  <c:v>5.0549999999999997</c:v>
                </c:pt>
                <c:pt idx="554">
                  <c:v>5.0549999999999997</c:v>
                </c:pt>
                <c:pt idx="555">
                  <c:v>5.0549999999999997</c:v>
                </c:pt>
                <c:pt idx="556">
                  <c:v>5.0549999999999997</c:v>
                </c:pt>
                <c:pt idx="557">
                  <c:v>5.0549999999999997</c:v>
                </c:pt>
                <c:pt idx="558">
                  <c:v>5.0549999999999997</c:v>
                </c:pt>
                <c:pt idx="559">
                  <c:v>5.0549999999999997</c:v>
                </c:pt>
                <c:pt idx="560">
                  <c:v>5.0549999999999997</c:v>
                </c:pt>
                <c:pt idx="561">
                  <c:v>5.0549999999999997</c:v>
                </c:pt>
                <c:pt idx="562">
                  <c:v>5.0549999999999997</c:v>
                </c:pt>
                <c:pt idx="563">
                  <c:v>5.0549999999999997</c:v>
                </c:pt>
                <c:pt idx="564">
                  <c:v>5.0549999999999997</c:v>
                </c:pt>
                <c:pt idx="565">
                  <c:v>5.0549999999999997</c:v>
                </c:pt>
                <c:pt idx="566">
                  <c:v>5.0549999999999997</c:v>
                </c:pt>
                <c:pt idx="567">
                  <c:v>5.0549999999999997</c:v>
                </c:pt>
                <c:pt idx="568">
                  <c:v>5.0549999999999997</c:v>
                </c:pt>
                <c:pt idx="569">
                  <c:v>5.0549999999999997</c:v>
                </c:pt>
                <c:pt idx="570">
                  <c:v>5.0549999999999997</c:v>
                </c:pt>
                <c:pt idx="571">
                  <c:v>5.0549999999999997</c:v>
                </c:pt>
                <c:pt idx="572">
                  <c:v>5.0549999999999997</c:v>
                </c:pt>
                <c:pt idx="573">
                  <c:v>5.0549999999999997</c:v>
                </c:pt>
                <c:pt idx="574">
                  <c:v>5.0549999999999997</c:v>
                </c:pt>
                <c:pt idx="575">
                  <c:v>5.0549999999999997</c:v>
                </c:pt>
                <c:pt idx="576">
                  <c:v>5.0549999999999997</c:v>
                </c:pt>
                <c:pt idx="577">
                  <c:v>5.0549999999999997</c:v>
                </c:pt>
                <c:pt idx="578">
                  <c:v>5.0549999999999997</c:v>
                </c:pt>
                <c:pt idx="579">
                  <c:v>5.0549999999999997</c:v>
                </c:pt>
                <c:pt idx="580">
                  <c:v>5.0549999999999997</c:v>
                </c:pt>
                <c:pt idx="581">
                  <c:v>5.0549999999999997</c:v>
                </c:pt>
                <c:pt idx="582">
                  <c:v>5.0549999999999997</c:v>
                </c:pt>
                <c:pt idx="583">
                  <c:v>5.0549999999999997</c:v>
                </c:pt>
                <c:pt idx="584">
                  <c:v>5.0549999999999997</c:v>
                </c:pt>
                <c:pt idx="585">
                  <c:v>5.0549999999999997</c:v>
                </c:pt>
                <c:pt idx="586">
                  <c:v>5.0549999999999997</c:v>
                </c:pt>
                <c:pt idx="587">
                  <c:v>5.0549999999999997</c:v>
                </c:pt>
                <c:pt idx="588">
                  <c:v>5.0549999999999997</c:v>
                </c:pt>
                <c:pt idx="589">
                  <c:v>5.73</c:v>
                </c:pt>
                <c:pt idx="590">
                  <c:v>5.73</c:v>
                </c:pt>
                <c:pt idx="591">
                  <c:v>5.73</c:v>
                </c:pt>
                <c:pt idx="592">
                  <c:v>5.73</c:v>
                </c:pt>
                <c:pt idx="593">
                  <c:v>5.73</c:v>
                </c:pt>
                <c:pt idx="594">
                  <c:v>5.73</c:v>
                </c:pt>
                <c:pt idx="595">
                  <c:v>5.73</c:v>
                </c:pt>
                <c:pt idx="596">
                  <c:v>5.73</c:v>
                </c:pt>
                <c:pt idx="597">
                  <c:v>5.73</c:v>
                </c:pt>
                <c:pt idx="598">
                  <c:v>5.73</c:v>
                </c:pt>
                <c:pt idx="599">
                  <c:v>5.73</c:v>
                </c:pt>
                <c:pt idx="600">
                  <c:v>5.73</c:v>
                </c:pt>
                <c:pt idx="601">
                  <c:v>5.73</c:v>
                </c:pt>
                <c:pt idx="602">
                  <c:v>5.73</c:v>
                </c:pt>
                <c:pt idx="603">
                  <c:v>5.73</c:v>
                </c:pt>
                <c:pt idx="604">
                  <c:v>5.73</c:v>
                </c:pt>
                <c:pt idx="605">
                  <c:v>5.73</c:v>
                </c:pt>
                <c:pt idx="606">
                  <c:v>5.73</c:v>
                </c:pt>
                <c:pt idx="607">
                  <c:v>5.73</c:v>
                </c:pt>
                <c:pt idx="608">
                  <c:v>5.73</c:v>
                </c:pt>
                <c:pt idx="609">
                  <c:v>5.73</c:v>
                </c:pt>
                <c:pt idx="610">
                  <c:v>5.73</c:v>
                </c:pt>
                <c:pt idx="611">
                  <c:v>5.73</c:v>
                </c:pt>
                <c:pt idx="612">
                  <c:v>5.73</c:v>
                </c:pt>
                <c:pt idx="613">
                  <c:v>5.73</c:v>
                </c:pt>
                <c:pt idx="614">
                  <c:v>5.73</c:v>
                </c:pt>
                <c:pt idx="615">
                  <c:v>5.73</c:v>
                </c:pt>
                <c:pt idx="616">
                  <c:v>5.73</c:v>
                </c:pt>
                <c:pt idx="617">
                  <c:v>5.73</c:v>
                </c:pt>
                <c:pt idx="618">
                  <c:v>5.73</c:v>
                </c:pt>
                <c:pt idx="619">
                  <c:v>5.73</c:v>
                </c:pt>
                <c:pt idx="620">
                  <c:v>5.73</c:v>
                </c:pt>
                <c:pt idx="621">
                  <c:v>5.73</c:v>
                </c:pt>
                <c:pt idx="622">
                  <c:v>5.73</c:v>
                </c:pt>
                <c:pt idx="623">
                  <c:v>5.73</c:v>
                </c:pt>
                <c:pt idx="624">
                  <c:v>5.73</c:v>
                </c:pt>
                <c:pt idx="625">
                  <c:v>5.73</c:v>
                </c:pt>
                <c:pt idx="626">
                  <c:v>5.73</c:v>
                </c:pt>
                <c:pt idx="627">
                  <c:v>5.73</c:v>
                </c:pt>
                <c:pt idx="628">
                  <c:v>5.73</c:v>
                </c:pt>
                <c:pt idx="629">
                  <c:v>5.73</c:v>
                </c:pt>
                <c:pt idx="630">
                  <c:v>5.73</c:v>
                </c:pt>
                <c:pt idx="631">
                  <c:v>5.73</c:v>
                </c:pt>
                <c:pt idx="632">
                  <c:v>5.73</c:v>
                </c:pt>
                <c:pt idx="633">
                  <c:v>5.73</c:v>
                </c:pt>
                <c:pt idx="634">
                  <c:v>5.73</c:v>
                </c:pt>
                <c:pt idx="635">
                  <c:v>5.73</c:v>
                </c:pt>
                <c:pt idx="636">
                  <c:v>5.73</c:v>
                </c:pt>
                <c:pt idx="637">
                  <c:v>5.73</c:v>
                </c:pt>
                <c:pt idx="638">
                  <c:v>5.73</c:v>
                </c:pt>
                <c:pt idx="639">
                  <c:v>5.73</c:v>
                </c:pt>
                <c:pt idx="640">
                  <c:v>5.73</c:v>
                </c:pt>
                <c:pt idx="641">
                  <c:v>5.73</c:v>
                </c:pt>
                <c:pt idx="642">
                  <c:v>5.73</c:v>
                </c:pt>
                <c:pt idx="643">
                  <c:v>5.73</c:v>
                </c:pt>
                <c:pt idx="644">
                  <c:v>5.73</c:v>
                </c:pt>
                <c:pt idx="645">
                  <c:v>5.73</c:v>
                </c:pt>
                <c:pt idx="646">
                  <c:v>5.73</c:v>
                </c:pt>
                <c:pt idx="647">
                  <c:v>5.73</c:v>
                </c:pt>
                <c:pt idx="648">
                  <c:v>5.73</c:v>
                </c:pt>
                <c:pt idx="649">
                  <c:v>5.73</c:v>
                </c:pt>
                <c:pt idx="650">
                  <c:v>5.73</c:v>
                </c:pt>
                <c:pt idx="651">
                  <c:v>5.73</c:v>
                </c:pt>
                <c:pt idx="652">
                  <c:v>5.73</c:v>
                </c:pt>
                <c:pt idx="653">
                  <c:v>5.73</c:v>
                </c:pt>
                <c:pt idx="654">
                  <c:v>5.73</c:v>
                </c:pt>
                <c:pt idx="655">
                  <c:v>5.73</c:v>
                </c:pt>
                <c:pt idx="656">
                  <c:v>5.73</c:v>
                </c:pt>
                <c:pt idx="657">
                  <c:v>5.73</c:v>
                </c:pt>
                <c:pt idx="658">
                  <c:v>5.73</c:v>
                </c:pt>
                <c:pt idx="659">
                  <c:v>5.73</c:v>
                </c:pt>
                <c:pt idx="660">
                  <c:v>5.73</c:v>
                </c:pt>
                <c:pt idx="661">
                  <c:v>5.73</c:v>
                </c:pt>
                <c:pt idx="662">
                  <c:v>5.73</c:v>
                </c:pt>
                <c:pt idx="663">
                  <c:v>5.73</c:v>
                </c:pt>
                <c:pt idx="664">
                  <c:v>5.73</c:v>
                </c:pt>
                <c:pt idx="665">
                  <c:v>5.73</c:v>
                </c:pt>
                <c:pt idx="666">
                  <c:v>5.73</c:v>
                </c:pt>
                <c:pt idx="667">
                  <c:v>5.73</c:v>
                </c:pt>
                <c:pt idx="668">
                  <c:v>5.73</c:v>
                </c:pt>
                <c:pt idx="669">
                  <c:v>5.73</c:v>
                </c:pt>
                <c:pt idx="670">
                  <c:v>5.73</c:v>
                </c:pt>
                <c:pt idx="671">
                  <c:v>5.73</c:v>
                </c:pt>
                <c:pt idx="672">
                  <c:v>5.73</c:v>
                </c:pt>
                <c:pt idx="673">
                  <c:v>5.73</c:v>
                </c:pt>
                <c:pt idx="674">
                  <c:v>5.73</c:v>
                </c:pt>
                <c:pt idx="675">
                  <c:v>5.73</c:v>
                </c:pt>
                <c:pt idx="676">
                  <c:v>5.73</c:v>
                </c:pt>
                <c:pt idx="677">
                  <c:v>5.73</c:v>
                </c:pt>
                <c:pt idx="678">
                  <c:v>5.73</c:v>
                </c:pt>
                <c:pt idx="679">
                  <c:v>5.73</c:v>
                </c:pt>
                <c:pt idx="680">
                  <c:v>5.73</c:v>
                </c:pt>
                <c:pt idx="681">
                  <c:v>5.73</c:v>
                </c:pt>
                <c:pt idx="682">
                  <c:v>5.73</c:v>
                </c:pt>
                <c:pt idx="683">
                  <c:v>5.73</c:v>
                </c:pt>
                <c:pt idx="684">
                  <c:v>5.73</c:v>
                </c:pt>
                <c:pt idx="685">
                  <c:v>5.73</c:v>
                </c:pt>
                <c:pt idx="686">
                  <c:v>5.73</c:v>
                </c:pt>
                <c:pt idx="687">
                  <c:v>5.73</c:v>
                </c:pt>
                <c:pt idx="688">
                  <c:v>5.73</c:v>
                </c:pt>
                <c:pt idx="689">
                  <c:v>5.73</c:v>
                </c:pt>
                <c:pt idx="690">
                  <c:v>5.73</c:v>
                </c:pt>
                <c:pt idx="691">
                  <c:v>5.73</c:v>
                </c:pt>
                <c:pt idx="692">
                  <c:v>5.73</c:v>
                </c:pt>
                <c:pt idx="693">
                  <c:v>5.73</c:v>
                </c:pt>
                <c:pt idx="694">
                  <c:v>5.73</c:v>
                </c:pt>
                <c:pt idx="695">
                  <c:v>5.73</c:v>
                </c:pt>
                <c:pt idx="696">
                  <c:v>5.73</c:v>
                </c:pt>
                <c:pt idx="697">
                  <c:v>5.73</c:v>
                </c:pt>
                <c:pt idx="698">
                  <c:v>5.73</c:v>
                </c:pt>
                <c:pt idx="699">
                  <c:v>5.73</c:v>
                </c:pt>
                <c:pt idx="700">
                  <c:v>5.73</c:v>
                </c:pt>
                <c:pt idx="701">
                  <c:v>5.73</c:v>
                </c:pt>
                <c:pt idx="702">
                  <c:v>5.73</c:v>
                </c:pt>
                <c:pt idx="703">
                  <c:v>5.73</c:v>
                </c:pt>
                <c:pt idx="704">
                  <c:v>5.73</c:v>
                </c:pt>
                <c:pt idx="705">
                  <c:v>5.73</c:v>
                </c:pt>
                <c:pt idx="706">
                  <c:v>5.73</c:v>
                </c:pt>
                <c:pt idx="707">
                  <c:v>5.73</c:v>
                </c:pt>
                <c:pt idx="708">
                  <c:v>5.73</c:v>
                </c:pt>
                <c:pt idx="709">
                  <c:v>5.73</c:v>
                </c:pt>
                <c:pt idx="710">
                  <c:v>5.73</c:v>
                </c:pt>
                <c:pt idx="711">
                  <c:v>5.73</c:v>
                </c:pt>
                <c:pt idx="712">
                  <c:v>5.73</c:v>
                </c:pt>
                <c:pt idx="713">
                  <c:v>5.73</c:v>
                </c:pt>
                <c:pt idx="714">
                  <c:v>5.73</c:v>
                </c:pt>
                <c:pt idx="715">
                  <c:v>5.73</c:v>
                </c:pt>
                <c:pt idx="716">
                  <c:v>5.73</c:v>
                </c:pt>
                <c:pt idx="717">
                  <c:v>5.73</c:v>
                </c:pt>
                <c:pt idx="718">
                  <c:v>5.73</c:v>
                </c:pt>
                <c:pt idx="719">
                  <c:v>5.73</c:v>
                </c:pt>
                <c:pt idx="720">
                  <c:v>5.73</c:v>
                </c:pt>
                <c:pt idx="721">
                  <c:v>5.73</c:v>
                </c:pt>
                <c:pt idx="722">
                  <c:v>5.73</c:v>
                </c:pt>
                <c:pt idx="723">
                  <c:v>5.73</c:v>
                </c:pt>
                <c:pt idx="724">
                  <c:v>5.73</c:v>
                </c:pt>
                <c:pt idx="725">
                  <c:v>5.73</c:v>
                </c:pt>
                <c:pt idx="726">
                  <c:v>5.73</c:v>
                </c:pt>
                <c:pt idx="727">
                  <c:v>5.73</c:v>
                </c:pt>
                <c:pt idx="728">
                  <c:v>5.73</c:v>
                </c:pt>
                <c:pt idx="729">
                  <c:v>5.73</c:v>
                </c:pt>
                <c:pt idx="730">
                  <c:v>5.73</c:v>
                </c:pt>
                <c:pt idx="731">
                  <c:v>5.73</c:v>
                </c:pt>
                <c:pt idx="732">
                  <c:v>5.73</c:v>
                </c:pt>
                <c:pt idx="733">
                  <c:v>5.73</c:v>
                </c:pt>
                <c:pt idx="734">
                  <c:v>5.73</c:v>
                </c:pt>
                <c:pt idx="735">
                  <c:v>5.73</c:v>
                </c:pt>
                <c:pt idx="736">
                  <c:v>5.73</c:v>
                </c:pt>
                <c:pt idx="737">
                  <c:v>5.73</c:v>
                </c:pt>
                <c:pt idx="738">
                  <c:v>5.73</c:v>
                </c:pt>
                <c:pt idx="739">
                  <c:v>5.73</c:v>
                </c:pt>
                <c:pt idx="740">
                  <c:v>5.73</c:v>
                </c:pt>
                <c:pt idx="741">
                  <c:v>5.73</c:v>
                </c:pt>
                <c:pt idx="742">
                  <c:v>5.73</c:v>
                </c:pt>
                <c:pt idx="743">
                  <c:v>5.73</c:v>
                </c:pt>
                <c:pt idx="744">
                  <c:v>5.73</c:v>
                </c:pt>
                <c:pt idx="745">
                  <c:v>5.73</c:v>
                </c:pt>
                <c:pt idx="746">
                  <c:v>5.73</c:v>
                </c:pt>
                <c:pt idx="747">
                  <c:v>5.73</c:v>
                </c:pt>
                <c:pt idx="748">
                  <c:v>5.73</c:v>
                </c:pt>
                <c:pt idx="749">
                  <c:v>5.73</c:v>
                </c:pt>
                <c:pt idx="750">
                  <c:v>5.73</c:v>
                </c:pt>
                <c:pt idx="751">
                  <c:v>5.73</c:v>
                </c:pt>
                <c:pt idx="752">
                  <c:v>5.73</c:v>
                </c:pt>
                <c:pt idx="753">
                  <c:v>5.73</c:v>
                </c:pt>
                <c:pt idx="754">
                  <c:v>5.73</c:v>
                </c:pt>
                <c:pt idx="755">
                  <c:v>5.73</c:v>
                </c:pt>
                <c:pt idx="756">
                  <c:v>5.73</c:v>
                </c:pt>
                <c:pt idx="757">
                  <c:v>5.73</c:v>
                </c:pt>
                <c:pt idx="758">
                  <c:v>5.73</c:v>
                </c:pt>
                <c:pt idx="759">
                  <c:v>5.73</c:v>
                </c:pt>
                <c:pt idx="760">
                  <c:v>5.73</c:v>
                </c:pt>
                <c:pt idx="761">
                  <c:v>5.73</c:v>
                </c:pt>
                <c:pt idx="762">
                  <c:v>5.73</c:v>
                </c:pt>
                <c:pt idx="763">
                  <c:v>5.73</c:v>
                </c:pt>
                <c:pt idx="764">
                  <c:v>5.73</c:v>
                </c:pt>
                <c:pt idx="765">
                  <c:v>5.73</c:v>
                </c:pt>
                <c:pt idx="766">
                  <c:v>5.73</c:v>
                </c:pt>
                <c:pt idx="767">
                  <c:v>5.73</c:v>
                </c:pt>
                <c:pt idx="768">
                  <c:v>5.73</c:v>
                </c:pt>
                <c:pt idx="769">
                  <c:v>5.73</c:v>
                </c:pt>
                <c:pt idx="770">
                  <c:v>5.73</c:v>
                </c:pt>
                <c:pt idx="771">
                  <c:v>5.73</c:v>
                </c:pt>
                <c:pt idx="772">
                  <c:v>5.73</c:v>
                </c:pt>
                <c:pt idx="773">
                  <c:v>5.73</c:v>
                </c:pt>
                <c:pt idx="774">
                  <c:v>5.73</c:v>
                </c:pt>
                <c:pt idx="775">
                  <c:v>5.73</c:v>
                </c:pt>
                <c:pt idx="776">
                  <c:v>5.73</c:v>
                </c:pt>
                <c:pt idx="777">
                  <c:v>5.73</c:v>
                </c:pt>
                <c:pt idx="778">
                  <c:v>5.73</c:v>
                </c:pt>
                <c:pt idx="779">
                  <c:v>5.73</c:v>
                </c:pt>
                <c:pt idx="780">
                  <c:v>5.73</c:v>
                </c:pt>
                <c:pt idx="781">
                  <c:v>5.73</c:v>
                </c:pt>
                <c:pt idx="782">
                  <c:v>5.73</c:v>
                </c:pt>
                <c:pt idx="783">
                  <c:v>5.73</c:v>
                </c:pt>
                <c:pt idx="784">
                  <c:v>5.73</c:v>
                </c:pt>
                <c:pt idx="785">
                  <c:v>5.73</c:v>
                </c:pt>
                <c:pt idx="786">
                  <c:v>5.73</c:v>
                </c:pt>
                <c:pt idx="787">
                  <c:v>5.73</c:v>
                </c:pt>
                <c:pt idx="788">
                  <c:v>5.73</c:v>
                </c:pt>
                <c:pt idx="789">
                  <c:v>5.73</c:v>
                </c:pt>
                <c:pt idx="790">
                  <c:v>5.73</c:v>
                </c:pt>
                <c:pt idx="791">
                  <c:v>5.73</c:v>
                </c:pt>
                <c:pt idx="792">
                  <c:v>5.73</c:v>
                </c:pt>
                <c:pt idx="793">
                  <c:v>5.73</c:v>
                </c:pt>
                <c:pt idx="794">
                  <c:v>5.73</c:v>
                </c:pt>
                <c:pt idx="795">
                  <c:v>5.73</c:v>
                </c:pt>
                <c:pt idx="796">
                  <c:v>5.73</c:v>
                </c:pt>
                <c:pt idx="797">
                  <c:v>5.73</c:v>
                </c:pt>
                <c:pt idx="798">
                  <c:v>5.73</c:v>
                </c:pt>
                <c:pt idx="799">
                  <c:v>5.73</c:v>
                </c:pt>
                <c:pt idx="800">
                  <c:v>5.73</c:v>
                </c:pt>
                <c:pt idx="801">
                  <c:v>5.73</c:v>
                </c:pt>
                <c:pt idx="802">
                  <c:v>5.73</c:v>
                </c:pt>
                <c:pt idx="803">
                  <c:v>5.73</c:v>
                </c:pt>
                <c:pt idx="804">
                  <c:v>5.73</c:v>
                </c:pt>
                <c:pt idx="805">
                  <c:v>5.73</c:v>
                </c:pt>
                <c:pt idx="806">
                  <c:v>5.73</c:v>
                </c:pt>
                <c:pt idx="807">
                  <c:v>5.73</c:v>
                </c:pt>
                <c:pt idx="808">
                  <c:v>5.73</c:v>
                </c:pt>
                <c:pt idx="809">
                  <c:v>5.73</c:v>
                </c:pt>
                <c:pt idx="810">
                  <c:v>5.73</c:v>
                </c:pt>
                <c:pt idx="811">
                  <c:v>5.73</c:v>
                </c:pt>
                <c:pt idx="812">
                  <c:v>5.73</c:v>
                </c:pt>
                <c:pt idx="813">
                  <c:v>5.73</c:v>
                </c:pt>
                <c:pt idx="814">
                  <c:v>5.73</c:v>
                </c:pt>
                <c:pt idx="815">
                  <c:v>5.73</c:v>
                </c:pt>
                <c:pt idx="816">
                  <c:v>5.73</c:v>
                </c:pt>
                <c:pt idx="817">
                  <c:v>5.73</c:v>
                </c:pt>
                <c:pt idx="818">
                  <c:v>5.73</c:v>
                </c:pt>
                <c:pt idx="819">
                  <c:v>5.73</c:v>
                </c:pt>
                <c:pt idx="820">
                  <c:v>5.73</c:v>
                </c:pt>
                <c:pt idx="821">
                  <c:v>5.73</c:v>
                </c:pt>
                <c:pt idx="822">
                  <c:v>5.73</c:v>
                </c:pt>
                <c:pt idx="823">
                  <c:v>5.73</c:v>
                </c:pt>
                <c:pt idx="824">
                  <c:v>5.73</c:v>
                </c:pt>
                <c:pt idx="825">
                  <c:v>5.73</c:v>
                </c:pt>
                <c:pt idx="826">
                  <c:v>5.73</c:v>
                </c:pt>
                <c:pt idx="827">
                  <c:v>5.73</c:v>
                </c:pt>
                <c:pt idx="828">
                  <c:v>5.73</c:v>
                </c:pt>
                <c:pt idx="829">
                  <c:v>5.73</c:v>
                </c:pt>
                <c:pt idx="830">
                  <c:v>5.73</c:v>
                </c:pt>
                <c:pt idx="831">
                  <c:v>5.73</c:v>
                </c:pt>
                <c:pt idx="832">
                  <c:v>5.73</c:v>
                </c:pt>
                <c:pt idx="833">
                  <c:v>5.73</c:v>
                </c:pt>
                <c:pt idx="834">
                  <c:v>5.73</c:v>
                </c:pt>
                <c:pt idx="835">
                  <c:v>5.73</c:v>
                </c:pt>
                <c:pt idx="836">
                  <c:v>5.73</c:v>
                </c:pt>
                <c:pt idx="837">
                  <c:v>5.73</c:v>
                </c:pt>
                <c:pt idx="838">
                  <c:v>5.73</c:v>
                </c:pt>
                <c:pt idx="839">
                  <c:v>5.73</c:v>
                </c:pt>
                <c:pt idx="840">
                  <c:v>5.73</c:v>
                </c:pt>
                <c:pt idx="841">
                  <c:v>5.73</c:v>
                </c:pt>
                <c:pt idx="842">
                  <c:v>5.73</c:v>
                </c:pt>
                <c:pt idx="843">
                  <c:v>5.73</c:v>
                </c:pt>
                <c:pt idx="844">
                  <c:v>5.73</c:v>
                </c:pt>
                <c:pt idx="845">
                  <c:v>5.73</c:v>
                </c:pt>
                <c:pt idx="846">
                  <c:v>5.73</c:v>
                </c:pt>
                <c:pt idx="847">
                  <c:v>5.73</c:v>
                </c:pt>
                <c:pt idx="848">
                  <c:v>5.73</c:v>
                </c:pt>
                <c:pt idx="849">
                  <c:v>5.73</c:v>
                </c:pt>
                <c:pt idx="850">
                  <c:v>5.73</c:v>
                </c:pt>
                <c:pt idx="851">
                  <c:v>5.73</c:v>
                </c:pt>
                <c:pt idx="852">
                  <c:v>5.73</c:v>
                </c:pt>
                <c:pt idx="853">
                  <c:v>5.73</c:v>
                </c:pt>
                <c:pt idx="854">
                  <c:v>5.73</c:v>
                </c:pt>
                <c:pt idx="855">
                  <c:v>5.73</c:v>
                </c:pt>
                <c:pt idx="856">
                  <c:v>5.73</c:v>
                </c:pt>
                <c:pt idx="857">
                  <c:v>5.73</c:v>
                </c:pt>
                <c:pt idx="858">
                  <c:v>5.73</c:v>
                </c:pt>
                <c:pt idx="859">
                  <c:v>5.73</c:v>
                </c:pt>
                <c:pt idx="860">
                  <c:v>5.73</c:v>
                </c:pt>
                <c:pt idx="861">
                  <c:v>5.73</c:v>
                </c:pt>
                <c:pt idx="862">
                  <c:v>5.73</c:v>
                </c:pt>
                <c:pt idx="863">
                  <c:v>5.73</c:v>
                </c:pt>
                <c:pt idx="864">
                  <c:v>5.73</c:v>
                </c:pt>
                <c:pt idx="865">
                  <c:v>5.73</c:v>
                </c:pt>
                <c:pt idx="866">
                  <c:v>5.73</c:v>
                </c:pt>
                <c:pt idx="867">
                  <c:v>5.73</c:v>
                </c:pt>
                <c:pt idx="868">
                  <c:v>5.73</c:v>
                </c:pt>
                <c:pt idx="869">
                  <c:v>5.73</c:v>
                </c:pt>
                <c:pt idx="870">
                  <c:v>5.73</c:v>
                </c:pt>
                <c:pt idx="871">
                  <c:v>5.73</c:v>
                </c:pt>
                <c:pt idx="872">
                  <c:v>5.73</c:v>
                </c:pt>
                <c:pt idx="873">
                  <c:v>5.73</c:v>
                </c:pt>
                <c:pt idx="874">
                  <c:v>5.73</c:v>
                </c:pt>
                <c:pt idx="875">
                  <c:v>5.73</c:v>
                </c:pt>
                <c:pt idx="876">
                  <c:v>5.73</c:v>
                </c:pt>
                <c:pt idx="877">
                  <c:v>5.73</c:v>
                </c:pt>
                <c:pt idx="878">
                  <c:v>5.73</c:v>
                </c:pt>
                <c:pt idx="879">
                  <c:v>5.73</c:v>
                </c:pt>
                <c:pt idx="880">
                  <c:v>5.73</c:v>
                </c:pt>
                <c:pt idx="881">
                  <c:v>5.73</c:v>
                </c:pt>
                <c:pt idx="882">
                  <c:v>5.73</c:v>
                </c:pt>
                <c:pt idx="883">
                  <c:v>5.73</c:v>
                </c:pt>
                <c:pt idx="884">
                  <c:v>5.73</c:v>
                </c:pt>
                <c:pt idx="885">
                  <c:v>5.73</c:v>
                </c:pt>
                <c:pt idx="886">
                  <c:v>5.73</c:v>
                </c:pt>
                <c:pt idx="887">
                  <c:v>5.73</c:v>
                </c:pt>
                <c:pt idx="888">
                  <c:v>5.73</c:v>
                </c:pt>
                <c:pt idx="889">
                  <c:v>5.73</c:v>
                </c:pt>
                <c:pt idx="890">
                  <c:v>5.73</c:v>
                </c:pt>
                <c:pt idx="891">
                  <c:v>5.73</c:v>
                </c:pt>
                <c:pt idx="892">
                  <c:v>5.73</c:v>
                </c:pt>
                <c:pt idx="893">
                  <c:v>5.73</c:v>
                </c:pt>
                <c:pt idx="894">
                  <c:v>5.73</c:v>
                </c:pt>
                <c:pt idx="895">
                  <c:v>5.73</c:v>
                </c:pt>
                <c:pt idx="896">
                  <c:v>5.73</c:v>
                </c:pt>
                <c:pt idx="897">
                  <c:v>5.73</c:v>
                </c:pt>
                <c:pt idx="898">
                  <c:v>5.73</c:v>
                </c:pt>
                <c:pt idx="899">
                  <c:v>5.73</c:v>
                </c:pt>
                <c:pt idx="900">
                  <c:v>5.73</c:v>
                </c:pt>
                <c:pt idx="901">
                  <c:v>5.73</c:v>
                </c:pt>
                <c:pt idx="902">
                  <c:v>5.73</c:v>
                </c:pt>
                <c:pt idx="903">
                  <c:v>5.73</c:v>
                </c:pt>
                <c:pt idx="904">
                  <c:v>5.73</c:v>
                </c:pt>
                <c:pt idx="905">
                  <c:v>5.73</c:v>
                </c:pt>
                <c:pt idx="906">
                  <c:v>5.73</c:v>
                </c:pt>
                <c:pt idx="907">
                  <c:v>5.73</c:v>
                </c:pt>
                <c:pt idx="908">
                  <c:v>5.73</c:v>
                </c:pt>
                <c:pt idx="909">
                  <c:v>5.73</c:v>
                </c:pt>
                <c:pt idx="910">
                  <c:v>5.73</c:v>
                </c:pt>
                <c:pt idx="911">
                  <c:v>5.73</c:v>
                </c:pt>
                <c:pt idx="912">
                  <c:v>5.73</c:v>
                </c:pt>
                <c:pt idx="913">
                  <c:v>5.73</c:v>
                </c:pt>
                <c:pt idx="914">
                  <c:v>5.73</c:v>
                </c:pt>
                <c:pt idx="915">
                  <c:v>5.73</c:v>
                </c:pt>
                <c:pt idx="916">
                  <c:v>5.73</c:v>
                </c:pt>
                <c:pt idx="917">
                  <c:v>5.73</c:v>
                </c:pt>
                <c:pt idx="918">
                  <c:v>5.73</c:v>
                </c:pt>
                <c:pt idx="919">
                  <c:v>5.73</c:v>
                </c:pt>
                <c:pt idx="920">
                  <c:v>5.73</c:v>
                </c:pt>
                <c:pt idx="921">
                  <c:v>5.73</c:v>
                </c:pt>
                <c:pt idx="922">
                  <c:v>5.73</c:v>
                </c:pt>
                <c:pt idx="923">
                  <c:v>5.73</c:v>
                </c:pt>
                <c:pt idx="924">
                  <c:v>5.73</c:v>
                </c:pt>
                <c:pt idx="925">
                  <c:v>5.73</c:v>
                </c:pt>
                <c:pt idx="926">
                  <c:v>5.73</c:v>
                </c:pt>
                <c:pt idx="927">
                  <c:v>5.73</c:v>
                </c:pt>
                <c:pt idx="928">
                  <c:v>5.73</c:v>
                </c:pt>
                <c:pt idx="929">
                  <c:v>5.73</c:v>
                </c:pt>
                <c:pt idx="930">
                  <c:v>5.73</c:v>
                </c:pt>
                <c:pt idx="931">
                  <c:v>5.73</c:v>
                </c:pt>
                <c:pt idx="932">
                  <c:v>5.73</c:v>
                </c:pt>
                <c:pt idx="933">
                  <c:v>5.73</c:v>
                </c:pt>
                <c:pt idx="934">
                  <c:v>5.73</c:v>
                </c:pt>
                <c:pt idx="935">
                  <c:v>5.73</c:v>
                </c:pt>
                <c:pt idx="936">
                  <c:v>5.73</c:v>
                </c:pt>
                <c:pt idx="937">
                  <c:v>5.73</c:v>
                </c:pt>
                <c:pt idx="938">
                  <c:v>5.73</c:v>
                </c:pt>
                <c:pt idx="939">
                  <c:v>5.73</c:v>
                </c:pt>
                <c:pt idx="940">
                  <c:v>5.73</c:v>
                </c:pt>
                <c:pt idx="941">
                  <c:v>5.73</c:v>
                </c:pt>
                <c:pt idx="942">
                  <c:v>5.73</c:v>
                </c:pt>
                <c:pt idx="943">
                  <c:v>5.73</c:v>
                </c:pt>
                <c:pt idx="944">
                  <c:v>5.73</c:v>
                </c:pt>
                <c:pt idx="945">
                  <c:v>5.73</c:v>
                </c:pt>
                <c:pt idx="946">
                  <c:v>5.73</c:v>
                </c:pt>
                <c:pt idx="947">
                  <c:v>5.73</c:v>
                </c:pt>
                <c:pt idx="948">
                  <c:v>5.73</c:v>
                </c:pt>
                <c:pt idx="949">
                  <c:v>5.73</c:v>
                </c:pt>
                <c:pt idx="950">
                  <c:v>5.73</c:v>
                </c:pt>
                <c:pt idx="951">
                  <c:v>5.73</c:v>
                </c:pt>
                <c:pt idx="952">
                  <c:v>5.73</c:v>
                </c:pt>
                <c:pt idx="953">
                  <c:v>5.73</c:v>
                </c:pt>
                <c:pt idx="954">
                  <c:v>5.73</c:v>
                </c:pt>
                <c:pt idx="955">
                  <c:v>5.73</c:v>
                </c:pt>
                <c:pt idx="956">
                  <c:v>5.73</c:v>
                </c:pt>
                <c:pt idx="957">
                  <c:v>5.73</c:v>
                </c:pt>
                <c:pt idx="958">
                  <c:v>5.73</c:v>
                </c:pt>
                <c:pt idx="959">
                  <c:v>5.73</c:v>
                </c:pt>
                <c:pt idx="960">
                  <c:v>5.73</c:v>
                </c:pt>
                <c:pt idx="961">
                  <c:v>5.73</c:v>
                </c:pt>
                <c:pt idx="962">
                  <c:v>5.73</c:v>
                </c:pt>
                <c:pt idx="963">
                  <c:v>5.73</c:v>
                </c:pt>
                <c:pt idx="964">
                  <c:v>5.73</c:v>
                </c:pt>
                <c:pt idx="965">
                  <c:v>5.73</c:v>
                </c:pt>
                <c:pt idx="966">
                  <c:v>5.73</c:v>
                </c:pt>
                <c:pt idx="967">
                  <c:v>5.73</c:v>
                </c:pt>
                <c:pt idx="968">
                  <c:v>5.73</c:v>
                </c:pt>
                <c:pt idx="969">
                  <c:v>5.73</c:v>
                </c:pt>
                <c:pt idx="970">
                  <c:v>5.73</c:v>
                </c:pt>
                <c:pt idx="971">
                  <c:v>5.73</c:v>
                </c:pt>
                <c:pt idx="972">
                  <c:v>5.73</c:v>
                </c:pt>
                <c:pt idx="973">
                  <c:v>5.73</c:v>
                </c:pt>
                <c:pt idx="974">
                  <c:v>5.73</c:v>
                </c:pt>
                <c:pt idx="975">
                  <c:v>5.73</c:v>
                </c:pt>
                <c:pt idx="976">
                  <c:v>5.73</c:v>
                </c:pt>
                <c:pt idx="977">
                  <c:v>5.73</c:v>
                </c:pt>
                <c:pt idx="978">
                  <c:v>5.73</c:v>
                </c:pt>
                <c:pt idx="979">
                  <c:v>5.73</c:v>
                </c:pt>
                <c:pt idx="980">
                  <c:v>5.73</c:v>
                </c:pt>
                <c:pt idx="981">
                  <c:v>5.73</c:v>
                </c:pt>
                <c:pt idx="982">
                  <c:v>5.73</c:v>
                </c:pt>
                <c:pt idx="983">
                  <c:v>5.73</c:v>
                </c:pt>
                <c:pt idx="984">
                  <c:v>5.73</c:v>
                </c:pt>
                <c:pt idx="985">
                  <c:v>5.73</c:v>
                </c:pt>
                <c:pt idx="986">
                  <c:v>5.73</c:v>
                </c:pt>
                <c:pt idx="987">
                  <c:v>5.73</c:v>
                </c:pt>
                <c:pt idx="988">
                  <c:v>5.73</c:v>
                </c:pt>
                <c:pt idx="989">
                  <c:v>5.73</c:v>
                </c:pt>
                <c:pt idx="990">
                  <c:v>5.73</c:v>
                </c:pt>
                <c:pt idx="991">
                  <c:v>5.73</c:v>
                </c:pt>
                <c:pt idx="992">
                  <c:v>5.73</c:v>
                </c:pt>
                <c:pt idx="993">
                  <c:v>5.73</c:v>
                </c:pt>
                <c:pt idx="994">
                  <c:v>5.73</c:v>
                </c:pt>
                <c:pt idx="995">
                  <c:v>5.73</c:v>
                </c:pt>
                <c:pt idx="996">
                  <c:v>5.73</c:v>
                </c:pt>
                <c:pt idx="997">
                  <c:v>5.73</c:v>
                </c:pt>
                <c:pt idx="998">
                  <c:v>5.73</c:v>
                </c:pt>
                <c:pt idx="999">
                  <c:v>5.73</c:v>
                </c:pt>
                <c:pt idx="1000">
                  <c:v>5.73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CEE-4AF2-9B90-B8AFBABDB625}"/>
            </c:ext>
          </c:extLst>
        </c:ser>
        <c:ser>
          <c:idx val="2"/>
          <c:order val="2"/>
          <c:tx>
            <c:v>Sliding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Sheet3!$CI$15:$CI$1015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  <c:pt idx="1000">
                  <c:v>1</c:v>
                </c:pt>
              </c:numCache>
            </c:numRef>
          </c:xVal>
          <c:yVal>
            <c:numRef>
              <c:f>Sheet3!$CM$15:$CM$1015</c:f>
              <c:numCache>
                <c:formatCode>General</c:formatCode>
                <c:ptCount val="1001"/>
                <c:pt idx="0">
                  <c:v>2.29</c:v>
                </c:pt>
                <c:pt idx="1">
                  <c:v>2.29</c:v>
                </c:pt>
                <c:pt idx="2">
                  <c:v>2.29</c:v>
                </c:pt>
                <c:pt idx="3">
                  <c:v>2.29</c:v>
                </c:pt>
                <c:pt idx="4">
                  <c:v>2.29</c:v>
                </c:pt>
                <c:pt idx="5">
                  <c:v>2.29</c:v>
                </c:pt>
                <c:pt idx="6">
                  <c:v>2.29</c:v>
                </c:pt>
                <c:pt idx="7">
                  <c:v>2.29</c:v>
                </c:pt>
                <c:pt idx="8">
                  <c:v>2.29</c:v>
                </c:pt>
                <c:pt idx="9">
                  <c:v>2.29</c:v>
                </c:pt>
                <c:pt idx="10">
                  <c:v>2.29</c:v>
                </c:pt>
                <c:pt idx="11">
                  <c:v>2.29</c:v>
                </c:pt>
                <c:pt idx="12">
                  <c:v>2.29</c:v>
                </c:pt>
                <c:pt idx="13">
                  <c:v>2.29</c:v>
                </c:pt>
                <c:pt idx="14">
                  <c:v>2.29</c:v>
                </c:pt>
                <c:pt idx="15">
                  <c:v>2.29</c:v>
                </c:pt>
                <c:pt idx="16">
                  <c:v>2.29</c:v>
                </c:pt>
                <c:pt idx="17">
                  <c:v>2.29</c:v>
                </c:pt>
                <c:pt idx="18">
                  <c:v>2.29</c:v>
                </c:pt>
                <c:pt idx="19">
                  <c:v>2.29</c:v>
                </c:pt>
                <c:pt idx="20">
                  <c:v>2.29</c:v>
                </c:pt>
                <c:pt idx="21">
                  <c:v>2.29</c:v>
                </c:pt>
                <c:pt idx="22">
                  <c:v>2.29</c:v>
                </c:pt>
                <c:pt idx="23">
                  <c:v>2.29</c:v>
                </c:pt>
                <c:pt idx="24">
                  <c:v>2.29</c:v>
                </c:pt>
                <c:pt idx="25">
                  <c:v>2.29</c:v>
                </c:pt>
                <c:pt idx="26">
                  <c:v>2.29</c:v>
                </c:pt>
                <c:pt idx="27">
                  <c:v>2.29</c:v>
                </c:pt>
                <c:pt idx="28">
                  <c:v>2.29</c:v>
                </c:pt>
                <c:pt idx="29">
                  <c:v>2.29</c:v>
                </c:pt>
                <c:pt idx="30">
                  <c:v>2.29</c:v>
                </c:pt>
                <c:pt idx="31">
                  <c:v>2.29</c:v>
                </c:pt>
                <c:pt idx="32">
                  <c:v>2.29</c:v>
                </c:pt>
                <c:pt idx="33">
                  <c:v>2.29</c:v>
                </c:pt>
                <c:pt idx="34">
                  <c:v>2.29</c:v>
                </c:pt>
                <c:pt idx="35">
                  <c:v>2.29</c:v>
                </c:pt>
                <c:pt idx="36">
                  <c:v>2.29</c:v>
                </c:pt>
                <c:pt idx="37">
                  <c:v>2.29</c:v>
                </c:pt>
                <c:pt idx="38">
                  <c:v>2.29</c:v>
                </c:pt>
                <c:pt idx="39">
                  <c:v>2.29</c:v>
                </c:pt>
                <c:pt idx="40">
                  <c:v>2.29</c:v>
                </c:pt>
                <c:pt idx="41">
                  <c:v>2.29</c:v>
                </c:pt>
                <c:pt idx="42">
                  <c:v>2.29</c:v>
                </c:pt>
                <c:pt idx="43">
                  <c:v>2.29</c:v>
                </c:pt>
                <c:pt idx="44">
                  <c:v>2.29</c:v>
                </c:pt>
                <c:pt idx="45">
                  <c:v>2.29</c:v>
                </c:pt>
                <c:pt idx="46">
                  <c:v>2.29</c:v>
                </c:pt>
                <c:pt idx="47">
                  <c:v>2.29</c:v>
                </c:pt>
                <c:pt idx="48">
                  <c:v>2.29</c:v>
                </c:pt>
                <c:pt idx="49">
                  <c:v>2.29</c:v>
                </c:pt>
                <c:pt idx="50">
                  <c:v>2.29</c:v>
                </c:pt>
                <c:pt idx="51">
                  <c:v>2.29</c:v>
                </c:pt>
                <c:pt idx="52">
                  <c:v>2.29</c:v>
                </c:pt>
                <c:pt idx="53">
                  <c:v>2.29</c:v>
                </c:pt>
                <c:pt idx="54">
                  <c:v>2.29</c:v>
                </c:pt>
                <c:pt idx="55">
                  <c:v>2.29</c:v>
                </c:pt>
                <c:pt idx="56">
                  <c:v>2.29</c:v>
                </c:pt>
                <c:pt idx="57">
                  <c:v>2.29</c:v>
                </c:pt>
                <c:pt idx="58">
                  <c:v>2.29</c:v>
                </c:pt>
                <c:pt idx="59">
                  <c:v>2.29</c:v>
                </c:pt>
                <c:pt idx="60">
                  <c:v>2.29</c:v>
                </c:pt>
                <c:pt idx="61">
                  <c:v>2.29</c:v>
                </c:pt>
                <c:pt idx="62">
                  <c:v>2.29</c:v>
                </c:pt>
                <c:pt idx="63">
                  <c:v>2.29</c:v>
                </c:pt>
                <c:pt idx="64">
                  <c:v>2.29</c:v>
                </c:pt>
                <c:pt idx="65">
                  <c:v>2.29</c:v>
                </c:pt>
                <c:pt idx="66">
                  <c:v>2.29</c:v>
                </c:pt>
                <c:pt idx="67">
                  <c:v>2.29</c:v>
                </c:pt>
                <c:pt idx="68">
                  <c:v>2.29</c:v>
                </c:pt>
                <c:pt idx="69">
                  <c:v>2.29</c:v>
                </c:pt>
                <c:pt idx="70">
                  <c:v>2.29</c:v>
                </c:pt>
                <c:pt idx="71">
                  <c:v>2.29</c:v>
                </c:pt>
                <c:pt idx="72">
                  <c:v>2.29</c:v>
                </c:pt>
                <c:pt idx="73">
                  <c:v>2.29</c:v>
                </c:pt>
                <c:pt idx="74">
                  <c:v>2.29</c:v>
                </c:pt>
                <c:pt idx="75">
                  <c:v>2.29</c:v>
                </c:pt>
                <c:pt idx="76">
                  <c:v>2.29</c:v>
                </c:pt>
                <c:pt idx="77">
                  <c:v>2.29</c:v>
                </c:pt>
                <c:pt idx="78">
                  <c:v>2.29</c:v>
                </c:pt>
                <c:pt idx="79">
                  <c:v>2.29</c:v>
                </c:pt>
                <c:pt idx="80">
                  <c:v>2.29</c:v>
                </c:pt>
                <c:pt idx="81">
                  <c:v>2.29</c:v>
                </c:pt>
                <c:pt idx="82">
                  <c:v>2.29</c:v>
                </c:pt>
                <c:pt idx="83">
                  <c:v>2.29</c:v>
                </c:pt>
                <c:pt idx="84">
                  <c:v>2.29</c:v>
                </c:pt>
                <c:pt idx="85">
                  <c:v>2.29</c:v>
                </c:pt>
                <c:pt idx="86">
                  <c:v>2.29</c:v>
                </c:pt>
                <c:pt idx="87">
                  <c:v>2.29</c:v>
                </c:pt>
                <c:pt idx="88">
                  <c:v>2.29</c:v>
                </c:pt>
                <c:pt idx="89">
                  <c:v>2.29</c:v>
                </c:pt>
                <c:pt idx="90">
                  <c:v>2.29</c:v>
                </c:pt>
                <c:pt idx="91">
                  <c:v>2.29</c:v>
                </c:pt>
                <c:pt idx="92">
                  <c:v>2.29</c:v>
                </c:pt>
                <c:pt idx="93">
                  <c:v>2.29</c:v>
                </c:pt>
                <c:pt idx="94">
                  <c:v>2.29</c:v>
                </c:pt>
                <c:pt idx="95">
                  <c:v>2.29</c:v>
                </c:pt>
                <c:pt idx="96">
                  <c:v>2.29</c:v>
                </c:pt>
                <c:pt idx="97">
                  <c:v>2.29</c:v>
                </c:pt>
                <c:pt idx="98">
                  <c:v>2.29</c:v>
                </c:pt>
                <c:pt idx="99">
                  <c:v>2.29</c:v>
                </c:pt>
                <c:pt idx="100">
                  <c:v>2.29</c:v>
                </c:pt>
                <c:pt idx="101">
                  <c:v>2.29</c:v>
                </c:pt>
                <c:pt idx="102">
                  <c:v>2.29</c:v>
                </c:pt>
                <c:pt idx="103">
                  <c:v>2.29</c:v>
                </c:pt>
                <c:pt idx="104">
                  <c:v>2.29</c:v>
                </c:pt>
                <c:pt idx="105">
                  <c:v>2.29</c:v>
                </c:pt>
                <c:pt idx="106">
                  <c:v>2.29</c:v>
                </c:pt>
                <c:pt idx="107">
                  <c:v>2.29</c:v>
                </c:pt>
                <c:pt idx="108">
                  <c:v>2.29</c:v>
                </c:pt>
                <c:pt idx="109">
                  <c:v>2.29</c:v>
                </c:pt>
                <c:pt idx="110">
                  <c:v>2.29</c:v>
                </c:pt>
                <c:pt idx="111">
                  <c:v>2.29</c:v>
                </c:pt>
                <c:pt idx="112">
                  <c:v>2.29</c:v>
                </c:pt>
                <c:pt idx="113">
                  <c:v>2.29</c:v>
                </c:pt>
                <c:pt idx="114">
                  <c:v>2.29</c:v>
                </c:pt>
                <c:pt idx="115">
                  <c:v>2.29</c:v>
                </c:pt>
                <c:pt idx="116">
                  <c:v>2.29</c:v>
                </c:pt>
                <c:pt idx="117">
                  <c:v>2.29</c:v>
                </c:pt>
                <c:pt idx="118">
                  <c:v>2.29</c:v>
                </c:pt>
                <c:pt idx="119">
                  <c:v>2.29</c:v>
                </c:pt>
                <c:pt idx="120">
                  <c:v>2.29</c:v>
                </c:pt>
                <c:pt idx="121">
                  <c:v>2.29</c:v>
                </c:pt>
                <c:pt idx="122">
                  <c:v>2.29</c:v>
                </c:pt>
                <c:pt idx="123">
                  <c:v>2.29</c:v>
                </c:pt>
                <c:pt idx="124">
                  <c:v>2.29</c:v>
                </c:pt>
                <c:pt idx="125">
                  <c:v>2.29</c:v>
                </c:pt>
                <c:pt idx="126">
                  <c:v>2.29</c:v>
                </c:pt>
                <c:pt idx="127">
                  <c:v>2.29</c:v>
                </c:pt>
                <c:pt idx="128">
                  <c:v>2.29</c:v>
                </c:pt>
                <c:pt idx="129">
                  <c:v>2.29</c:v>
                </c:pt>
                <c:pt idx="130">
                  <c:v>2.29</c:v>
                </c:pt>
                <c:pt idx="131">
                  <c:v>2.29</c:v>
                </c:pt>
                <c:pt idx="132">
                  <c:v>2.29</c:v>
                </c:pt>
                <c:pt idx="133">
                  <c:v>2.29</c:v>
                </c:pt>
                <c:pt idx="134">
                  <c:v>2.29</c:v>
                </c:pt>
                <c:pt idx="135">
                  <c:v>2.29</c:v>
                </c:pt>
                <c:pt idx="136">
                  <c:v>2.29</c:v>
                </c:pt>
                <c:pt idx="137">
                  <c:v>2.29</c:v>
                </c:pt>
                <c:pt idx="138">
                  <c:v>2.29</c:v>
                </c:pt>
                <c:pt idx="139">
                  <c:v>2.29</c:v>
                </c:pt>
                <c:pt idx="140">
                  <c:v>2.29</c:v>
                </c:pt>
                <c:pt idx="141">
                  <c:v>2.29</c:v>
                </c:pt>
                <c:pt idx="142">
                  <c:v>2.29</c:v>
                </c:pt>
                <c:pt idx="143">
                  <c:v>2.29</c:v>
                </c:pt>
                <c:pt idx="144">
                  <c:v>2.29</c:v>
                </c:pt>
                <c:pt idx="145">
                  <c:v>2.29</c:v>
                </c:pt>
                <c:pt idx="146">
                  <c:v>2.29</c:v>
                </c:pt>
                <c:pt idx="147">
                  <c:v>2.29</c:v>
                </c:pt>
                <c:pt idx="148">
                  <c:v>2.29</c:v>
                </c:pt>
                <c:pt idx="149">
                  <c:v>2.29</c:v>
                </c:pt>
                <c:pt idx="150">
                  <c:v>2.29</c:v>
                </c:pt>
                <c:pt idx="151">
                  <c:v>2.29</c:v>
                </c:pt>
                <c:pt idx="152">
                  <c:v>2.29</c:v>
                </c:pt>
                <c:pt idx="153">
                  <c:v>2.29</c:v>
                </c:pt>
                <c:pt idx="154">
                  <c:v>2.29</c:v>
                </c:pt>
                <c:pt idx="155">
                  <c:v>2.29</c:v>
                </c:pt>
                <c:pt idx="156">
                  <c:v>2.29</c:v>
                </c:pt>
                <c:pt idx="157">
                  <c:v>2.29</c:v>
                </c:pt>
                <c:pt idx="158">
                  <c:v>2.29</c:v>
                </c:pt>
                <c:pt idx="159">
                  <c:v>2.29</c:v>
                </c:pt>
                <c:pt idx="160">
                  <c:v>2.29</c:v>
                </c:pt>
                <c:pt idx="161">
                  <c:v>2.29</c:v>
                </c:pt>
                <c:pt idx="162">
                  <c:v>2.29</c:v>
                </c:pt>
                <c:pt idx="163">
                  <c:v>2.29</c:v>
                </c:pt>
                <c:pt idx="164">
                  <c:v>2.29</c:v>
                </c:pt>
                <c:pt idx="165">
                  <c:v>2.29</c:v>
                </c:pt>
                <c:pt idx="166">
                  <c:v>2.29</c:v>
                </c:pt>
                <c:pt idx="167">
                  <c:v>2.29</c:v>
                </c:pt>
                <c:pt idx="168">
                  <c:v>2.29</c:v>
                </c:pt>
                <c:pt idx="169">
                  <c:v>2.29</c:v>
                </c:pt>
                <c:pt idx="170">
                  <c:v>2.29</c:v>
                </c:pt>
                <c:pt idx="171">
                  <c:v>2.29</c:v>
                </c:pt>
                <c:pt idx="172">
                  <c:v>2.29</c:v>
                </c:pt>
                <c:pt idx="173">
                  <c:v>2.29</c:v>
                </c:pt>
                <c:pt idx="174">
                  <c:v>2.29</c:v>
                </c:pt>
                <c:pt idx="175">
                  <c:v>2.29</c:v>
                </c:pt>
                <c:pt idx="176">
                  <c:v>2.29</c:v>
                </c:pt>
                <c:pt idx="177">
                  <c:v>2.29</c:v>
                </c:pt>
                <c:pt idx="178">
                  <c:v>2.29</c:v>
                </c:pt>
                <c:pt idx="179">
                  <c:v>2.29</c:v>
                </c:pt>
                <c:pt idx="180">
                  <c:v>2.29</c:v>
                </c:pt>
                <c:pt idx="181">
                  <c:v>2.29</c:v>
                </c:pt>
                <c:pt idx="182">
                  <c:v>2.29</c:v>
                </c:pt>
                <c:pt idx="183">
                  <c:v>2.29</c:v>
                </c:pt>
                <c:pt idx="184">
                  <c:v>2.29</c:v>
                </c:pt>
                <c:pt idx="185">
                  <c:v>2.29</c:v>
                </c:pt>
                <c:pt idx="186">
                  <c:v>2.29</c:v>
                </c:pt>
                <c:pt idx="187">
                  <c:v>2.29</c:v>
                </c:pt>
                <c:pt idx="188">
                  <c:v>2.29</c:v>
                </c:pt>
                <c:pt idx="189">
                  <c:v>2.29</c:v>
                </c:pt>
                <c:pt idx="190">
                  <c:v>2.29</c:v>
                </c:pt>
                <c:pt idx="191">
                  <c:v>2.29</c:v>
                </c:pt>
                <c:pt idx="192">
                  <c:v>2.29</c:v>
                </c:pt>
                <c:pt idx="193">
                  <c:v>2.29</c:v>
                </c:pt>
                <c:pt idx="194">
                  <c:v>2.29</c:v>
                </c:pt>
                <c:pt idx="195">
                  <c:v>2.29</c:v>
                </c:pt>
                <c:pt idx="196">
                  <c:v>2.29</c:v>
                </c:pt>
                <c:pt idx="197">
                  <c:v>2.29</c:v>
                </c:pt>
                <c:pt idx="198">
                  <c:v>2.29</c:v>
                </c:pt>
                <c:pt idx="199">
                  <c:v>2.29</c:v>
                </c:pt>
                <c:pt idx="200">
                  <c:v>2.29</c:v>
                </c:pt>
                <c:pt idx="201">
                  <c:v>2.29</c:v>
                </c:pt>
                <c:pt idx="202">
                  <c:v>2.29</c:v>
                </c:pt>
                <c:pt idx="203">
                  <c:v>2.29</c:v>
                </c:pt>
                <c:pt idx="204">
                  <c:v>2.29</c:v>
                </c:pt>
                <c:pt idx="205">
                  <c:v>2.29</c:v>
                </c:pt>
                <c:pt idx="206">
                  <c:v>2.29</c:v>
                </c:pt>
                <c:pt idx="207">
                  <c:v>2.29</c:v>
                </c:pt>
                <c:pt idx="208">
                  <c:v>2.29</c:v>
                </c:pt>
                <c:pt idx="209">
                  <c:v>2.29</c:v>
                </c:pt>
                <c:pt idx="210">
                  <c:v>2.29</c:v>
                </c:pt>
                <c:pt idx="211">
                  <c:v>2.29</c:v>
                </c:pt>
                <c:pt idx="212">
                  <c:v>2.29</c:v>
                </c:pt>
                <c:pt idx="213">
                  <c:v>2.29</c:v>
                </c:pt>
                <c:pt idx="214">
                  <c:v>2.29</c:v>
                </c:pt>
                <c:pt idx="215">
                  <c:v>2.29</c:v>
                </c:pt>
                <c:pt idx="216">
                  <c:v>2.29</c:v>
                </c:pt>
                <c:pt idx="217">
                  <c:v>2.29</c:v>
                </c:pt>
                <c:pt idx="218">
                  <c:v>2.29</c:v>
                </c:pt>
                <c:pt idx="219">
                  <c:v>2.29</c:v>
                </c:pt>
                <c:pt idx="220">
                  <c:v>2.29</c:v>
                </c:pt>
                <c:pt idx="221">
                  <c:v>2.29</c:v>
                </c:pt>
                <c:pt idx="222">
                  <c:v>2.29</c:v>
                </c:pt>
                <c:pt idx="223">
                  <c:v>2.29</c:v>
                </c:pt>
                <c:pt idx="224">
                  <c:v>2.29</c:v>
                </c:pt>
                <c:pt idx="225">
                  <c:v>2.29</c:v>
                </c:pt>
                <c:pt idx="226">
                  <c:v>2.29</c:v>
                </c:pt>
                <c:pt idx="227">
                  <c:v>2.29</c:v>
                </c:pt>
                <c:pt idx="228">
                  <c:v>2.29</c:v>
                </c:pt>
                <c:pt idx="229">
                  <c:v>2.29</c:v>
                </c:pt>
                <c:pt idx="230">
                  <c:v>2.29</c:v>
                </c:pt>
                <c:pt idx="231">
                  <c:v>2.29</c:v>
                </c:pt>
                <c:pt idx="232">
                  <c:v>2.29</c:v>
                </c:pt>
                <c:pt idx="233">
                  <c:v>2.29</c:v>
                </c:pt>
                <c:pt idx="234">
                  <c:v>2.29</c:v>
                </c:pt>
                <c:pt idx="235">
                  <c:v>2.29</c:v>
                </c:pt>
                <c:pt idx="236">
                  <c:v>2.29</c:v>
                </c:pt>
                <c:pt idx="237">
                  <c:v>2.29</c:v>
                </c:pt>
                <c:pt idx="238">
                  <c:v>2.29</c:v>
                </c:pt>
                <c:pt idx="239">
                  <c:v>2.29</c:v>
                </c:pt>
                <c:pt idx="240">
                  <c:v>2.29</c:v>
                </c:pt>
                <c:pt idx="241">
                  <c:v>2.29</c:v>
                </c:pt>
                <c:pt idx="242">
                  <c:v>2.29</c:v>
                </c:pt>
                <c:pt idx="243">
                  <c:v>2.29</c:v>
                </c:pt>
                <c:pt idx="244">
                  <c:v>2.29</c:v>
                </c:pt>
                <c:pt idx="245">
                  <c:v>2.29</c:v>
                </c:pt>
                <c:pt idx="246">
                  <c:v>2.29</c:v>
                </c:pt>
                <c:pt idx="247">
                  <c:v>2.29</c:v>
                </c:pt>
                <c:pt idx="248">
                  <c:v>2.29</c:v>
                </c:pt>
                <c:pt idx="249">
                  <c:v>2.29</c:v>
                </c:pt>
                <c:pt idx="250">
                  <c:v>2.29</c:v>
                </c:pt>
                <c:pt idx="251">
                  <c:v>2.29</c:v>
                </c:pt>
                <c:pt idx="252">
                  <c:v>2.29</c:v>
                </c:pt>
                <c:pt idx="253">
                  <c:v>2.29</c:v>
                </c:pt>
                <c:pt idx="254">
                  <c:v>2.29</c:v>
                </c:pt>
                <c:pt idx="255">
                  <c:v>2.29</c:v>
                </c:pt>
                <c:pt idx="256">
                  <c:v>2.29</c:v>
                </c:pt>
                <c:pt idx="257">
                  <c:v>2.29</c:v>
                </c:pt>
                <c:pt idx="258">
                  <c:v>2.29</c:v>
                </c:pt>
                <c:pt idx="259">
                  <c:v>2.29</c:v>
                </c:pt>
                <c:pt idx="260">
                  <c:v>2.29</c:v>
                </c:pt>
                <c:pt idx="261">
                  <c:v>2.29</c:v>
                </c:pt>
                <c:pt idx="262">
                  <c:v>2.29</c:v>
                </c:pt>
                <c:pt idx="263">
                  <c:v>2.29</c:v>
                </c:pt>
                <c:pt idx="264">
                  <c:v>2.29</c:v>
                </c:pt>
                <c:pt idx="265">
                  <c:v>2.29</c:v>
                </c:pt>
                <c:pt idx="266">
                  <c:v>2.29</c:v>
                </c:pt>
                <c:pt idx="267">
                  <c:v>2.29</c:v>
                </c:pt>
                <c:pt idx="268">
                  <c:v>2.29</c:v>
                </c:pt>
                <c:pt idx="269">
                  <c:v>2.29</c:v>
                </c:pt>
                <c:pt idx="270">
                  <c:v>2.29</c:v>
                </c:pt>
                <c:pt idx="271">
                  <c:v>2.29</c:v>
                </c:pt>
                <c:pt idx="272">
                  <c:v>2.29</c:v>
                </c:pt>
                <c:pt idx="273">
                  <c:v>2.29</c:v>
                </c:pt>
                <c:pt idx="274">
                  <c:v>2.29</c:v>
                </c:pt>
                <c:pt idx="275">
                  <c:v>2.29</c:v>
                </c:pt>
                <c:pt idx="276">
                  <c:v>2.29</c:v>
                </c:pt>
                <c:pt idx="277">
                  <c:v>2.29</c:v>
                </c:pt>
                <c:pt idx="278">
                  <c:v>2.29</c:v>
                </c:pt>
                <c:pt idx="279">
                  <c:v>2.29</c:v>
                </c:pt>
                <c:pt idx="280">
                  <c:v>2.29</c:v>
                </c:pt>
                <c:pt idx="281">
                  <c:v>2.29</c:v>
                </c:pt>
                <c:pt idx="282">
                  <c:v>2.29</c:v>
                </c:pt>
                <c:pt idx="283">
                  <c:v>2.29</c:v>
                </c:pt>
                <c:pt idx="284">
                  <c:v>2.29</c:v>
                </c:pt>
                <c:pt idx="285">
                  <c:v>2.29</c:v>
                </c:pt>
                <c:pt idx="286">
                  <c:v>2.29</c:v>
                </c:pt>
                <c:pt idx="287">
                  <c:v>2.29</c:v>
                </c:pt>
                <c:pt idx="288">
                  <c:v>2.29</c:v>
                </c:pt>
                <c:pt idx="289">
                  <c:v>2.29</c:v>
                </c:pt>
                <c:pt idx="290">
                  <c:v>2.29</c:v>
                </c:pt>
                <c:pt idx="291">
                  <c:v>2.29</c:v>
                </c:pt>
                <c:pt idx="292">
                  <c:v>2.29</c:v>
                </c:pt>
                <c:pt idx="293">
                  <c:v>2.29</c:v>
                </c:pt>
                <c:pt idx="294">
                  <c:v>2.29</c:v>
                </c:pt>
                <c:pt idx="295">
                  <c:v>2.29</c:v>
                </c:pt>
                <c:pt idx="296">
                  <c:v>2.29</c:v>
                </c:pt>
                <c:pt idx="297">
                  <c:v>2.29</c:v>
                </c:pt>
                <c:pt idx="298">
                  <c:v>2.29</c:v>
                </c:pt>
                <c:pt idx="299">
                  <c:v>2.29</c:v>
                </c:pt>
                <c:pt idx="300">
                  <c:v>2.29</c:v>
                </c:pt>
                <c:pt idx="301">
                  <c:v>2.29</c:v>
                </c:pt>
                <c:pt idx="302">
                  <c:v>2.29</c:v>
                </c:pt>
                <c:pt idx="303">
                  <c:v>2.29</c:v>
                </c:pt>
                <c:pt idx="304">
                  <c:v>2.29</c:v>
                </c:pt>
                <c:pt idx="305">
                  <c:v>2.29</c:v>
                </c:pt>
                <c:pt idx="306">
                  <c:v>2.29</c:v>
                </c:pt>
                <c:pt idx="307">
                  <c:v>2.29</c:v>
                </c:pt>
                <c:pt idx="308">
                  <c:v>2.29</c:v>
                </c:pt>
                <c:pt idx="309">
                  <c:v>2.29</c:v>
                </c:pt>
                <c:pt idx="310">
                  <c:v>2.29</c:v>
                </c:pt>
                <c:pt idx="311">
                  <c:v>2.29</c:v>
                </c:pt>
                <c:pt idx="312">
                  <c:v>2.29</c:v>
                </c:pt>
                <c:pt idx="313">
                  <c:v>2.29</c:v>
                </c:pt>
                <c:pt idx="314">
                  <c:v>2.29</c:v>
                </c:pt>
                <c:pt idx="315">
                  <c:v>2.29</c:v>
                </c:pt>
                <c:pt idx="316">
                  <c:v>2.29</c:v>
                </c:pt>
                <c:pt idx="317">
                  <c:v>2.29</c:v>
                </c:pt>
                <c:pt idx="318">
                  <c:v>2.29</c:v>
                </c:pt>
                <c:pt idx="319">
                  <c:v>2.29</c:v>
                </c:pt>
                <c:pt idx="320">
                  <c:v>2.29</c:v>
                </c:pt>
                <c:pt idx="321">
                  <c:v>2.29</c:v>
                </c:pt>
                <c:pt idx="322">
                  <c:v>2.29</c:v>
                </c:pt>
                <c:pt idx="323">
                  <c:v>2.29</c:v>
                </c:pt>
                <c:pt idx="324">
                  <c:v>2.29</c:v>
                </c:pt>
                <c:pt idx="325">
                  <c:v>2.29</c:v>
                </c:pt>
                <c:pt idx="326">
                  <c:v>2.29</c:v>
                </c:pt>
                <c:pt idx="327">
                  <c:v>2.29</c:v>
                </c:pt>
                <c:pt idx="328">
                  <c:v>2.29</c:v>
                </c:pt>
                <c:pt idx="329">
                  <c:v>2.29</c:v>
                </c:pt>
                <c:pt idx="330">
                  <c:v>2.29</c:v>
                </c:pt>
                <c:pt idx="331">
                  <c:v>2.29</c:v>
                </c:pt>
                <c:pt idx="332">
                  <c:v>2.29</c:v>
                </c:pt>
                <c:pt idx="333">
                  <c:v>2.29</c:v>
                </c:pt>
                <c:pt idx="334">
                  <c:v>2.29</c:v>
                </c:pt>
                <c:pt idx="335">
                  <c:v>2.29</c:v>
                </c:pt>
                <c:pt idx="336">
                  <c:v>2.29</c:v>
                </c:pt>
                <c:pt idx="337">
                  <c:v>2.29</c:v>
                </c:pt>
                <c:pt idx="338">
                  <c:v>2.29</c:v>
                </c:pt>
                <c:pt idx="339">
                  <c:v>2.29</c:v>
                </c:pt>
                <c:pt idx="340">
                  <c:v>2.29</c:v>
                </c:pt>
                <c:pt idx="341">
                  <c:v>2.29</c:v>
                </c:pt>
                <c:pt idx="342">
                  <c:v>2.29</c:v>
                </c:pt>
                <c:pt idx="343">
                  <c:v>2.29</c:v>
                </c:pt>
                <c:pt idx="344">
                  <c:v>2.29</c:v>
                </c:pt>
                <c:pt idx="345">
                  <c:v>2.29</c:v>
                </c:pt>
                <c:pt idx="346">
                  <c:v>2.29</c:v>
                </c:pt>
                <c:pt idx="347">
                  <c:v>2.29</c:v>
                </c:pt>
                <c:pt idx="348">
                  <c:v>2.29</c:v>
                </c:pt>
                <c:pt idx="349">
                  <c:v>2.29</c:v>
                </c:pt>
                <c:pt idx="350">
                  <c:v>2.29</c:v>
                </c:pt>
                <c:pt idx="351">
                  <c:v>2.29</c:v>
                </c:pt>
                <c:pt idx="352">
                  <c:v>2.29</c:v>
                </c:pt>
                <c:pt idx="353">
                  <c:v>2.29</c:v>
                </c:pt>
                <c:pt idx="354">
                  <c:v>2.29</c:v>
                </c:pt>
                <c:pt idx="355">
                  <c:v>2.29</c:v>
                </c:pt>
                <c:pt idx="356">
                  <c:v>2.29</c:v>
                </c:pt>
                <c:pt idx="357">
                  <c:v>2.29</c:v>
                </c:pt>
                <c:pt idx="358">
                  <c:v>2.29</c:v>
                </c:pt>
                <c:pt idx="359">
                  <c:v>2.29</c:v>
                </c:pt>
                <c:pt idx="360">
                  <c:v>2.29</c:v>
                </c:pt>
                <c:pt idx="361">
                  <c:v>2.29</c:v>
                </c:pt>
                <c:pt idx="362">
                  <c:v>2.29</c:v>
                </c:pt>
                <c:pt idx="363">
                  <c:v>2.29</c:v>
                </c:pt>
                <c:pt idx="364">
                  <c:v>2.29</c:v>
                </c:pt>
                <c:pt idx="365">
                  <c:v>2.29</c:v>
                </c:pt>
                <c:pt idx="366">
                  <c:v>2.29</c:v>
                </c:pt>
                <c:pt idx="367">
                  <c:v>2.29</c:v>
                </c:pt>
                <c:pt idx="368">
                  <c:v>2.29</c:v>
                </c:pt>
                <c:pt idx="369">
                  <c:v>2.29</c:v>
                </c:pt>
                <c:pt idx="370">
                  <c:v>2.29</c:v>
                </c:pt>
                <c:pt idx="371">
                  <c:v>2.29</c:v>
                </c:pt>
                <c:pt idx="372">
                  <c:v>2.29</c:v>
                </c:pt>
                <c:pt idx="373">
                  <c:v>2.29</c:v>
                </c:pt>
                <c:pt idx="374">
                  <c:v>2.29</c:v>
                </c:pt>
                <c:pt idx="375">
                  <c:v>2.29</c:v>
                </c:pt>
                <c:pt idx="376">
                  <c:v>2.29</c:v>
                </c:pt>
                <c:pt idx="377">
                  <c:v>2.29</c:v>
                </c:pt>
                <c:pt idx="378">
                  <c:v>2.29</c:v>
                </c:pt>
                <c:pt idx="379">
                  <c:v>2.29</c:v>
                </c:pt>
                <c:pt idx="380">
                  <c:v>2.29</c:v>
                </c:pt>
                <c:pt idx="381">
                  <c:v>2.29</c:v>
                </c:pt>
                <c:pt idx="382">
                  <c:v>2.29</c:v>
                </c:pt>
                <c:pt idx="383">
                  <c:v>2.29</c:v>
                </c:pt>
                <c:pt idx="384">
                  <c:v>2.29</c:v>
                </c:pt>
                <c:pt idx="385">
                  <c:v>2.29</c:v>
                </c:pt>
                <c:pt idx="386">
                  <c:v>2.29</c:v>
                </c:pt>
                <c:pt idx="387">
                  <c:v>2.29</c:v>
                </c:pt>
                <c:pt idx="388">
                  <c:v>2.5</c:v>
                </c:pt>
                <c:pt idx="389">
                  <c:v>2.5</c:v>
                </c:pt>
                <c:pt idx="390">
                  <c:v>2.5</c:v>
                </c:pt>
                <c:pt idx="391">
                  <c:v>2.5</c:v>
                </c:pt>
                <c:pt idx="392">
                  <c:v>2.5</c:v>
                </c:pt>
                <c:pt idx="393">
                  <c:v>2.5</c:v>
                </c:pt>
                <c:pt idx="394">
                  <c:v>2.5</c:v>
                </c:pt>
                <c:pt idx="395">
                  <c:v>2.5</c:v>
                </c:pt>
                <c:pt idx="396">
                  <c:v>2.5</c:v>
                </c:pt>
                <c:pt idx="397">
                  <c:v>2.5</c:v>
                </c:pt>
                <c:pt idx="398">
                  <c:v>2.5</c:v>
                </c:pt>
                <c:pt idx="399">
                  <c:v>2.5</c:v>
                </c:pt>
                <c:pt idx="400">
                  <c:v>2.5</c:v>
                </c:pt>
                <c:pt idx="401">
                  <c:v>2.5</c:v>
                </c:pt>
                <c:pt idx="402">
                  <c:v>2.5</c:v>
                </c:pt>
                <c:pt idx="403">
                  <c:v>2.5</c:v>
                </c:pt>
                <c:pt idx="404">
                  <c:v>2.5</c:v>
                </c:pt>
                <c:pt idx="405">
                  <c:v>2.5</c:v>
                </c:pt>
                <c:pt idx="406">
                  <c:v>2.5</c:v>
                </c:pt>
                <c:pt idx="407">
                  <c:v>2.5</c:v>
                </c:pt>
                <c:pt idx="408">
                  <c:v>2.5</c:v>
                </c:pt>
                <c:pt idx="409">
                  <c:v>2.5</c:v>
                </c:pt>
                <c:pt idx="410">
                  <c:v>2.5</c:v>
                </c:pt>
                <c:pt idx="411">
                  <c:v>2.5</c:v>
                </c:pt>
                <c:pt idx="412">
                  <c:v>2.5</c:v>
                </c:pt>
                <c:pt idx="413">
                  <c:v>2.5</c:v>
                </c:pt>
                <c:pt idx="414">
                  <c:v>2.5</c:v>
                </c:pt>
                <c:pt idx="415">
                  <c:v>2.5</c:v>
                </c:pt>
                <c:pt idx="416">
                  <c:v>2.5</c:v>
                </c:pt>
                <c:pt idx="417">
                  <c:v>2.5</c:v>
                </c:pt>
                <c:pt idx="418">
                  <c:v>2.5</c:v>
                </c:pt>
                <c:pt idx="419">
                  <c:v>2.5</c:v>
                </c:pt>
                <c:pt idx="420">
                  <c:v>2.5</c:v>
                </c:pt>
                <c:pt idx="421">
                  <c:v>2.5</c:v>
                </c:pt>
                <c:pt idx="422">
                  <c:v>2.5</c:v>
                </c:pt>
                <c:pt idx="423">
                  <c:v>2.5</c:v>
                </c:pt>
                <c:pt idx="424">
                  <c:v>2.5</c:v>
                </c:pt>
                <c:pt idx="425">
                  <c:v>2.5</c:v>
                </c:pt>
                <c:pt idx="426">
                  <c:v>2.5</c:v>
                </c:pt>
                <c:pt idx="427">
                  <c:v>2.5</c:v>
                </c:pt>
                <c:pt idx="428">
                  <c:v>2.5</c:v>
                </c:pt>
                <c:pt idx="429">
                  <c:v>2.5</c:v>
                </c:pt>
                <c:pt idx="430">
                  <c:v>2.5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2.5</c:v>
                </c:pt>
                <c:pt idx="435">
                  <c:v>2.5</c:v>
                </c:pt>
                <c:pt idx="436">
                  <c:v>2.5</c:v>
                </c:pt>
                <c:pt idx="437">
                  <c:v>2.5</c:v>
                </c:pt>
                <c:pt idx="438">
                  <c:v>2.5</c:v>
                </c:pt>
                <c:pt idx="439">
                  <c:v>2.5</c:v>
                </c:pt>
                <c:pt idx="440">
                  <c:v>2.5</c:v>
                </c:pt>
                <c:pt idx="441">
                  <c:v>2.5</c:v>
                </c:pt>
                <c:pt idx="442">
                  <c:v>2.5</c:v>
                </c:pt>
                <c:pt idx="443">
                  <c:v>2.5</c:v>
                </c:pt>
                <c:pt idx="444">
                  <c:v>2.5</c:v>
                </c:pt>
                <c:pt idx="445">
                  <c:v>2.5</c:v>
                </c:pt>
                <c:pt idx="446">
                  <c:v>2.5</c:v>
                </c:pt>
                <c:pt idx="447">
                  <c:v>2.5</c:v>
                </c:pt>
                <c:pt idx="448">
                  <c:v>2.5</c:v>
                </c:pt>
                <c:pt idx="449">
                  <c:v>2.5</c:v>
                </c:pt>
                <c:pt idx="450">
                  <c:v>2.5</c:v>
                </c:pt>
                <c:pt idx="451">
                  <c:v>2.5</c:v>
                </c:pt>
                <c:pt idx="452">
                  <c:v>2.5</c:v>
                </c:pt>
                <c:pt idx="453">
                  <c:v>2.5</c:v>
                </c:pt>
                <c:pt idx="454">
                  <c:v>2.5</c:v>
                </c:pt>
                <c:pt idx="455">
                  <c:v>2.5</c:v>
                </c:pt>
                <c:pt idx="456">
                  <c:v>2.5</c:v>
                </c:pt>
                <c:pt idx="457">
                  <c:v>2.5</c:v>
                </c:pt>
                <c:pt idx="458">
                  <c:v>2.5</c:v>
                </c:pt>
                <c:pt idx="459">
                  <c:v>2.5</c:v>
                </c:pt>
                <c:pt idx="460">
                  <c:v>2.5</c:v>
                </c:pt>
                <c:pt idx="461">
                  <c:v>2.5</c:v>
                </c:pt>
                <c:pt idx="462">
                  <c:v>2.5</c:v>
                </c:pt>
                <c:pt idx="463">
                  <c:v>2.5</c:v>
                </c:pt>
                <c:pt idx="464">
                  <c:v>2.5</c:v>
                </c:pt>
                <c:pt idx="465">
                  <c:v>2.5</c:v>
                </c:pt>
                <c:pt idx="466">
                  <c:v>2.5</c:v>
                </c:pt>
                <c:pt idx="467">
                  <c:v>2.5</c:v>
                </c:pt>
                <c:pt idx="468">
                  <c:v>2.5</c:v>
                </c:pt>
                <c:pt idx="469">
                  <c:v>2.5</c:v>
                </c:pt>
                <c:pt idx="470">
                  <c:v>2.5</c:v>
                </c:pt>
                <c:pt idx="471">
                  <c:v>2.5</c:v>
                </c:pt>
                <c:pt idx="472">
                  <c:v>2.5</c:v>
                </c:pt>
                <c:pt idx="473">
                  <c:v>2.5</c:v>
                </c:pt>
                <c:pt idx="474">
                  <c:v>2.5</c:v>
                </c:pt>
                <c:pt idx="475">
                  <c:v>2.5</c:v>
                </c:pt>
                <c:pt idx="476">
                  <c:v>2.5</c:v>
                </c:pt>
                <c:pt idx="477">
                  <c:v>2.5</c:v>
                </c:pt>
                <c:pt idx="478">
                  <c:v>2.5</c:v>
                </c:pt>
                <c:pt idx="479">
                  <c:v>2.5</c:v>
                </c:pt>
                <c:pt idx="480">
                  <c:v>2.5</c:v>
                </c:pt>
                <c:pt idx="481">
                  <c:v>2.5</c:v>
                </c:pt>
                <c:pt idx="482">
                  <c:v>2.5</c:v>
                </c:pt>
                <c:pt idx="483">
                  <c:v>2.5</c:v>
                </c:pt>
                <c:pt idx="484">
                  <c:v>2.5</c:v>
                </c:pt>
                <c:pt idx="485">
                  <c:v>2.5</c:v>
                </c:pt>
                <c:pt idx="486">
                  <c:v>2.5</c:v>
                </c:pt>
                <c:pt idx="487">
                  <c:v>2.5</c:v>
                </c:pt>
                <c:pt idx="488">
                  <c:v>2.5</c:v>
                </c:pt>
                <c:pt idx="489">
                  <c:v>2.5</c:v>
                </c:pt>
                <c:pt idx="490">
                  <c:v>2.5</c:v>
                </c:pt>
                <c:pt idx="491">
                  <c:v>2.5</c:v>
                </c:pt>
                <c:pt idx="492">
                  <c:v>5.3049999999999997</c:v>
                </c:pt>
                <c:pt idx="493">
                  <c:v>5.3049999999999997</c:v>
                </c:pt>
                <c:pt idx="494">
                  <c:v>5.3049999999999997</c:v>
                </c:pt>
                <c:pt idx="495">
                  <c:v>5.3049999999999997</c:v>
                </c:pt>
                <c:pt idx="496">
                  <c:v>5.3049999999999997</c:v>
                </c:pt>
                <c:pt idx="497">
                  <c:v>5.3049999999999997</c:v>
                </c:pt>
                <c:pt idx="498">
                  <c:v>5.3049999999999997</c:v>
                </c:pt>
                <c:pt idx="499">
                  <c:v>5.3049999999999997</c:v>
                </c:pt>
                <c:pt idx="500">
                  <c:v>5.3049999999999997</c:v>
                </c:pt>
                <c:pt idx="501">
                  <c:v>5.3049999999999997</c:v>
                </c:pt>
                <c:pt idx="502">
                  <c:v>5.3049999999999997</c:v>
                </c:pt>
                <c:pt idx="503">
                  <c:v>5.3049999999999997</c:v>
                </c:pt>
                <c:pt idx="504">
                  <c:v>5.3049999999999997</c:v>
                </c:pt>
                <c:pt idx="505">
                  <c:v>5.3049999999999997</c:v>
                </c:pt>
                <c:pt idx="506">
                  <c:v>5.3049999999999997</c:v>
                </c:pt>
                <c:pt idx="507">
                  <c:v>5.3049999999999997</c:v>
                </c:pt>
                <c:pt idx="508">
                  <c:v>5.3049999999999997</c:v>
                </c:pt>
                <c:pt idx="509">
                  <c:v>5.3049999999999997</c:v>
                </c:pt>
                <c:pt idx="510">
                  <c:v>5.3049999999999997</c:v>
                </c:pt>
                <c:pt idx="511">
                  <c:v>5.3049999999999997</c:v>
                </c:pt>
                <c:pt idx="512">
                  <c:v>5.3049999999999997</c:v>
                </c:pt>
                <c:pt idx="513">
                  <c:v>5.3049999999999997</c:v>
                </c:pt>
                <c:pt idx="514">
                  <c:v>5.3049999999999997</c:v>
                </c:pt>
                <c:pt idx="515">
                  <c:v>5.3049999999999997</c:v>
                </c:pt>
                <c:pt idx="516">
                  <c:v>5.3049999999999997</c:v>
                </c:pt>
                <c:pt idx="517">
                  <c:v>5.3049999999999997</c:v>
                </c:pt>
                <c:pt idx="518">
                  <c:v>5.3049999999999997</c:v>
                </c:pt>
                <c:pt idx="519">
                  <c:v>5.3049999999999997</c:v>
                </c:pt>
                <c:pt idx="520">
                  <c:v>5.3049999999999997</c:v>
                </c:pt>
                <c:pt idx="521">
                  <c:v>5.3049999999999997</c:v>
                </c:pt>
                <c:pt idx="522">
                  <c:v>5.3049999999999997</c:v>
                </c:pt>
                <c:pt idx="523">
                  <c:v>5.3049999999999997</c:v>
                </c:pt>
                <c:pt idx="524">
                  <c:v>5.3049999999999997</c:v>
                </c:pt>
                <c:pt idx="525">
                  <c:v>5.3049999999999997</c:v>
                </c:pt>
                <c:pt idx="526">
                  <c:v>5.3049999999999997</c:v>
                </c:pt>
                <c:pt idx="527">
                  <c:v>5.3049999999999997</c:v>
                </c:pt>
                <c:pt idx="528">
                  <c:v>5.3049999999999997</c:v>
                </c:pt>
                <c:pt idx="529">
                  <c:v>5.3049999999999997</c:v>
                </c:pt>
                <c:pt idx="530">
                  <c:v>5.3049999999999997</c:v>
                </c:pt>
                <c:pt idx="531">
                  <c:v>5.3049999999999997</c:v>
                </c:pt>
                <c:pt idx="532">
                  <c:v>5.3049999999999997</c:v>
                </c:pt>
                <c:pt idx="533">
                  <c:v>5.3049999999999997</c:v>
                </c:pt>
                <c:pt idx="534">
                  <c:v>5.3049999999999997</c:v>
                </c:pt>
                <c:pt idx="535">
                  <c:v>5.3049999999999997</c:v>
                </c:pt>
                <c:pt idx="536">
                  <c:v>5.3049999999999997</c:v>
                </c:pt>
                <c:pt idx="537">
                  <c:v>5.3049999999999997</c:v>
                </c:pt>
                <c:pt idx="538">
                  <c:v>5.3049999999999997</c:v>
                </c:pt>
                <c:pt idx="539">
                  <c:v>5.3049999999999997</c:v>
                </c:pt>
                <c:pt idx="540">
                  <c:v>5.3049999999999997</c:v>
                </c:pt>
                <c:pt idx="541">
                  <c:v>5.3049999999999997</c:v>
                </c:pt>
                <c:pt idx="542">
                  <c:v>5.3049999999999997</c:v>
                </c:pt>
                <c:pt idx="543">
                  <c:v>5.3049999999999997</c:v>
                </c:pt>
                <c:pt idx="544">
                  <c:v>5.3049999999999997</c:v>
                </c:pt>
                <c:pt idx="545">
                  <c:v>5.3049999999999997</c:v>
                </c:pt>
                <c:pt idx="546">
                  <c:v>5.3049999999999997</c:v>
                </c:pt>
                <c:pt idx="547">
                  <c:v>5.3049999999999997</c:v>
                </c:pt>
                <c:pt idx="548">
                  <c:v>5.3049999999999997</c:v>
                </c:pt>
                <c:pt idx="549">
                  <c:v>5.3049999999999997</c:v>
                </c:pt>
                <c:pt idx="550">
                  <c:v>5.3049999999999997</c:v>
                </c:pt>
                <c:pt idx="551">
                  <c:v>5.3049999999999997</c:v>
                </c:pt>
                <c:pt idx="552">
                  <c:v>5.3049999999999997</c:v>
                </c:pt>
                <c:pt idx="553">
                  <c:v>5.3049999999999997</c:v>
                </c:pt>
                <c:pt idx="554">
                  <c:v>5.3049999999999997</c:v>
                </c:pt>
                <c:pt idx="555">
                  <c:v>5.3049999999999997</c:v>
                </c:pt>
                <c:pt idx="556">
                  <c:v>5.3049999999999997</c:v>
                </c:pt>
                <c:pt idx="557">
                  <c:v>5.3049999999999997</c:v>
                </c:pt>
                <c:pt idx="558">
                  <c:v>5.3049999999999997</c:v>
                </c:pt>
                <c:pt idx="559">
                  <c:v>5.3049999999999997</c:v>
                </c:pt>
                <c:pt idx="560">
                  <c:v>5.3049999999999997</c:v>
                </c:pt>
                <c:pt idx="561">
                  <c:v>5.3049999999999997</c:v>
                </c:pt>
                <c:pt idx="562">
                  <c:v>5.3049999999999997</c:v>
                </c:pt>
                <c:pt idx="563">
                  <c:v>5.3049999999999997</c:v>
                </c:pt>
                <c:pt idx="564">
                  <c:v>5.3049999999999997</c:v>
                </c:pt>
                <c:pt idx="565">
                  <c:v>5.3049999999999997</c:v>
                </c:pt>
                <c:pt idx="566">
                  <c:v>5.3049999999999997</c:v>
                </c:pt>
                <c:pt idx="567">
                  <c:v>5.3049999999999997</c:v>
                </c:pt>
                <c:pt idx="568">
                  <c:v>5.3049999999999997</c:v>
                </c:pt>
                <c:pt idx="569">
                  <c:v>5.3049999999999997</c:v>
                </c:pt>
                <c:pt idx="570">
                  <c:v>5.3049999999999997</c:v>
                </c:pt>
                <c:pt idx="571">
                  <c:v>6.32</c:v>
                </c:pt>
                <c:pt idx="572">
                  <c:v>6.32</c:v>
                </c:pt>
                <c:pt idx="573">
                  <c:v>6.32</c:v>
                </c:pt>
                <c:pt idx="574">
                  <c:v>6.32</c:v>
                </c:pt>
                <c:pt idx="575">
                  <c:v>6.32</c:v>
                </c:pt>
                <c:pt idx="576">
                  <c:v>6.32</c:v>
                </c:pt>
                <c:pt idx="577">
                  <c:v>6.32</c:v>
                </c:pt>
                <c:pt idx="578">
                  <c:v>6.32</c:v>
                </c:pt>
                <c:pt idx="579">
                  <c:v>6.32</c:v>
                </c:pt>
                <c:pt idx="580">
                  <c:v>6.32</c:v>
                </c:pt>
                <c:pt idx="581">
                  <c:v>6.32</c:v>
                </c:pt>
                <c:pt idx="582">
                  <c:v>6.32</c:v>
                </c:pt>
                <c:pt idx="583">
                  <c:v>6.32</c:v>
                </c:pt>
                <c:pt idx="584">
                  <c:v>6.32</c:v>
                </c:pt>
                <c:pt idx="585">
                  <c:v>6.32</c:v>
                </c:pt>
                <c:pt idx="586">
                  <c:v>6.32</c:v>
                </c:pt>
                <c:pt idx="587">
                  <c:v>6.32</c:v>
                </c:pt>
                <c:pt idx="588">
                  <c:v>6.32</c:v>
                </c:pt>
                <c:pt idx="589">
                  <c:v>6.32</c:v>
                </c:pt>
                <c:pt idx="590">
                  <c:v>6.32</c:v>
                </c:pt>
                <c:pt idx="591">
                  <c:v>6.32</c:v>
                </c:pt>
                <c:pt idx="592">
                  <c:v>6.32</c:v>
                </c:pt>
                <c:pt idx="593">
                  <c:v>6.32</c:v>
                </c:pt>
                <c:pt idx="594">
                  <c:v>6.32</c:v>
                </c:pt>
                <c:pt idx="595">
                  <c:v>6.32</c:v>
                </c:pt>
                <c:pt idx="596">
                  <c:v>6.32</c:v>
                </c:pt>
                <c:pt idx="597">
                  <c:v>6.32</c:v>
                </c:pt>
                <c:pt idx="598">
                  <c:v>6.32</c:v>
                </c:pt>
                <c:pt idx="599">
                  <c:v>6.32</c:v>
                </c:pt>
                <c:pt idx="600">
                  <c:v>6.32</c:v>
                </c:pt>
                <c:pt idx="601">
                  <c:v>6.32</c:v>
                </c:pt>
                <c:pt idx="602">
                  <c:v>6.32</c:v>
                </c:pt>
                <c:pt idx="603">
                  <c:v>6.32</c:v>
                </c:pt>
                <c:pt idx="604">
                  <c:v>6.32</c:v>
                </c:pt>
                <c:pt idx="605">
                  <c:v>6.32</c:v>
                </c:pt>
                <c:pt idx="606">
                  <c:v>6.32</c:v>
                </c:pt>
                <c:pt idx="607">
                  <c:v>6.32</c:v>
                </c:pt>
                <c:pt idx="608">
                  <c:v>6.32</c:v>
                </c:pt>
                <c:pt idx="609">
                  <c:v>6.32</c:v>
                </c:pt>
                <c:pt idx="610">
                  <c:v>6.32</c:v>
                </c:pt>
                <c:pt idx="611">
                  <c:v>6.32</c:v>
                </c:pt>
                <c:pt idx="612">
                  <c:v>6.32</c:v>
                </c:pt>
                <c:pt idx="613">
                  <c:v>6.32</c:v>
                </c:pt>
                <c:pt idx="614">
                  <c:v>6.32</c:v>
                </c:pt>
                <c:pt idx="615">
                  <c:v>6.32</c:v>
                </c:pt>
                <c:pt idx="616">
                  <c:v>6.32</c:v>
                </c:pt>
                <c:pt idx="617">
                  <c:v>6.32</c:v>
                </c:pt>
                <c:pt idx="618">
                  <c:v>6.32</c:v>
                </c:pt>
                <c:pt idx="619">
                  <c:v>6.32</c:v>
                </c:pt>
                <c:pt idx="620">
                  <c:v>6.32</c:v>
                </c:pt>
                <c:pt idx="621">
                  <c:v>6.32</c:v>
                </c:pt>
                <c:pt idx="622">
                  <c:v>6.32</c:v>
                </c:pt>
                <c:pt idx="623">
                  <c:v>6.32</c:v>
                </c:pt>
                <c:pt idx="624">
                  <c:v>6.32</c:v>
                </c:pt>
                <c:pt idx="625">
                  <c:v>6.32</c:v>
                </c:pt>
                <c:pt idx="626">
                  <c:v>6.32</c:v>
                </c:pt>
                <c:pt idx="627">
                  <c:v>6.32</c:v>
                </c:pt>
                <c:pt idx="628">
                  <c:v>6.32</c:v>
                </c:pt>
                <c:pt idx="629">
                  <c:v>6.32</c:v>
                </c:pt>
                <c:pt idx="630">
                  <c:v>6.32</c:v>
                </c:pt>
                <c:pt idx="631">
                  <c:v>6.32</c:v>
                </c:pt>
                <c:pt idx="632">
                  <c:v>6.32</c:v>
                </c:pt>
                <c:pt idx="633">
                  <c:v>6.32</c:v>
                </c:pt>
                <c:pt idx="634">
                  <c:v>6.32</c:v>
                </c:pt>
                <c:pt idx="635">
                  <c:v>6.32</c:v>
                </c:pt>
                <c:pt idx="636">
                  <c:v>6.32</c:v>
                </c:pt>
                <c:pt idx="637">
                  <c:v>6.32</c:v>
                </c:pt>
                <c:pt idx="638">
                  <c:v>6.32</c:v>
                </c:pt>
                <c:pt idx="639">
                  <c:v>6.32</c:v>
                </c:pt>
                <c:pt idx="640">
                  <c:v>6.32</c:v>
                </c:pt>
                <c:pt idx="641">
                  <c:v>6.32</c:v>
                </c:pt>
                <c:pt idx="642">
                  <c:v>6.32</c:v>
                </c:pt>
                <c:pt idx="643">
                  <c:v>6.32</c:v>
                </c:pt>
                <c:pt idx="644">
                  <c:v>6.32</c:v>
                </c:pt>
                <c:pt idx="645">
                  <c:v>6.32</c:v>
                </c:pt>
                <c:pt idx="646">
                  <c:v>6.32</c:v>
                </c:pt>
                <c:pt idx="647">
                  <c:v>6.32</c:v>
                </c:pt>
                <c:pt idx="648">
                  <c:v>6.32</c:v>
                </c:pt>
                <c:pt idx="649">
                  <c:v>6.32</c:v>
                </c:pt>
                <c:pt idx="650">
                  <c:v>6.32</c:v>
                </c:pt>
                <c:pt idx="651">
                  <c:v>6.32</c:v>
                </c:pt>
                <c:pt idx="652">
                  <c:v>6.32</c:v>
                </c:pt>
                <c:pt idx="653">
                  <c:v>6.32</c:v>
                </c:pt>
                <c:pt idx="654">
                  <c:v>6.32</c:v>
                </c:pt>
                <c:pt idx="655">
                  <c:v>6.32</c:v>
                </c:pt>
                <c:pt idx="656">
                  <c:v>6.32</c:v>
                </c:pt>
                <c:pt idx="657">
                  <c:v>6.32</c:v>
                </c:pt>
                <c:pt idx="658">
                  <c:v>6.32</c:v>
                </c:pt>
                <c:pt idx="659">
                  <c:v>6.32</c:v>
                </c:pt>
                <c:pt idx="660">
                  <c:v>6.32</c:v>
                </c:pt>
                <c:pt idx="661">
                  <c:v>6.32</c:v>
                </c:pt>
                <c:pt idx="662">
                  <c:v>6.32</c:v>
                </c:pt>
                <c:pt idx="663">
                  <c:v>6.32</c:v>
                </c:pt>
                <c:pt idx="664">
                  <c:v>6.32</c:v>
                </c:pt>
                <c:pt idx="665">
                  <c:v>6.32</c:v>
                </c:pt>
                <c:pt idx="666">
                  <c:v>6.32</c:v>
                </c:pt>
                <c:pt idx="667">
                  <c:v>6.32</c:v>
                </c:pt>
                <c:pt idx="668">
                  <c:v>6.32</c:v>
                </c:pt>
                <c:pt idx="669">
                  <c:v>6.32</c:v>
                </c:pt>
                <c:pt idx="670">
                  <c:v>6.32</c:v>
                </c:pt>
                <c:pt idx="671">
                  <c:v>6.32</c:v>
                </c:pt>
                <c:pt idx="672">
                  <c:v>6.32</c:v>
                </c:pt>
                <c:pt idx="673">
                  <c:v>6.32</c:v>
                </c:pt>
                <c:pt idx="674">
                  <c:v>6.32</c:v>
                </c:pt>
                <c:pt idx="675">
                  <c:v>6.32</c:v>
                </c:pt>
                <c:pt idx="676">
                  <c:v>6.32</c:v>
                </c:pt>
                <c:pt idx="677">
                  <c:v>6.32</c:v>
                </c:pt>
                <c:pt idx="678">
                  <c:v>6.32</c:v>
                </c:pt>
                <c:pt idx="679">
                  <c:v>6.32</c:v>
                </c:pt>
                <c:pt idx="680">
                  <c:v>6.32</c:v>
                </c:pt>
                <c:pt idx="681">
                  <c:v>6.32</c:v>
                </c:pt>
                <c:pt idx="682">
                  <c:v>6.32</c:v>
                </c:pt>
                <c:pt idx="683">
                  <c:v>6.32</c:v>
                </c:pt>
                <c:pt idx="684">
                  <c:v>6.32</c:v>
                </c:pt>
                <c:pt idx="685">
                  <c:v>6.32</c:v>
                </c:pt>
                <c:pt idx="686">
                  <c:v>6.32</c:v>
                </c:pt>
                <c:pt idx="687">
                  <c:v>6.32</c:v>
                </c:pt>
                <c:pt idx="688">
                  <c:v>6.32</c:v>
                </c:pt>
                <c:pt idx="689">
                  <c:v>6.32</c:v>
                </c:pt>
                <c:pt idx="690">
                  <c:v>6.32</c:v>
                </c:pt>
                <c:pt idx="691">
                  <c:v>6.32</c:v>
                </c:pt>
                <c:pt idx="692">
                  <c:v>6.32</c:v>
                </c:pt>
                <c:pt idx="693">
                  <c:v>6.32</c:v>
                </c:pt>
                <c:pt idx="694">
                  <c:v>6.32</c:v>
                </c:pt>
                <c:pt idx="695">
                  <c:v>6.32</c:v>
                </c:pt>
                <c:pt idx="696">
                  <c:v>6.32</c:v>
                </c:pt>
                <c:pt idx="697">
                  <c:v>6.32</c:v>
                </c:pt>
                <c:pt idx="698">
                  <c:v>6.32</c:v>
                </c:pt>
                <c:pt idx="699">
                  <c:v>6.32</c:v>
                </c:pt>
                <c:pt idx="700">
                  <c:v>6.32</c:v>
                </c:pt>
                <c:pt idx="701">
                  <c:v>6.32</c:v>
                </c:pt>
                <c:pt idx="702">
                  <c:v>6.32</c:v>
                </c:pt>
                <c:pt idx="703">
                  <c:v>6.32</c:v>
                </c:pt>
                <c:pt idx="704">
                  <c:v>6.32</c:v>
                </c:pt>
                <c:pt idx="705">
                  <c:v>6.32</c:v>
                </c:pt>
                <c:pt idx="706">
                  <c:v>6.32</c:v>
                </c:pt>
                <c:pt idx="707">
                  <c:v>6.32</c:v>
                </c:pt>
                <c:pt idx="708">
                  <c:v>6.32</c:v>
                </c:pt>
                <c:pt idx="709">
                  <c:v>6.32</c:v>
                </c:pt>
                <c:pt idx="710">
                  <c:v>6.32</c:v>
                </c:pt>
                <c:pt idx="711">
                  <c:v>6.32</c:v>
                </c:pt>
                <c:pt idx="712">
                  <c:v>6.32</c:v>
                </c:pt>
                <c:pt idx="713">
                  <c:v>6.32</c:v>
                </c:pt>
                <c:pt idx="714">
                  <c:v>6.32</c:v>
                </c:pt>
                <c:pt idx="715">
                  <c:v>6.32</c:v>
                </c:pt>
                <c:pt idx="716">
                  <c:v>6.32</c:v>
                </c:pt>
                <c:pt idx="717">
                  <c:v>6.32</c:v>
                </c:pt>
                <c:pt idx="718">
                  <c:v>6.32</c:v>
                </c:pt>
                <c:pt idx="719">
                  <c:v>6.32</c:v>
                </c:pt>
                <c:pt idx="720">
                  <c:v>6.32</c:v>
                </c:pt>
                <c:pt idx="721">
                  <c:v>6.32</c:v>
                </c:pt>
                <c:pt idx="722">
                  <c:v>6.32</c:v>
                </c:pt>
                <c:pt idx="723">
                  <c:v>6.32</c:v>
                </c:pt>
                <c:pt idx="724">
                  <c:v>6.32</c:v>
                </c:pt>
                <c:pt idx="725">
                  <c:v>6.32</c:v>
                </c:pt>
                <c:pt idx="726">
                  <c:v>6.32</c:v>
                </c:pt>
                <c:pt idx="727">
                  <c:v>6.32</c:v>
                </c:pt>
                <c:pt idx="728">
                  <c:v>6.32</c:v>
                </c:pt>
                <c:pt idx="729">
                  <c:v>6.32</c:v>
                </c:pt>
                <c:pt idx="730">
                  <c:v>6.32</c:v>
                </c:pt>
                <c:pt idx="731">
                  <c:v>6.32</c:v>
                </c:pt>
                <c:pt idx="732">
                  <c:v>6.32</c:v>
                </c:pt>
                <c:pt idx="733">
                  <c:v>6.32</c:v>
                </c:pt>
                <c:pt idx="734">
                  <c:v>6.32</c:v>
                </c:pt>
                <c:pt idx="735">
                  <c:v>6.32</c:v>
                </c:pt>
                <c:pt idx="736">
                  <c:v>6.32</c:v>
                </c:pt>
                <c:pt idx="737">
                  <c:v>6.32</c:v>
                </c:pt>
                <c:pt idx="738">
                  <c:v>6.32</c:v>
                </c:pt>
                <c:pt idx="739">
                  <c:v>6.32</c:v>
                </c:pt>
                <c:pt idx="740">
                  <c:v>6.32</c:v>
                </c:pt>
                <c:pt idx="741">
                  <c:v>6.32</c:v>
                </c:pt>
                <c:pt idx="742">
                  <c:v>6.32</c:v>
                </c:pt>
                <c:pt idx="743">
                  <c:v>6.32</c:v>
                </c:pt>
                <c:pt idx="744">
                  <c:v>6.32</c:v>
                </c:pt>
                <c:pt idx="745">
                  <c:v>6.32</c:v>
                </c:pt>
                <c:pt idx="746">
                  <c:v>6.32</c:v>
                </c:pt>
                <c:pt idx="747">
                  <c:v>6.32</c:v>
                </c:pt>
                <c:pt idx="748">
                  <c:v>6.32</c:v>
                </c:pt>
                <c:pt idx="749">
                  <c:v>6.32</c:v>
                </c:pt>
                <c:pt idx="750">
                  <c:v>6.32</c:v>
                </c:pt>
                <c:pt idx="751">
                  <c:v>6.32</c:v>
                </c:pt>
                <c:pt idx="752">
                  <c:v>6.32</c:v>
                </c:pt>
                <c:pt idx="753">
                  <c:v>6.32</c:v>
                </c:pt>
                <c:pt idx="754">
                  <c:v>6.32</c:v>
                </c:pt>
                <c:pt idx="755">
                  <c:v>6.32</c:v>
                </c:pt>
                <c:pt idx="756">
                  <c:v>6.32</c:v>
                </c:pt>
                <c:pt idx="757">
                  <c:v>6.32</c:v>
                </c:pt>
                <c:pt idx="758">
                  <c:v>6.32</c:v>
                </c:pt>
                <c:pt idx="759">
                  <c:v>6.32</c:v>
                </c:pt>
                <c:pt idx="760">
                  <c:v>6.32</c:v>
                </c:pt>
                <c:pt idx="761">
                  <c:v>6.32</c:v>
                </c:pt>
                <c:pt idx="762">
                  <c:v>6.32</c:v>
                </c:pt>
                <c:pt idx="763">
                  <c:v>6.32</c:v>
                </c:pt>
                <c:pt idx="764">
                  <c:v>6.32</c:v>
                </c:pt>
                <c:pt idx="765">
                  <c:v>6.32</c:v>
                </c:pt>
                <c:pt idx="766">
                  <c:v>6.32</c:v>
                </c:pt>
                <c:pt idx="767">
                  <c:v>6.32</c:v>
                </c:pt>
                <c:pt idx="768">
                  <c:v>6.32</c:v>
                </c:pt>
                <c:pt idx="769">
                  <c:v>6.32</c:v>
                </c:pt>
                <c:pt idx="770">
                  <c:v>6.32</c:v>
                </c:pt>
                <c:pt idx="771">
                  <c:v>6.32</c:v>
                </c:pt>
                <c:pt idx="772">
                  <c:v>6.32</c:v>
                </c:pt>
                <c:pt idx="773">
                  <c:v>6.32</c:v>
                </c:pt>
                <c:pt idx="774">
                  <c:v>6.32</c:v>
                </c:pt>
                <c:pt idx="775">
                  <c:v>6.32</c:v>
                </c:pt>
                <c:pt idx="776">
                  <c:v>6.32</c:v>
                </c:pt>
                <c:pt idx="777">
                  <c:v>6.32</c:v>
                </c:pt>
                <c:pt idx="778">
                  <c:v>6.32</c:v>
                </c:pt>
                <c:pt idx="779">
                  <c:v>6.32</c:v>
                </c:pt>
                <c:pt idx="780">
                  <c:v>6.32</c:v>
                </c:pt>
                <c:pt idx="781">
                  <c:v>6.32</c:v>
                </c:pt>
                <c:pt idx="782">
                  <c:v>6.32</c:v>
                </c:pt>
                <c:pt idx="783">
                  <c:v>6.32</c:v>
                </c:pt>
                <c:pt idx="784">
                  <c:v>6.32</c:v>
                </c:pt>
                <c:pt idx="785">
                  <c:v>6.32</c:v>
                </c:pt>
                <c:pt idx="786">
                  <c:v>6.32</c:v>
                </c:pt>
                <c:pt idx="787">
                  <c:v>6.32</c:v>
                </c:pt>
                <c:pt idx="788">
                  <c:v>6.32</c:v>
                </c:pt>
                <c:pt idx="789">
                  <c:v>6.32</c:v>
                </c:pt>
                <c:pt idx="790">
                  <c:v>6.32</c:v>
                </c:pt>
                <c:pt idx="791">
                  <c:v>6.32</c:v>
                </c:pt>
                <c:pt idx="792">
                  <c:v>6.32</c:v>
                </c:pt>
                <c:pt idx="793">
                  <c:v>6.32</c:v>
                </c:pt>
                <c:pt idx="794">
                  <c:v>6.32</c:v>
                </c:pt>
                <c:pt idx="795">
                  <c:v>6.32</c:v>
                </c:pt>
                <c:pt idx="796">
                  <c:v>6.32</c:v>
                </c:pt>
                <c:pt idx="797">
                  <c:v>6.32</c:v>
                </c:pt>
                <c:pt idx="798">
                  <c:v>6.32</c:v>
                </c:pt>
                <c:pt idx="799">
                  <c:v>6.32</c:v>
                </c:pt>
                <c:pt idx="800">
                  <c:v>6.32</c:v>
                </c:pt>
                <c:pt idx="801">
                  <c:v>6.32</c:v>
                </c:pt>
                <c:pt idx="802">
                  <c:v>6.32</c:v>
                </c:pt>
                <c:pt idx="803">
                  <c:v>6.32</c:v>
                </c:pt>
                <c:pt idx="804">
                  <c:v>6.32</c:v>
                </c:pt>
                <c:pt idx="805">
                  <c:v>6.32</c:v>
                </c:pt>
                <c:pt idx="806">
                  <c:v>6.32</c:v>
                </c:pt>
                <c:pt idx="807">
                  <c:v>6.32</c:v>
                </c:pt>
                <c:pt idx="808">
                  <c:v>6.32</c:v>
                </c:pt>
                <c:pt idx="809">
                  <c:v>6.32</c:v>
                </c:pt>
                <c:pt idx="810">
                  <c:v>6.32</c:v>
                </c:pt>
                <c:pt idx="811">
                  <c:v>6.32</c:v>
                </c:pt>
                <c:pt idx="812">
                  <c:v>6.32</c:v>
                </c:pt>
                <c:pt idx="813">
                  <c:v>6.32</c:v>
                </c:pt>
                <c:pt idx="814">
                  <c:v>6.32</c:v>
                </c:pt>
                <c:pt idx="815">
                  <c:v>6.32</c:v>
                </c:pt>
                <c:pt idx="816">
                  <c:v>6.32</c:v>
                </c:pt>
                <c:pt idx="817">
                  <c:v>6.32</c:v>
                </c:pt>
                <c:pt idx="818">
                  <c:v>6.32</c:v>
                </c:pt>
                <c:pt idx="819">
                  <c:v>6.32</c:v>
                </c:pt>
                <c:pt idx="820">
                  <c:v>6.32</c:v>
                </c:pt>
                <c:pt idx="821">
                  <c:v>6.32</c:v>
                </c:pt>
                <c:pt idx="822">
                  <c:v>6.32</c:v>
                </c:pt>
                <c:pt idx="823">
                  <c:v>6.32</c:v>
                </c:pt>
                <c:pt idx="824">
                  <c:v>6.32</c:v>
                </c:pt>
                <c:pt idx="825">
                  <c:v>6.32</c:v>
                </c:pt>
                <c:pt idx="826">
                  <c:v>6.32</c:v>
                </c:pt>
                <c:pt idx="827">
                  <c:v>6.32</c:v>
                </c:pt>
                <c:pt idx="828">
                  <c:v>6.32</c:v>
                </c:pt>
                <c:pt idx="829">
                  <c:v>6.32</c:v>
                </c:pt>
                <c:pt idx="830">
                  <c:v>6.32</c:v>
                </c:pt>
                <c:pt idx="831">
                  <c:v>6.32</c:v>
                </c:pt>
                <c:pt idx="832">
                  <c:v>6.32</c:v>
                </c:pt>
                <c:pt idx="833">
                  <c:v>6.32</c:v>
                </c:pt>
                <c:pt idx="834">
                  <c:v>6.32</c:v>
                </c:pt>
                <c:pt idx="835">
                  <c:v>6.32</c:v>
                </c:pt>
                <c:pt idx="836">
                  <c:v>6.32</c:v>
                </c:pt>
                <c:pt idx="837">
                  <c:v>6.32</c:v>
                </c:pt>
                <c:pt idx="838">
                  <c:v>6.32</c:v>
                </c:pt>
                <c:pt idx="839">
                  <c:v>6.32</c:v>
                </c:pt>
                <c:pt idx="840">
                  <c:v>6.32</c:v>
                </c:pt>
                <c:pt idx="841">
                  <c:v>6.32</c:v>
                </c:pt>
                <c:pt idx="842">
                  <c:v>6.32</c:v>
                </c:pt>
                <c:pt idx="843">
                  <c:v>6.32</c:v>
                </c:pt>
                <c:pt idx="844">
                  <c:v>6.32</c:v>
                </c:pt>
                <c:pt idx="845">
                  <c:v>6.32</c:v>
                </c:pt>
                <c:pt idx="846">
                  <c:v>6.32</c:v>
                </c:pt>
                <c:pt idx="847">
                  <c:v>6.32</c:v>
                </c:pt>
                <c:pt idx="848">
                  <c:v>6.32</c:v>
                </c:pt>
                <c:pt idx="849">
                  <c:v>6.32</c:v>
                </c:pt>
                <c:pt idx="850">
                  <c:v>6.32</c:v>
                </c:pt>
                <c:pt idx="851">
                  <c:v>6.32</c:v>
                </c:pt>
                <c:pt idx="852">
                  <c:v>6.32</c:v>
                </c:pt>
                <c:pt idx="853">
                  <c:v>6.32</c:v>
                </c:pt>
                <c:pt idx="854">
                  <c:v>6.32</c:v>
                </c:pt>
                <c:pt idx="855">
                  <c:v>6.32</c:v>
                </c:pt>
                <c:pt idx="856">
                  <c:v>6.32</c:v>
                </c:pt>
                <c:pt idx="857">
                  <c:v>6.32</c:v>
                </c:pt>
                <c:pt idx="858">
                  <c:v>6.32</c:v>
                </c:pt>
                <c:pt idx="859">
                  <c:v>6.32</c:v>
                </c:pt>
                <c:pt idx="860">
                  <c:v>6.32</c:v>
                </c:pt>
                <c:pt idx="861">
                  <c:v>6.32</c:v>
                </c:pt>
                <c:pt idx="862">
                  <c:v>6.32</c:v>
                </c:pt>
                <c:pt idx="863">
                  <c:v>6.32</c:v>
                </c:pt>
                <c:pt idx="864">
                  <c:v>6.32</c:v>
                </c:pt>
                <c:pt idx="865">
                  <c:v>6.32</c:v>
                </c:pt>
                <c:pt idx="866">
                  <c:v>6.32</c:v>
                </c:pt>
                <c:pt idx="867">
                  <c:v>6.32</c:v>
                </c:pt>
                <c:pt idx="868">
                  <c:v>6.32</c:v>
                </c:pt>
                <c:pt idx="869">
                  <c:v>6.32</c:v>
                </c:pt>
                <c:pt idx="870">
                  <c:v>6.32</c:v>
                </c:pt>
                <c:pt idx="871">
                  <c:v>6.32</c:v>
                </c:pt>
                <c:pt idx="872">
                  <c:v>6.32</c:v>
                </c:pt>
                <c:pt idx="873">
                  <c:v>6.32</c:v>
                </c:pt>
                <c:pt idx="874">
                  <c:v>6.32</c:v>
                </c:pt>
                <c:pt idx="875">
                  <c:v>6.32</c:v>
                </c:pt>
                <c:pt idx="876">
                  <c:v>6.32</c:v>
                </c:pt>
                <c:pt idx="877">
                  <c:v>6.32</c:v>
                </c:pt>
                <c:pt idx="878">
                  <c:v>6.32</c:v>
                </c:pt>
                <c:pt idx="879">
                  <c:v>6.32</c:v>
                </c:pt>
                <c:pt idx="880">
                  <c:v>6.32</c:v>
                </c:pt>
                <c:pt idx="881">
                  <c:v>6.32</c:v>
                </c:pt>
                <c:pt idx="882">
                  <c:v>6.32</c:v>
                </c:pt>
                <c:pt idx="883">
                  <c:v>6.32</c:v>
                </c:pt>
                <c:pt idx="884">
                  <c:v>6.32</c:v>
                </c:pt>
                <c:pt idx="885">
                  <c:v>6.32</c:v>
                </c:pt>
                <c:pt idx="886">
                  <c:v>6.32</c:v>
                </c:pt>
                <c:pt idx="887">
                  <c:v>6.32</c:v>
                </c:pt>
                <c:pt idx="888">
                  <c:v>6.32</c:v>
                </c:pt>
                <c:pt idx="889">
                  <c:v>6.32</c:v>
                </c:pt>
                <c:pt idx="890">
                  <c:v>6.32</c:v>
                </c:pt>
                <c:pt idx="891">
                  <c:v>6.32</c:v>
                </c:pt>
                <c:pt idx="892">
                  <c:v>6.32</c:v>
                </c:pt>
                <c:pt idx="893">
                  <c:v>6.32</c:v>
                </c:pt>
                <c:pt idx="894">
                  <c:v>6.32</c:v>
                </c:pt>
                <c:pt idx="895">
                  <c:v>6.32</c:v>
                </c:pt>
                <c:pt idx="896">
                  <c:v>6.32</c:v>
                </c:pt>
                <c:pt idx="897">
                  <c:v>6.32</c:v>
                </c:pt>
                <c:pt idx="898">
                  <c:v>6.32</c:v>
                </c:pt>
                <c:pt idx="899">
                  <c:v>6.32</c:v>
                </c:pt>
                <c:pt idx="900">
                  <c:v>6.32</c:v>
                </c:pt>
                <c:pt idx="901">
                  <c:v>6.32</c:v>
                </c:pt>
                <c:pt idx="902">
                  <c:v>6.32</c:v>
                </c:pt>
                <c:pt idx="903">
                  <c:v>6.32</c:v>
                </c:pt>
                <c:pt idx="904">
                  <c:v>6.32</c:v>
                </c:pt>
                <c:pt idx="905">
                  <c:v>6.32</c:v>
                </c:pt>
                <c:pt idx="906">
                  <c:v>6.32</c:v>
                </c:pt>
                <c:pt idx="907">
                  <c:v>6.32</c:v>
                </c:pt>
                <c:pt idx="908">
                  <c:v>6.32</c:v>
                </c:pt>
                <c:pt idx="909">
                  <c:v>6.32</c:v>
                </c:pt>
                <c:pt idx="910">
                  <c:v>6.32</c:v>
                </c:pt>
                <c:pt idx="911">
                  <c:v>6.32</c:v>
                </c:pt>
                <c:pt idx="912">
                  <c:v>6.32</c:v>
                </c:pt>
                <c:pt idx="913">
                  <c:v>6.32</c:v>
                </c:pt>
                <c:pt idx="914">
                  <c:v>6.32</c:v>
                </c:pt>
                <c:pt idx="915">
                  <c:v>6.32</c:v>
                </c:pt>
                <c:pt idx="916">
                  <c:v>6.32</c:v>
                </c:pt>
                <c:pt idx="917">
                  <c:v>6.32</c:v>
                </c:pt>
                <c:pt idx="918">
                  <c:v>6.32</c:v>
                </c:pt>
                <c:pt idx="919">
                  <c:v>6.32</c:v>
                </c:pt>
                <c:pt idx="920">
                  <c:v>6.32</c:v>
                </c:pt>
                <c:pt idx="921">
                  <c:v>6.32</c:v>
                </c:pt>
                <c:pt idx="922">
                  <c:v>6.32</c:v>
                </c:pt>
                <c:pt idx="923">
                  <c:v>6.32</c:v>
                </c:pt>
                <c:pt idx="924">
                  <c:v>6.32</c:v>
                </c:pt>
                <c:pt idx="925">
                  <c:v>6.32</c:v>
                </c:pt>
                <c:pt idx="926">
                  <c:v>6.32</c:v>
                </c:pt>
                <c:pt idx="927">
                  <c:v>6.32</c:v>
                </c:pt>
                <c:pt idx="928">
                  <c:v>6.32</c:v>
                </c:pt>
                <c:pt idx="929">
                  <c:v>6.32</c:v>
                </c:pt>
                <c:pt idx="930">
                  <c:v>6.32</c:v>
                </c:pt>
                <c:pt idx="931">
                  <c:v>6.32</c:v>
                </c:pt>
                <c:pt idx="932">
                  <c:v>6.32</c:v>
                </c:pt>
                <c:pt idx="933">
                  <c:v>6.32</c:v>
                </c:pt>
                <c:pt idx="934">
                  <c:v>6.32</c:v>
                </c:pt>
                <c:pt idx="935">
                  <c:v>6.32</c:v>
                </c:pt>
                <c:pt idx="936">
                  <c:v>6.32</c:v>
                </c:pt>
                <c:pt idx="937">
                  <c:v>6.32</c:v>
                </c:pt>
                <c:pt idx="938">
                  <c:v>6.32</c:v>
                </c:pt>
                <c:pt idx="939">
                  <c:v>6.32</c:v>
                </c:pt>
                <c:pt idx="940">
                  <c:v>6.32</c:v>
                </c:pt>
                <c:pt idx="941">
                  <c:v>6.32</c:v>
                </c:pt>
                <c:pt idx="942">
                  <c:v>6.32</c:v>
                </c:pt>
                <c:pt idx="943">
                  <c:v>6.32</c:v>
                </c:pt>
                <c:pt idx="944">
                  <c:v>6.32</c:v>
                </c:pt>
                <c:pt idx="945">
                  <c:v>6.32</c:v>
                </c:pt>
                <c:pt idx="946">
                  <c:v>6.32</c:v>
                </c:pt>
                <c:pt idx="947">
                  <c:v>6.32</c:v>
                </c:pt>
                <c:pt idx="948">
                  <c:v>6.32</c:v>
                </c:pt>
                <c:pt idx="949">
                  <c:v>6.32</c:v>
                </c:pt>
                <c:pt idx="950">
                  <c:v>6.32</c:v>
                </c:pt>
                <c:pt idx="951">
                  <c:v>6.32</c:v>
                </c:pt>
                <c:pt idx="952">
                  <c:v>6.32</c:v>
                </c:pt>
                <c:pt idx="953">
                  <c:v>6.32</c:v>
                </c:pt>
                <c:pt idx="954">
                  <c:v>6.32</c:v>
                </c:pt>
                <c:pt idx="955">
                  <c:v>6.32</c:v>
                </c:pt>
                <c:pt idx="956">
                  <c:v>6.32</c:v>
                </c:pt>
                <c:pt idx="957">
                  <c:v>6.32</c:v>
                </c:pt>
                <c:pt idx="958">
                  <c:v>6.32</c:v>
                </c:pt>
                <c:pt idx="959">
                  <c:v>6.32</c:v>
                </c:pt>
                <c:pt idx="960">
                  <c:v>6.32</c:v>
                </c:pt>
                <c:pt idx="961">
                  <c:v>6.32</c:v>
                </c:pt>
                <c:pt idx="962">
                  <c:v>6.32</c:v>
                </c:pt>
                <c:pt idx="963">
                  <c:v>6.32</c:v>
                </c:pt>
                <c:pt idx="964">
                  <c:v>6.32</c:v>
                </c:pt>
                <c:pt idx="965">
                  <c:v>6.32</c:v>
                </c:pt>
                <c:pt idx="966">
                  <c:v>6.32</c:v>
                </c:pt>
                <c:pt idx="967">
                  <c:v>6.32</c:v>
                </c:pt>
                <c:pt idx="968">
                  <c:v>6.32</c:v>
                </c:pt>
                <c:pt idx="969">
                  <c:v>6.32</c:v>
                </c:pt>
                <c:pt idx="970">
                  <c:v>6.32</c:v>
                </c:pt>
                <c:pt idx="971">
                  <c:v>6.32</c:v>
                </c:pt>
                <c:pt idx="972">
                  <c:v>6.32</c:v>
                </c:pt>
                <c:pt idx="973">
                  <c:v>6.32</c:v>
                </c:pt>
                <c:pt idx="974">
                  <c:v>6.32</c:v>
                </c:pt>
                <c:pt idx="975">
                  <c:v>6.32</c:v>
                </c:pt>
                <c:pt idx="976">
                  <c:v>6.32</c:v>
                </c:pt>
                <c:pt idx="977">
                  <c:v>6.32</c:v>
                </c:pt>
                <c:pt idx="978">
                  <c:v>6.32</c:v>
                </c:pt>
                <c:pt idx="979">
                  <c:v>6.32</c:v>
                </c:pt>
                <c:pt idx="980">
                  <c:v>6.32</c:v>
                </c:pt>
                <c:pt idx="981">
                  <c:v>6.32</c:v>
                </c:pt>
                <c:pt idx="982">
                  <c:v>6.32</c:v>
                </c:pt>
                <c:pt idx="983">
                  <c:v>6.32</c:v>
                </c:pt>
                <c:pt idx="984">
                  <c:v>6.32</c:v>
                </c:pt>
                <c:pt idx="985">
                  <c:v>6.32</c:v>
                </c:pt>
                <c:pt idx="986">
                  <c:v>6.32</c:v>
                </c:pt>
                <c:pt idx="987">
                  <c:v>6.32</c:v>
                </c:pt>
                <c:pt idx="988">
                  <c:v>6.32</c:v>
                </c:pt>
                <c:pt idx="989">
                  <c:v>6.32</c:v>
                </c:pt>
                <c:pt idx="990">
                  <c:v>6.32</c:v>
                </c:pt>
                <c:pt idx="991">
                  <c:v>6.32</c:v>
                </c:pt>
                <c:pt idx="992">
                  <c:v>6.32</c:v>
                </c:pt>
                <c:pt idx="993">
                  <c:v>6.32</c:v>
                </c:pt>
                <c:pt idx="994">
                  <c:v>6.32</c:v>
                </c:pt>
                <c:pt idx="995">
                  <c:v>6.32</c:v>
                </c:pt>
                <c:pt idx="996">
                  <c:v>6.32</c:v>
                </c:pt>
                <c:pt idx="997">
                  <c:v>6.32</c:v>
                </c:pt>
                <c:pt idx="998">
                  <c:v>6.32</c:v>
                </c:pt>
                <c:pt idx="999">
                  <c:v>6.32</c:v>
                </c:pt>
                <c:pt idx="1000">
                  <c:v>6.32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CEE-4AF2-9B90-B8AFBABDB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0638048"/>
        <c:axId val="400627880"/>
      </c:scatterChart>
      <c:valAx>
        <c:axId val="40063804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5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Cumulative Probability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500" b="1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27880"/>
        <c:crosses val="autoZero"/>
        <c:crossBetween val="midCat"/>
      </c:valAx>
      <c:valAx>
        <c:axId val="400627880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/>
                  <a:t>Market</a:t>
                </a:r>
                <a:r>
                  <a:rPr lang="en-US" sz="1500" b="1" baseline="0"/>
                  <a:t>  Price</a:t>
                </a:r>
                <a:endParaRPr lang="en-US" sz="15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380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Pos. Correlation</a:t>
            </a:r>
            <a:endParaRPr lang="en-US" sz="1800" b="1" baseline="0"/>
          </a:p>
          <a:p>
            <a:pPr>
              <a:defRPr/>
            </a:pP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Fixed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Sheet3!$CX$15:$CX$1015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  <c:pt idx="1000">
                  <c:v>1</c:v>
                </c:pt>
              </c:numCache>
            </c:numRef>
          </c:xVal>
          <c:yVal>
            <c:numRef>
              <c:f>Sheet3!$DB$15:$DB$1015</c:f>
              <c:numCache>
                <c:formatCode>General</c:formatCode>
                <c:ptCount val="1001"/>
                <c:pt idx="0">
                  <c:v>2.3499999999999996</c:v>
                </c:pt>
                <c:pt idx="1">
                  <c:v>2.3499999999999996</c:v>
                </c:pt>
                <c:pt idx="2">
                  <c:v>2.3499999999999996</c:v>
                </c:pt>
                <c:pt idx="3">
                  <c:v>2.3499999999999996</c:v>
                </c:pt>
                <c:pt idx="4">
                  <c:v>2.3499999999999996</c:v>
                </c:pt>
                <c:pt idx="5">
                  <c:v>2.3499999999999996</c:v>
                </c:pt>
                <c:pt idx="6">
                  <c:v>2.3499999999999996</c:v>
                </c:pt>
                <c:pt idx="7">
                  <c:v>2.3499999999999996</c:v>
                </c:pt>
                <c:pt idx="8">
                  <c:v>2.3499999999999996</c:v>
                </c:pt>
                <c:pt idx="9">
                  <c:v>2.3499999999999996</c:v>
                </c:pt>
                <c:pt idx="10">
                  <c:v>2.3499999999999996</c:v>
                </c:pt>
                <c:pt idx="11">
                  <c:v>2.3499999999999996</c:v>
                </c:pt>
                <c:pt idx="12">
                  <c:v>2.3499999999999996</c:v>
                </c:pt>
                <c:pt idx="13">
                  <c:v>2.3499999999999996</c:v>
                </c:pt>
                <c:pt idx="14">
                  <c:v>2.3499999999999996</c:v>
                </c:pt>
                <c:pt idx="15">
                  <c:v>2.3499999999999996</c:v>
                </c:pt>
                <c:pt idx="16">
                  <c:v>2.3499999999999996</c:v>
                </c:pt>
                <c:pt idx="17">
                  <c:v>2.3499999999999996</c:v>
                </c:pt>
                <c:pt idx="18">
                  <c:v>2.3499999999999996</c:v>
                </c:pt>
                <c:pt idx="19">
                  <c:v>2.3499999999999996</c:v>
                </c:pt>
                <c:pt idx="20">
                  <c:v>2.3499999999999996</c:v>
                </c:pt>
                <c:pt idx="21">
                  <c:v>2.3499999999999996</c:v>
                </c:pt>
                <c:pt idx="22">
                  <c:v>2.3499999999999996</c:v>
                </c:pt>
                <c:pt idx="23">
                  <c:v>2.3499999999999996</c:v>
                </c:pt>
                <c:pt idx="24">
                  <c:v>2.3499999999999996</c:v>
                </c:pt>
                <c:pt idx="25">
                  <c:v>2.3499999999999996</c:v>
                </c:pt>
                <c:pt idx="26">
                  <c:v>2.3499999999999996</c:v>
                </c:pt>
                <c:pt idx="27">
                  <c:v>2.3499999999999996</c:v>
                </c:pt>
                <c:pt idx="28">
                  <c:v>2.3499999999999996</c:v>
                </c:pt>
                <c:pt idx="29">
                  <c:v>2.3499999999999996</c:v>
                </c:pt>
                <c:pt idx="30">
                  <c:v>2.3499999999999996</c:v>
                </c:pt>
                <c:pt idx="31">
                  <c:v>2.3499999999999996</c:v>
                </c:pt>
                <c:pt idx="32">
                  <c:v>2.3499999999999996</c:v>
                </c:pt>
                <c:pt idx="33">
                  <c:v>2.3499999999999996</c:v>
                </c:pt>
                <c:pt idx="34">
                  <c:v>2.3499999999999996</c:v>
                </c:pt>
                <c:pt idx="35">
                  <c:v>2.3499999999999996</c:v>
                </c:pt>
                <c:pt idx="36">
                  <c:v>2.3499999999999996</c:v>
                </c:pt>
                <c:pt idx="37">
                  <c:v>2.3499999999999996</c:v>
                </c:pt>
                <c:pt idx="38">
                  <c:v>2.3499999999999996</c:v>
                </c:pt>
                <c:pt idx="39">
                  <c:v>2.3499999999999996</c:v>
                </c:pt>
                <c:pt idx="40">
                  <c:v>2.3499999999999996</c:v>
                </c:pt>
                <c:pt idx="41">
                  <c:v>2.3499999999999996</c:v>
                </c:pt>
                <c:pt idx="42">
                  <c:v>2.3499999999999996</c:v>
                </c:pt>
                <c:pt idx="43">
                  <c:v>2.3499999999999996</c:v>
                </c:pt>
                <c:pt idx="44">
                  <c:v>2.3499999999999996</c:v>
                </c:pt>
                <c:pt idx="45">
                  <c:v>2.3499999999999996</c:v>
                </c:pt>
                <c:pt idx="46">
                  <c:v>2.3499999999999996</c:v>
                </c:pt>
                <c:pt idx="47">
                  <c:v>2.3499999999999996</c:v>
                </c:pt>
                <c:pt idx="48">
                  <c:v>2.3499999999999996</c:v>
                </c:pt>
                <c:pt idx="49">
                  <c:v>2.3499999999999996</c:v>
                </c:pt>
                <c:pt idx="50">
                  <c:v>2.3499999999999996</c:v>
                </c:pt>
                <c:pt idx="51">
                  <c:v>2.3499999999999996</c:v>
                </c:pt>
                <c:pt idx="52">
                  <c:v>2.3499999999999996</c:v>
                </c:pt>
                <c:pt idx="53">
                  <c:v>2.3499999999999996</c:v>
                </c:pt>
                <c:pt idx="54">
                  <c:v>2.3499999999999996</c:v>
                </c:pt>
                <c:pt idx="55">
                  <c:v>2.3499999999999996</c:v>
                </c:pt>
                <c:pt idx="56">
                  <c:v>2.3499999999999996</c:v>
                </c:pt>
                <c:pt idx="57">
                  <c:v>2.3499999999999996</c:v>
                </c:pt>
                <c:pt idx="58">
                  <c:v>2.3499999999999996</c:v>
                </c:pt>
                <c:pt idx="59">
                  <c:v>2.3499999999999996</c:v>
                </c:pt>
                <c:pt idx="60">
                  <c:v>2.3499999999999996</c:v>
                </c:pt>
                <c:pt idx="61">
                  <c:v>2.3499999999999996</c:v>
                </c:pt>
                <c:pt idx="62">
                  <c:v>2.3499999999999996</c:v>
                </c:pt>
                <c:pt idx="63">
                  <c:v>2.3499999999999996</c:v>
                </c:pt>
                <c:pt idx="64">
                  <c:v>2.3499999999999996</c:v>
                </c:pt>
                <c:pt idx="65">
                  <c:v>2.3499999999999996</c:v>
                </c:pt>
                <c:pt idx="66">
                  <c:v>2.3499999999999996</c:v>
                </c:pt>
                <c:pt idx="67">
                  <c:v>2.3499999999999996</c:v>
                </c:pt>
                <c:pt idx="68">
                  <c:v>2.3499999999999996</c:v>
                </c:pt>
                <c:pt idx="69">
                  <c:v>2.3499999999999996</c:v>
                </c:pt>
                <c:pt idx="70">
                  <c:v>2.3499999999999996</c:v>
                </c:pt>
                <c:pt idx="71">
                  <c:v>2.3499999999999996</c:v>
                </c:pt>
                <c:pt idx="72">
                  <c:v>2.3499999999999996</c:v>
                </c:pt>
                <c:pt idx="73">
                  <c:v>2.3499999999999996</c:v>
                </c:pt>
                <c:pt idx="74">
                  <c:v>2.3499999999999996</c:v>
                </c:pt>
                <c:pt idx="75">
                  <c:v>2.3499999999999996</c:v>
                </c:pt>
                <c:pt idx="76">
                  <c:v>2.3499999999999996</c:v>
                </c:pt>
                <c:pt idx="77">
                  <c:v>2.3499999999999996</c:v>
                </c:pt>
                <c:pt idx="78">
                  <c:v>2.3499999999999996</c:v>
                </c:pt>
                <c:pt idx="79">
                  <c:v>2.3499999999999996</c:v>
                </c:pt>
                <c:pt idx="80">
                  <c:v>2.3499999999999996</c:v>
                </c:pt>
                <c:pt idx="81">
                  <c:v>2.3499999999999996</c:v>
                </c:pt>
                <c:pt idx="82">
                  <c:v>2.3499999999999996</c:v>
                </c:pt>
                <c:pt idx="83">
                  <c:v>2.3499999999999996</c:v>
                </c:pt>
                <c:pt idx="84">
                  <c:v>2.3499999999999996</c:v>
                </c:pt>
                <c:pt idx="85">
                  <c:v>2.3499999999999996</c:v>
                </c:pt>
                <c:pt idx="86">
                  <c:v>2.3499999999999996</c:v>
                </c:pt>
                <c:pt idx="87">
                  <c:v>2.3499999999999996</c:v>
                </c:pt>
                <c:pt idx="88">
                  <c:v>2.3499999999999996</c:v>
                </c:pt>
                <c:pt idx="89">
                  <c:v>2.3499999999999996</c:v>
                </c:pt>
                <c:pt idx="90">
                  <c:v>2.3499999999999996</c:v>
                </c:pt>
                <c:pt idx="91">
                  <c:v>2.3499999999999996</c:v>
                </c:pt>
                <c:pt idx="92">
                  <c:v>2.3499999999999996</c:v>
                </c:pt>
                <c:pt idx="93">
                  <c:v>2.3499999999999996</c:v>
                </c:pt>
                <c:pt idx="94">
                  <c:v>2.3499999999999996</c:v>
                </c:pt>
                <c:pt idx="95">
                  <c:v>2.3499999999999996</c:v>
                </c:pt>
                <c:pt idx="96">
                  <c:v>2.3499999999999996</c:v>
                </c:pt>
                <c:pt idx="97">
                  <c:v>2.3499999999999996</c:v>
                </c:pt>
                <c:pt idx="98">
                  <c:v>2.3499999999999996</c:v>
                </c:pt>
                <c:pt idx="99">
                  <c:v>2.3499999999999996</c:v>
                </c:pt>
                <c:pt idx="100">
                  <c:v>2.3499999999999996</c:v>
                </c:pt>
                <c:pt idx="101">
                  <c:v>2.3499999999999996</c:v>
                </c:pt>
                <c:pt idx="102">
                  <c:v>2.3499999999999996</c:v>
                </c:pt>
                <c:pt idx="103">
                  <c:v>2.3499999999999996</c:v>
                </c:pt>
                <c:pt idx="104">
                  <c:v>2.3499999999999996</c:v>
                </c:pt>
                <c:pt idx="105">
                  <c:v>2.3499999999999996</c:v>
                </c:pt>
                <c:pt idx="106">
                  <c:v>2.3499999999999996</c:v>
                </c:pt>
                <c:pt idx="107">
                  <c:v>2.3499999999999996</c:v>
                </c:pt>
                <c:pt idx="108">
                  <c:v>2.3499999999999996</c:v>
                </c:pt>
                <c:pt idx="109">
                  <c:v>2.3499999999999996</c:v>
                </c:pt>
                <c:pt idx="110">
                  <c:v>2.3499999999999996</c:v>
                </c:pt>
                <c:pt idx="111">
                  <c:v>2.3499999999999996</c:v>
                </c:pt>
                <c:pt idx="112">
                  <c:v>2.3499999999999996</c:v>
                </c:pt>
                <c:pt idx="113">
                  <c:v>2.3499999999999996</c:v>
                </c:pt>
                <c:pt idx="114">
                  <c:v>2.3499999999999996</c:v>
                </c:pt>
                <c:pt idx="115">
                  <c:v>2.3499999999999996</c:v>
                </c:pt>
                <c:pt idx="116">
                  <c:v>2.3499999999999996</c:v>
                </c:pt>
                <c:pt idx="117">
                  <c:v>2.3499999999999996</c:v>
                </c:pt>
                <c:pt idx="118">
                  <c:v>2.5</c:v>
                </c:pt>
                <c:pt idx="119">
                  <c:v>2.5</c:v>
                </c:pt>
                <c:pt idx="120">
                  <c:v>2.5</c:v>
                </c:pt>
                <c:pt idx="121">
                  <c:v>2.5</c:v>
                </c:pt>
                <c:pt idx="122">
                  <c:v>2.5</c:v>
                </c:pt>
                <c:pt idx="123">
                  <c:v>2.5</c:v>
                </c:pt>
                <c:pt idx="124">
                  <c:v>2.5</c:v>
                </c:pt>
                <c:pt idx="125">
                  <c:v>2.5</c:v>
                </c:pt>
                <c:pt idx="126">
                  <c:v>2.5</c:v>
                </c:pt>
                <c:pt idx="127">
                  <c:v>2.5</c:v>
                </c:pt>
                <c:pt idx="128">
                  <c:v>2.5</c:v>
                </c:pt>
                <c:pt idx="129">
                  <c:v>2.5</c:v>
                </c:pt>
                <c:pt idx="130">
                  <c:v>2.5</c:v>
                </c:pt>
                <c:pt idx="131">
                  <c:v>2.5</c:v>
                </c:pt>
                <c:pt idx="132">
                  <c:v>2.5</c:v>
                </c:pt>
                <c:pt idx="133">
                  <c:v>2.5</c:v>
                </c:pt>
                <c:pt idx="134">
                  <c:v>2.5</c:v>
                </c:pt>
                <c:pt idx="135">
                  <c:v>2.5</c:v>
                </c:pt>
                <c:pt idx="136">
                  <c:v>2.5</c:v>
                </c:pt>
                <c:pt idx="137">
                  <c:v>2.5</c:v>
                </c:pt>
                <c:pt idx="138">
                  <c:v>2.5</c:v>
                </c:pt>
                <c:pt idx="139">
                  <c:v>2.5</c:v>
                </c:pt>
                <c:pt idx="140">
                  <c:v>2.5</c:v>
                </c:pt>
                <c:pt idx="141">
                  <c:v>2.5</c:v>
                </c:pt>
                <c:pt idx="142">
                  <c:v>2.5</c:v>
                </c:pt>
                <c:pt idx="143">
                  <c:v>2.5</c:v>
                </c:pt>
                <c:pt idx="144">
                  <c:v>2.5</c:v>
                </c:pt>
                <c:pt idx="145">
                  <c:v>2.5</c:v>
                </c:pt>
                <c:pt idx="146">
                  <c:v>2.5</c:v>
                </c:pt>
                <c:pt idx="147">
                  <c:v>2.5</c:v>
                </c:pt>
                <c:pt idx="148">
                  <c:v>2.5</c:v>
                </c:pt>
                <c:pt idx="149">
                  <c:v>2.5</c:v>
                </c:pt>
                <c:pt idx="150">
                  <c:v>2.5</c:v>
                </c:pt>
                <c:pt idx="151">
                  <c:v>2.5</c:v>
                </c:pt>
                <c:pt idx="152">
                  <c:v>2.5</c:v>
                </c:pt>
                <c:pt idx="153">
                  <c:v>2.5</c:v>
                </c:pt>
                <c:pt idx="154">
                  <c:v>2.5</c:v>
                </c:pt>
                <c:pt idx="155">
                  <c:v>2.5</c:v>
                </c:pt>
                <c:pt idx="156">
                  <c:v>2.5</c:v>
                </c:pt>
                <c:pt idx="157">
                  <c:v>2.5</c:v>
                </c:pt>
                <c:pt idx="158">
                  <c:v>2.5</c:v>
                </c:pt>
                <c:pt idx="159">
                  <c:v>2.5</c:v>
                </c:pt>
                <c:pt idx="160">
                  <c:v>2.5</c:v>
                </c:pt>
                <c:pt idx="161">
                  <c:v>2.5</c:v>
                </c:pt>
                <c:pt idx="162">
                  <c:v>2.5</c:v>
                </c:pt>
                <c:pt idx="163">
                  <c:v>2.5</c:v>
                </c:pt>
                <c:pt idx="164">
                  <c:v>2.5</c:v>
                </c:pt>
                <c:pt idx="165">
                  <c:v>2.5</c:v>
                </c:pt>
                <c:pt idx="166">
                  <c:v>2.5</c:v>
                </c:pt>
                <c:pt idx="167">
                  <c:v>2.5</c:v>
                </c:pt>
                <c:pt idx="168">
                  <c:v>2.5</c:v>
                </c:pt>
                <c:pt idx="169">
                  <c:v>2.5</c:v>
                </c:pt>
                <c:pt idx="170">
                  <c:v>2.5</c:v>
                </c:pt>
                <c:pt idx="171">
                  <c:v>2.5</c:v>
                </c:pt>
                <c:pt idx="172">
                  <c:v>2.5</c:v>
                </c:pt>
                <c:pt idx="173">
                  <c:v>2.5</c:v>
                </c:pt>
                <c:pt idx="174">
                  <c:v>2.5</c:v>
                </c:pt>
                <c:pt idx="175">
                  <c:v>2.5</c:v>
                </c:pt>
                <c:pt idx="176">
                  <c:v>2.5</c:v>
                </c:pt>
                <c:pt idx="177">
                  <c:v>2.5</c:v>
                </c:pt>
                <c:pt idx="178">
                  <c:v>2.5</c:v>
                </c:pt>
                <c:pt idx="179">
                  <c:v>2.5</c:v>
                </c:pt>
                <c:pt idx="180">
                  <c:v>2.5</c:v>
                </c:pt>
                <c:pt idx="181">
                  <c:v>2.5</c:v>
                </c:pt>
                <c:pt idx="182">
                  <c:v>2.5</c:v>
                </c:pt>
                <c:pt idx="183">
                  <c:v>2.5</c:v>
                </c:pt>
                <c:pt idx="184">
                  <c:v>2.5</c:v>
                </c:pt>
                <c:pt idx="185">
                  <c:v>2.5</c:v>
                </c:pt>
                <c:pt idx="186">
                  <c:v>2.5</c:v>
                </c:pt>
                <c:pt idx="187">
                  <c:v>2.5</c:v>
                </c:pt>
                <c:pt idx="188">
                  <c:v>2.5</c:v>
                </c:pt>
                <c:pt idx="189">
                  <c:v>2.5</c:v>
                </c:pt>
                <c:pt idx="190">
                  <c:v>2.5</c:v>
                </c:pt>
                <c:pt idx="191">
                  <c:v>2.5</c:v>
                </c:pt>
                <c:pt idx="192">
                  <c:v>2.5</c:v>
                </c:pt>
                <c:pt idx="193">
                  <c:v>2.5</c:v>
                </c:pt>
                <c:pt idx="194">
                  <c:v>2.5</c:v>
                </c:pt>
                <c:pt idx="195">
                  <c:v>2.5</c:v>
                </c:pt>
                <c:pt idx="196">
                  <c:v>2.5</c:v>
                </c:pt>
                <c:pt idx="197">
                  <c:v>2.5</c:v>
                </c:pt>
                <c:pt idx="198">
                  <c:v>2.5</c:v>
                </c:pt>
                <c:pt idx="199">
                  <c:v>2.5</c:v>
                </c:pt>
                <c:pt idx="200">
                  <c:v>2.5</c:v>
                </c:pt>
                <c:pt idx="201">
                  <c:v>2.5</c:v>
                </c:pt>
                <c:pt idx="202">
                  <c:v>2.5</c:v>
                </c:pt>
                <c:pt idx="203">
                  <c:v>2.5</c:v>
                </c:pt>
                <c:pt idx="204">
                  <c:v>2.5</c:v>
                </c:pt>
                <c:pt idx="205">
                  <c:v>2.5</c:v>
                </c:pt>
                <c:pt idx="206">
                  <c:v>2.5</c:v>
                </c:pt>
                <c:pt idx="207">
                  <c:v>2.5</c:v>
                </c:pt>
                <c:pt idx="208">
                  <c:v>2.5</c:v>
                </c:pt>
                <c:pt idx="209">
                  <c:v>2.5</c:v>
                </c:pt>
                <c:pt idx="210">
                  <c:v>2.5</c:v>
                </c:pt>
                <c:pt idx="211">
                  <c:v>2.5</c:v>
                </c:pt>
                <c:pt idx="212">
                  <c:v>2.5</c:v>
                </c:pt>
                <c:pt idx="213">
                  <c:v>2.5</c:v>
                </c:pt>
                <c:pt idx="214">
                  <c:v>2.5</c:v>
                </c:pt>
                <c:pt idx="215">
                  <c:v>2.5</c:v>
                </c:pt>
                <c:pt idx="216">
                  <c:v>2.5</c:v>
                </c:pt>
                <c:pt idx="217">
                  <c:v>2.5</c:v>
                </c:pt>
                <c:pt idx="218">
                  <c:v>2.5</c:v>
                </c:pt>
                <c:pt idx="219">
                  <c:v>2.5</c:v>
                </c:pt>
                <c:pt idx="220">
                  <c:v>2.5</c:v>
                </c:pt>
                <c:pt idx="221">
                  <c:v>2.5</c:v>
                </c:pt>
                <c:pt idx="222">
                  <c:v>2.5</c:v>
                </c:pt>
                <c:pt idx="223">
                  <c:v>2.5</c:v>
                </c:pt>
                <c:pt idx="224">
                  <c:v>2.5</c:v>
                </c:pt>
                <c:pt idx="225">
                  <c:v>2.5</c:v>
                </c:pt>
                <c:pt idx="226">
                  <c:v>2.5</c:v>
                </c:pt>
                <c:pt idx="227">
                  <c:v>2.5</c:v>
                </c:pt>
                <c:pt idx="228">
                  <c:v>2.5</c:v>
                </c:pt>
                <c:pt idx="229">
                  <c:v>2.5</c:v>
                </c:pt>
                <c:pt idx="230">
                  <c:v>2.5</c:v>
                </c:pt>
                <c:pt idx="231">
                  <c:v>2.5</c:v>
                </c:pt>
                <c:pt idx="232">
                  <c:v>2.5</c:v>
                </c:pt>
                <c:pt idx="233">
                  <c:v>2.5</c:v>
                </c:pt>
                <c:pt idx="234">
                  <c:v>2.5</c:v>
                </c:pt>
                <c:pt idx="235">
                  <c:v>2.5</c:v>
                </c:pt>
                <c:pt idx="236">
                  <c:v>2.5</c:v>
                </c:pt>
                <c:pt idx="237">
                  <c:v>2.5</c:v>
                </c:pt>
                <c:pt idx="238">
                  <c:v>2.5</c:v>
                </c:pt>
                <c:pt idx="239">
                  <c:v>2.5</c:v>
                </c:pt>
                <c:pt idx="240">
                  <c:v>2.5</c:v>
                </c:pt>
                <c:pt idx="241">
                  <c:v>2.5</c:v>
                </c:pt>
                <c:pt idx="242">
                  <c:v>2.5</c:v>
                </c:pt>
                <c:pt idx="243">
                  <c:v>2.5</c:v>
                </c:pt>
                <c:pt idx="244">
                  <c:v>2.5</c:v>
                </c:pt>
                <c:pt idx="245">
                  <c:v>2.5</c:v>
                </c:pt>
                <c:pt idx="246">
                  <c:v>2.5</c:v>
                </c:pt>
                <c:pt idx="247">
                  <c:v>2.5</c:v>
                </c:pt>
                <c:pt idx="248">
                  <c:v>2.5</c:v>
                </c:pt>
                <c:pt idx="249">
                  <c:v>2.5</c:v>
                </c:pt>
                <c:pt idx="250">
                  <c:v>2.5</c:v>
                </c:pt>
                <c:pt idx="251">
                  <c:v>2.5</c:v>
                </c:pt>
                <c:pt idx="252">
                  <c:v>2.5</c:v>
                </c:pt>
                <c:pt idx="253">
                  <c:v>2.5</c:v>
                </c:pt>
                <c:pt idx="254">
                  <c:v>2.5</c:v>
                </c:pt>
                <c:pt idx="255">
                  <c:v>2.5</c:v>
                </c:pt>
                <c:pt idx="256">
                  <c:v>2.5</c:v>
                </c:pt>
                <c:pt idx="257">
                  <c:v>2.5</c:v>
                </c:pt>
                <c:pt idx="258">
                  <c:v>2.5</c:v>
                </c:pt>
                <c:pt idx="259">
                  <c:v>2.5</c:v>
                </c:pt>
                <c:pt idx="260">
                  <c:v>2.5</c:v>
                </c:pt>
                <c:pt idx="261">
                  <c:v>2.5</c:v>
                </c:pt>
                <c:pt idx="262">
                  <c:v>2.5</c:v>
                </c:pt>
                <c:pt idx="263">
                  <c:v>2.5</c:v>
                </c:pt>
                <c:pt idx="264">
                  <c:v>2.5</c:v>
                </c:pt>
                <c:pt idx="265">
                  <c:v>2.5</c:v>
                </c:pt>
                <c:pt idx="266">
                  <c:v>2.5</c:v>
                </c:pt>
                <c:pt idx="267">
                  <c:v>2.5</c:v>
                </c:pt>
                <c:pt idx="268">
                  <c:v>2.5</c:v>
                </c:pt>
                <c:pt idx="269">
                  <c:v>2.5</c:v>
                </c:pt>
                <c:pt idx="270">
                  <c:v>2.5</c:v>
                </c:pt>
                <c:pt idx="271">
                  <c:v>2.5</c:v>
                </c:pt>
                <c:pt idx="272">
                  <c:v>2.5</c:v>
                </c:pt>
                <c:pt idx="273">
                  <c:v>2.5</c:v>
                </c:pt>
                <c:pt idx="274">
                  <c:v>2.5</c:v>
                </c:pt>
                <c:pt idx="275">
                  <c:v>2.5</c:v>
                </c:pt>
                <c:pt idx="276">
                  <c:v>2.5</c:v>
                </c:pt>
                <c:pt idx="277">
                  <c:v>2.5</c:v>
                </c:pt>
                <c:pt idx="278">
                  <c:v>2.5</c:v>
                </c:pt>
                <c:pt idx="279">
                  <c:v>2.5</c:v>
                </c:pt>
                <c:pt idx="280">
                  <c:v>2.5</c:v>
                </c:pt>
                <c:pt idx="281">
                  <c:v>2.5</c:v>
                </c:pt>
                <c:pt idx="282">
                  <c:v>2.5</c:v>
                </c:pt>
                <c:pt idx="283">
                  <c:v>2.5</c:v>
                </c:pt>
                <c:pt idx="284">
                  <c:v>2.5</c:v>
                </c:pt>
                <c:pt idx="285">
                  <c:v>2.5</c:v>
                </c:pt>
                <c:pt idx="286">
                  <c:v>2.5</c:v>
                </c:pt>
                <c:pt idx="287">
                  <c:v>2.5</c:v>
                </c:pt>
                <c:pt idx="288">
                  <c:v>2.5</c:v>
                </c:pt>
                <c:pt idx="289">
                  <c:v>2.5</c:v>
                </c:pt>
                <c:pt idx="290">
                  <c:v>2.5</c:v>
                </c:pt>
                <c:pt idx="291">
                  <c:v>2.5</c:v>
                </c:pt>
                <c:pt idx="292">
                  <c:v>2.5</c:v>
                </c:pt>
                <c:pt idx="293">
                  <c:v>2.5</c:v>
                </c:pt>
                <c:pt idx="294">
                  <c:v>2.5</c:v>
                </c:pt>
                <c:pt idx="295">
                  <c:v>2.5</c:v>
                </c:pt>
                <c:pt idx="296">
                  <c:v>2.5</c:v>
                </c:pt>
                <c:pt idx="297">
                  <c:v>2.5</c:v>
                </c:pt>
                <c:pt idx="298">
                  <c:v>2.5</c:v>
                </c:pt>
                <c:pt idx="299">
                  <c:v>2.5</c:v>
                </c:pt>
                <c:pt idx="300">
                  <c:v>2.5</c:v>
                </c:pt>
                <c:pt idx="301">
                  <c:v>2.5</c:v>
                </c:pt>
                <c:pt idx="302">
                  <c:v>2.5</c:v>
                </c:pt>
                <c:pt idx="303">
                  <c:v>2.5</c:v>
                </c:pt>
                <c:pt idx="304">
                  <c:v>2.5</c:v>
                </c:pt>
                <c:pt idx="305">
                  <c:v>2.5</c:v>
                </c:pt>
                <c:pt idx="306">
                  <c:v>2.5</c:v>
                </c:pt>
                <c:pt idx="307">
                  <c:v>2.5</c:v>
                </c:pt>
                <c:pt idx="308">
                  <c:v>2.5</c:v>
                </c:pt>
                <c:pt idx="309">
                  <c:v>2.5</c:v>
                </c:pt>
                <c:pt idx="310">
                  <c:v>2.5</c:v>
                </c:pt>
                <c:pt idx="311">
                  <c:v>2.5</c:v>
                </c:pt>
                <c:pt idx="312">
                  <c:v>2.5</c:v>
                </c:pt>
                <c:pt idx="313">
                  <c:v>2.5</c:v>
                </c:pt>
                <c:pt idx="314">
                  <c:v>2.5</c:v>
                </c:pt>
                <c:pt idx="315">
                  <c:v>2.5</c:v>
                </c:pt>
                <c:pt idx="316">
                  <c:v>2.5</c:v>
                </c:pt>
                <c:pt idx="317">
                  <c:v>2.5</c:v>
                </c:pt>
                <c:pt idx="318">
                  <c:v>2.5</c:v>
                </c:pt>
                <c:pt idx="319">
                  <c:v>2.5</c:v>
                </c:pt>
                <c:pt idx="320">
                  <c:v>2.5</c:v>
                </c:pt>
                <c:pt idx="321">
                  <c:v>2.5</c:v>
                </c:pt>
                <c:pt idx="322">
                  <c:v>2.5</c:v>
                </c:pt>
                <c:pt idx="323">
                  <c:v>2.5</c:v>
                </c:pt>
                <c:pt idx="324">
                  <c:v>2.5</c:v>
                </c:pt>
                <c:pt idx="325">
                  <c:v>2.5</c:v>
                </c:pt>
                <c:pt idx="326">
                  <c:v>2.5</c:v>
                </c:pt>
                <c:pt idx="327">
                  <c:v>2.5</c:v>
                </c:pt>
                <c:pt idx="328">
                  <c:v>2.5</c:v>
                </c:pt>
                <c:pt idx="329">
                  <c:v>2.5</c:v>
                </c:pt>
                <c:pt idx="330">
                  <c:v>2.5</c:v>
                </c:pt>
                <c:pt idx="331">
                  <c:v>2.5</c:v>
                </c:pt>
                <c:pt idx="332">
                  <c:v>2.5</c:v>
                </c:pt>
                <c:pt idx="333">
                  <c:v>2.5</c:v>
                </c:pt>
                <c:pt idx="334">
                  <c:v>2.5</c:v>
                </c:pt>
                <c:pt idx="335">
                  <c:v>2.5</c:v>
                </c:pt>
                <c:pt idx="336">
                  <c:v>2.5</c:v>
                </c:pt>
                <c:pt idx="337">
                  <c:v>2.5</c:v>
                </c:pt>
                <c:pt idx="338">
                  <c:v>2.5</c:v>
                </c:pt>
                <c:pt idx="339">
                  <c:v>2.5</c:v>
                </c:pt>
                <c:pt idx="340">
                  <c:v>2.5</c:v>
                </c:pt>
                <c:pt idx="341">
                  <c:v>2.5</c:v>
                </c:pt>
                <c:pt idx="342">
                  <c:v>2.5</c:v>
                </c:pt>
                <c:pt idx="343">
                  <c:v>2.5</c:v>
                </c:pt>
                <c:pt idx="344">
                  <c:v>2.5</c:v>
                </c:pt>
                <c:pt idx="345">
                  <c:v>2.5</c:v>
                </c:pt>
                <c:pt idx="346">
                  <c:v>2.5</c:v>
                </c:pt>
                <c:pt idx="347">
                  <c:v>2.5</c:v>
                </c:pt>
                <c:pt idx="348">
                  <c:v>2.5</c:v>
                </c:pt>
                <c:pt idx="349">
                  <c:v>2.5</c:v>
                </c:pt>
                <c:pt idx="350">
                  <c:v>2.5</c:v>
                </c:pt>
                <c:pt idx="351">
                  <c:v>2.5</c:v>
                </c:pt>
                <c:pt idx="352">
                  <c:v>2.5</c:v>
                </c:pt>
                <c:pt idx="353">
                  <c:v>2.5</c:v>
                </c:pt>
                <c:pt idx="354">
                  <c:v>2.5</c:v>
                </c:pt>
                <c:pt idx="355">
                  <c:v>2.5</c:v>
                </c:pt>
                <c:pt idx="356">
                  <c:v>2.5</c:v>
                </c:pt>
                <c:pt idx="357">
                  <c:v>2.5</c:v>
                </c:pt>
                <c:pt idx="358">
                  <c:v>2.5</c:v>
                </c:pt>
                <c:pt idx="359">
                  <c:v>2.5</c:v>
                </c:pt>
                <c:pt idx="360">
                  <c:v>2.5</c:v>
                </c:pt>
                <c:pt idx="361">
                  <c:v>2.5</c:v>
                </c:pt>
                <c:pt idx="362">
                  <c:v>2.5</c:v>
                </c:pt>
                <c:pt idx="363">
                  <c:v>2.5</c:v>
                </c:pt>
                <c:pt idx="364">
                  <c:v>2.5</c:v>
                </c:pt>
                <c:pt idx="365">
                  <c:v>2.5</c:v>
                </c:pt>
                <c:pt idx="366">
                  <c:v>2.5</c:v>
                </c:pt>
                <c:pt idx="367">
                  <c:v>2.5</c:v>
                </c:pt>
                <c:pt idx="368">
                  <c:v>2.5</c:v>
                </c:pt>
                <c:pt idx="369">
                  <c:v>2.5</c:v>
                </c:pt>
                <c:pt idx="370">
                  <c:v>2.5</c:v>
                </c:pt>
                <c:pt idx="371">
                  <c:v>2.5</c:v>
                </c:pt>
                <c:pt idx="372">
                  <c:v>2.5</c:v>
                </c:pt>
                <c:pt idx="373">
                  <c:v>2.5</c:v>
                </c:pt>
                <c:pt idx="374">
                  <c:v>2.5</c:v>
                </c:pt>
                <c:pt idx="375">
                  <c:v>2.5</c:v>
                </c:pt>
                <c:pt idx="376">
                  <c:v>2.5</c:v>
                </c:pt>
                <c:pt idx="377">
                  <c:v>2.5</c:v>
                </c:pt>
                <c:pt idx="378">
                  <c:v>2.5</c:v>
                </c:pt>
                <c:pt idx="379">
                  <c:v>2.5</c:v>
                </c:pt>
                <c:pt idx="380">
                  <c:v>2.5</c:v>
                </c:pt>
                <c:pt idx="381">
                  <c:v>2.5</c:v>
                </c:pt>
                <c:pt idx="382">
                  <c:v>2.5</c:v>
                </c:pt>
                <c:pt idx="383">
                  <c:v>2.5</c:v>
                </c:pt>
                <c:pt idx="384">
                  <c:v>2.5</c:v>
                </c:pt>
                <c:pt idx="385">
                  <c:v>2.5</c:v>
                </c:pt>
                <c:pt idx="386">
                  <c:v>2.5</c:v>
                </c:pt>
                <c:pt idx="387">
                  <c:v>2.5</c:v>
                </c:pt>
                <c:pt idx="388">
                  <c:v>2.5</c:v>
                </c:pt>
                <c:pt idx="389">
                  <c:v>2.5</c:v>
                </c:pt>
                <c:pt idx="390">
                  <c:v>2.5</c:v>
                </c:pt>
                <c:pt idx="391">
                  <c:v>2.5</c:v>
                </c:pt>
                <c:pt idx="392">
                  <c:v>2.5</c:v>
                </c:pt>
                <c:pt idx="393">
                  <c:v>2.5</c:v>
                </c:pt>
                <c:pt idx="394">
                  <c:v>2.5</c:v>
                </c:pt>
                <c:pt idx="395">
                  <c:v>2.5</c:v>
                </c:pt>
                <c:pt idx="396">
                  <c:v>2.5</c:v>
                </c:pt>
                <c:pt idx="397">
                  <c:v>2.5</c:v>
                </c:pt>
                <c:pt idx="398">
                  <c:v>2.5</c:v>
                </c:pt>
                <c:pt idx="399">
                  <c:v>2.5</c:v>
                </c:pt>
                <c:pt idx="400">
                  <c:v>2.5</c:v>
                </c:pt>
                <c:pt idx="401">
                  <c:v>2.5</c:v>
                </c:pt>
                <c:pt idx="402">
                  <c:v>2.5</c:v>
                </c:pt>
                <c:pt idx="403">
                  <c:v>2.5</c:v>
                </c:pt>
                <c:pt idx="404">
                  <c:v>2.5</c:v>
                </c:pt>
                <c:pt idx="405">
                  <c:v>2.5</c:v>
                </c:pt>
                <c:pt idx="406">
                  <c:v>2.5</c:v>
                </c:pt>
                <c:pt idx="407">
                  <c:v>2.5</c:v>
                </c:pt>
                <c:pt idx="408">
                  <c:v>2.5</c:v>
                </c:pt>
                <c:pt idx="409">
                  <c:v>2.5</c:v>
                </c:pt>
                <c:pt idx="410">
                  <c:v>2.5</c:v>
                </c:pt>
                <c:pt idx="411">
                  <c:v>2.5</c:v>
                </c:pt>
                <c:pt idx="412">
                  <c:v>2.5</c:v>
                </c:pt>
                <c:pt idx="413">
                  <c:v>2.5</c:v>
                </c:pt>
                <c:pt idx="414">
                  <c:v>2.5</c:v>
                </c:pt>
                <c:pt idx="415">
                  <c:v>2.5</c:v>
                </c:pt>
                <c:pt idx="416">
                  <c:v>2.5</c:v>
                </c:pt>
                <c:pt idx="417">
                  <c:v>2.5</c:v>
                </c:pt>
                <c:pt idx="418">
                  <c:v>2.5</c:v>
                </c:pt>
                <c:pt idx="419">
                  <c:v>2.5</c:v>
                </c:pt>
                <c:pt idx="420">
                  <c:v>2.5</c:v>
                </c:pt>
                <c:pt idx="421">
                  <c:v>2.5</c:v>
                </c:pt>
                <c:pt idx="422">
                  <c:v>2.5</c:v>
                </c:pt>
                <c:pt idx="423">
                  <c:v>2.5</c:v>
                </c:pt>
                <c:pt idx="424">
                  <c:v>2.5</c:v>
                </c:pt>
                <c:pt idx="425">
                  <c:v>2.5</c:v>
                </c:pt>
                <c:pt idx="426">
                  <c:v>2.5</c:v>
                </c:pt>
                <c:pt idx="427">
                  <c:v>2.5</c:v>
                </c:pt>
                <c:pt idx="428">
                  <c:v>2.5</c:v>
                </c:pt>
                <c:pt idx="429">
                  <c:v>2.5</c:v>
                </c:pt>
                <c:pt idx="430">
                  <c:v>2.5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2.5</c:v>
                </c:pt>
                <c:pt idx="435">
                  <c:v>2.5</c:v>
                </c:pt>
                <c:pt idx="436">
                  <c:v>2.5</c:v>
                </c:pt>
                <c:pt idx="437">
                  <c:v>2.5</c:v>
                </c:pt>
                <c:pt idx="438">
                  <c:v>2.5</c:v>
                </c:pt>
                <c:pt idx="439">
                  <c:v>2.5</c:v>
                </c:pt>
                <c:pt idx="440">
                  <c:v>2.5</c:v>
                </c:pt>
                <c:pt idx="441">
                  <c:v>2.5</c:v>
                </c:pt>
                <c:pt idx="442">
                  <c:v>2.5</c:v>
                </c:pt>
                <c:pt idx="443">
                  <c:v>2.5</c:v>
                </c:pt>
                <c:pt idx="444">
                  <c:v>2.5</c:v>
                </c:pt>
                <c:pt idx="445">
                  <c:v>2.5</c:v>
                </c:pt>
                <c:pt idx="446">
                  <c:v>2.5</c:v>
                </c:pt>
                <c:pt idx="447">
                  <c:v>2.5</c:v>
                </c:pt>
                <c:pt idx="448">
                  <c:v>2.5</c:v>
                </c:pt>
                <c:pt idx="449">
                  <c:v>2.5</c:v>
                </c:pt>
                <c:pt idx="450">
                  <c:v>2.5</c:v>
                </c:pt>
                <c:pt idx="451">
                  <c:v>2.5</c:v>
                </c:pt>
                <c:pt idx="452">
                  <c:v>2.5</c:v>
                </c:pt>
                <c:pt idx="453">
                  <c:v>2.5</c:v>
                </c:pt>
                <c:pt idx="454">
                  <c:v>2.5</c:v>
                </c:pt>
                <c:pt idx="455">
                  <c:v>2.5</c:v>
                </c:pt>
                <c:pt idx="456">
                  <c:v>2.5</c:v>
                </c:pt>
                <c:pt idx="457">
                  <c:v>2.5</c:v>
                </c:pt>
                <c:pt idx="458">
                  <c:v>2.5</c:v>
                </c:pt>
                <c:pt idx="459">
                  <c:v>2.5</c:v>
                </c:pt>
                <c:pt idx="460">
                  <c:v>2.5</c:v>
                </c:pt>
                <c:pt idx="461">
                  <c:v>2.5</c:v>
                </c:pt>
                <c:pt idx="462">
                  <c:v>2.5</c:v>
                </c:pt>
                <c:pt idx="463">
                  <c:v>2.5</c:v>
                </c:pt>
                <c:pt idx="464">
                  <c:v>2.5</c:v>
                </c:pt>
                <c:pt idx="465">
                  <c:v>2.5</c:v>
                </c:pt>
                <c:pt idx="466">
                  <c:v>2.5</c:v>
                </c:pt>
                <c:pt idx="467">
                  <c:v>2.5</c:v>
                </c:pt>
                <c:pt idx="468">
                  <c:v>2.5</c:v>
                </c:pt>
                <c:pt idx="469">
                  <c:v>2.5</c:v>
                </c:pt>
                <c:pt idx="470">
                  <c:v>2.5</c:v>
                </c:pt>
                <c:pt idx="471">
                  <c:v>2.5</c:v>
                </c:pt>
                <c:pt idx="472">
                  <c:v>2.5</c:v>
                </c:pt>
                <c:pt idx="473">
                  <c:v>2.5</c:v>
                </c:pt>
                <c:pt idx="474">
                  <c:v>2.5</c:v>
                </c:pt>
                <c:pt idx="475">
                  <c:v>2.5</c:v>
                </c:pt>
                <c:pt idx="476">
                  <c:v>2.5</c:v>
                </c:pt>
                <c:pt idx="477">
                  <c:v>2.5</c:v>
                </c:pt>
                <c:pt idx="478">
                  <c:v>2.5</c:v>
                </c:pt>
                <c:pt idx="479">
                  <c:v>2.5</c:v>
                </c:pt>
                <c:pt idx="480">
                  <c:v>2.5</c:v>
                </c:pt>
                <c:pt idx="481">
                  <c:v>2.5</c:v>
                </c:pt>
                <c:pt idx="482">
                  <c:v>2.5</c:v>
                </c:pt>
                <c:pt idx="483">
                  <c:v>2.5</c:v>
                </c:pt>
                <c:pt idx="484">
                  <c:v>2.5</c:v>
                </c:pt>
                <c:pt idx="485">
                  <c:v>2.5</c:v>
                </c:pt>
                <c:pt idx="486">
                  <c:v>2.5</c:v>
                </c:pt>
                <c:pt idx="487">
                  <c:v>2.5</c:v>
                </c:pt>
                <c:pt idx="488">
                  <c:v>2.5</c:v>
                </c:pt>
                <c:pt idx="489">
                  <c:v>2.5</c:v>
                </c:pt>
                <c:pt idx="490">
                  <c:v>2.5</c:v>
                </c:pt>
                <c:pt idx="491">
                  <c:v>2.5</c:v>
                </c:pt>
                <c:pt idx="492">
                  <c:v>2.5</c:v>
                </c:pt>
                <c:pt idx="493">
                  <c:v>2.5</c:v>
                </c:pt>
                <c:pt idx="494">
                  <c:v>2.5</c:v>
                </c:pt>
                <c:pt idx="495">
                  <c:v>2.5</c:v>
                </c:pt>
                <c:pt idx="496">
                  <c:v>2.5</c:v>
                </c:pt>
                <c:pt idx="497">
                  <c:v>2.5</c:v>
                </c:pt>
                <c:pt idx="498">
                  <c:v>2.5</c:v>
                </c:pt>
                <c:pt idx="499">
                  <c:v>2.5</c:v>
                </c:pt>
                <c:pt idx="500">
                  <c:v>2.5</c:v>
                </c:pt>
                <c:pt idx="501">
                  <c:v>2.5</c:v>
                </c:pt>
                <c:pt idx="502">
                  <c:v>2.5</c:v>
                </c:pt>
                <c:pt idx="503">
                  <c:v>2.5</c:v>
                </c:pt>
                <c:pt idx="504">
                  <c:v>2.5</c:v>
                </c:pt>
                <c:pt idx="505">
                  <c:v>2.5</c:v>
                </c:pt>
                <c:pt idx="506">
                  <c:v>2.5</c:v>
                </c:pt>
                <c:pt idx="507">
                  <c:v>2.5</c:v>
                </c:pt>
                <c:pt idx="508">
                  <c:v>2.5</c:v>
                </c:pt>
                <c:pt idx="509">
                  <c:v>2.5</c:v>
                </c:pt>
                <c:pt idx="510">
                  <c:v>2.5</c:v>
                </c:pt>
                <c:pt idx="511">
                  <c:v>2.5</c:v>
                </c:pt>
                <c:pt idx="512">
                  <c:v>5.2249999999999996</c:v>
                </c:pt>
                <c:pt idx="513">
                  <c:v>5.2249999999999996</c:v>
                </c:pt>
                <c:pt idx="514">
                  <c:v>5.2249999999999996</c:v>
                </c:pt>
                <c:pt idx="515">
                  <c:v>5.2249999999999996</c:v>
                </c:pt>
                <c:pt idx="516">
                  <c:v>5.2249999999999996</c:v>
                </c:pt>
                <c:pt idx="517">
                  <c:v>5.2249999999999996</c:v>
                </c:pt>
                <c:pt idx="518">
                  <c:v>5.2249999999999996</c:v>
                </c:pt>
                <c:pt idx="519">
                  <c:v>5.2249999999999996</c:v>
                </c:pt>
                <c:pt idx="520">
                  <c:v>5.2249999999999996</c:v>
                </c:pt>
                <c:pt idx="521">
                  <c:v>5.2249999999999996</c:v>
                </c:pt>
                <c:pt idx="522">
                  <c:v>5.2249999999999996</c:v>
                </c:pt>
                <c:pt idx="523">
                  <c:v>5.2249999999999996</c:v>
                </c:pt>
                <c:pt idx="524">
                  <c:v>5.2249999999999996</c:v>
                </c:pt>
                <c:pt idx="525">
                  <c:v>5.2249999999999996</c:v>
                </c:pt>
                <c:pt idx="526">
                  <c:v>5.2249999999999996</c:v>
                </c:pt>
                <c:pt idx="527">
                  <c:v>5.2249999999999996</c:v>
                </c:pt>
                <c:pt idx="528">
                  <c:v>5.2249999999999996</c:v>
                </c:pt>
                <c:pt idx="529">
                  <c:v>5.2249999999999996</c:v>
                </c:pt>
                <c:pt idx="530">
                  <c:v>5.2249999999999996</c:v>
                </c:pt>
                <c:pt idx="531">
                  <c:v>5.2249999999999996</c:v>
                </c:pt>
                <c:pt idx="532">
                  <c:v>5.2249999999999996</c:v>
                </c:pt>
                <c:pt idx="533">
                  <c:v>5.2249999999999996</c:v>
                </c:pt>
                <c:pt idx="534">
                  <c:v>5.2249999999999996</c:v>
                </c:pt>
                <c:pt idx="535">
                  <c:v>5.2249999999999996</c:v>
                </c:pt>
                <c:pt idx="536">
                  <c:v>5.2249999999999996</c:v>
                </c:pt>
                <c:pt idx="537">
                  <c:v>5.2249999999999996</c:v>
                </c:pt>
                <c:pt idx="538">
                  <c:v>5.2249999999999996</c:v>
                </c:pt>
                <c:pt idx="539">
                  <c:v>5.2249999999999996</c:v>
                </c:pt>
                <c:pt idx="540">
                  <c:v>5.2249999999999996</c:v>
                </c:pt>
                <c:pt idx="541">
                  <c:v>5.2249999999999996</c:v>
                </c:pt>
                <c:pt idx="542">
                  <c:v>5.2249999999999996</c:v>
                </c:pt>
                <c:pt idx="543">
                  <c:v>5.2249999999999996</c:v>
                </c:pt>
                <c:pt idx="544">
                  <c:v>5.2249999999999996</c:v>
                </c:pt>
                <c:pt idx="545">
                  <c:v>5.2249999999999996</c:v>
                </c:pt>
                <c:pt idx="546">
                  <c:v>5.2249999999999996</c:v>
                </c:pt>
                <c:pt idx="547">
                  <c:v>5.2249999999999996</c:v>
                </c:pt>
                <c:pt idx="548">
                  <c:v>5.2249999999999996</c:v>
                </c:pt>
                <c:pt idx="549">
                  <c:v>5.2249999999999996</c:v>
                </c:pt>
                <c:pt idx="550">
                  <c:v>5.2249999999999996</c:v>
                </c:pt>
                <c:pt idx="551">
                  <c:v>5.2249999999999996</c:v>
                </c:pt>
                <c:pt idx="552">
                  <c:v>5.2249999999999996</c:v>
                </c:pt>
                <c:pt idx="553">
                  <c:v>5.2249999999999996</c:v>
                </c:pt>
                <c:pt idx="554">
                  <c:v>5.2249999999999996</c:v>
                </c:pt>
                <c:pt idx="555">
                  <c:v>5.2249999999999996</c:v>
                </c:pt>
                <c:pt idx="556">
                  <c:v>5.2249999999999996</c:v>
                </c:pt>
                <c:pt idx="557">
                  <c:v>5.2249999999999996</c:v>
                </c:pt>
                <c:pt idx="558">
                  <c:v>5.2249999999999996</c:v>
                </c:pt>
                <c:pt idx="559">
                  <c:v>5.2249999999999996</c:v>
                </c:pt>
                <c:pt idx="560">
                  <c:v>5.2249999999999996</c:v>
                </c:pt>
                <c:pt idx="561">
                  <c:v>5.2249999999999996</c:v>
                </c:pt>
                <c:pt idx="562">
                  <c:v>5.2249999999999996</c:v>
                </c:pt>
                <c:pt idx="563">
                  <c:v>5.2249999999999996</c:v>
                </c:pt>
                <c:pt idx="564">
                  <c:v>5.2249999999999996</c:v>
                </c:pt>
                <c:pt idx="565">
                  <c:v>5.2249999999999996</c:v>
                </c:pt>
                <c:pt idx="566">
                  <c:v>5.2249999999999996</c:v>
                </c:pt>
                <c:pt idx="567">
                  <c:v>5.2249999999999996</c:v>
                </c:pt>
                <c:pt idx="568">
                  <c:v>5.2249999999999996</c:v>
                </c:pt>
                <c:pt idx="569">
                  <c:v>5.2249999999999996</c:v>
                </c:pt>
                <c:pt idx="570">
                  <c:v>5.2249999999999996</c:v>
                </c:pt>
                <c:pt idx="571">
                  <c:v>5.2249999999999996</c:v>
                </c:pt>
                <c:pt idx="572">
                  <c:v>5.2249999999999996</c:v>
                </c:pt>
                <c:pt idx="573">
                  <c:v>5.2249999999999996</c:v>
                </c:pt>
                <c:pt idx="574">
                  <c:v>5.2249999999999996</c:v>
                </c:pt>
                <c:pt idx="575">
                  <c:v>5.2249999999999996</c:v>
                </c:pt>
                <c:pt idx="576">
                  <c:v>5.2249999999999996</c:v>
                </c:pt>
                <c:pt idx="577">
                  <c:v>5.2249999999999996</c:v>
                </c:pt>
                <c:pt idx="578">
                  <c:v>5.2249999999999996</c:v>
                </c:pt>
                <c:pt idx="579">
                  <c:v>5.2249999999999996</c:v>
                </c:pt>
                <c:pt idx="580">
                  <c:v>5.2249999999999996</c:v>
                </c:pt>
                <c:pt idx="581">
                  <c:v>5.2249999999999996</c:v>
                </c:pt>
                <c:pt idx="582">
                  <c:v>5.2249999999999996</c:v>
                </c:pt>
                <c:pt idx="583">
                  <c:v>5.2249999999999996</c:v>
                </c:pt>
                <c:pt idx="584">
                  <c:v>5.2249999999999996</c:v>
                </c:pt>
                <c:pt idx="585">
                  <c:v>5.2249999999999996</c:v>
                </c:pt>
                <c:pt idx="586">
                  <c:v>5.2249999999999996</c:v>
                </c:pt>
                <c:pt idx="587">
                  <c:v>5.2249999999999996</c:v>
                </c:pt>
                <c:pt idx="588">
                  <c:v>5.2249999999999996</c:v>
                </c:pt>
                <c:pt idx="589">
                  <c:v>5.2249999999999996</c:v>
                </c:pt>
                <c:pt idx="590">
                  <c:v>5.2249999999999996</c:v>
                </c:pt>
                <c:pt idx="591">
                  <c:v>5.2249999999999996</c:v>
                </c:pt>
                <c:pt idx="592">
                  <c:v>5.2249999999999996</c:v>
                </c:pt>
                <c:pt idx="593">
                  <c:v>5.2249999999999996</c:v>
                </c:pt>
                <c:pt idx="594">
                  <c:v>5.2249999999999996</c:v>
                </c:pt>
                <c:pt idx="595">
                  <c:v>5.2249999999999996</c:v>
                </c:pt>
                <c:pt idx="596">
                  <c:v>5.2249999999999996</c:v>
                </c:pt>
                <c:pt idx="597">
                  <c:v>5.2249999999999996</c:v>
                </c:pt>
                <c:pt idx="598">
                  <c:v>5.2249999999999996</c:v>
                </c:pt>
                <c:pt idx="599">
                  <c:v>5.2249999999999996</c:v>
                </c:pt>
                <c:pt idx="600">
                  <c:v>5.2249999999999996</c:v>
                </c:pt>
                <c:pt idx="601">
                  <c:v>5.2249999999999996</c:v>
                </c:pt>
                <c:pt idx="602">
                  <c:v>5.2249999999999996</c:v>
                </c:pt>
                <c:pt idx="603">
                  <c:v>5.2249999999999996</c:v>
                </c:pt>
                <c:pt idx="604">
                  <c:v>5.2249999999999996</c:v>
                </c:pt>
                <c:pt idx="605">
                  <c:v>5.2249999999999996</c:v>
                </c:pt>
                <c:pt idx="606">
                  <c:v>5.2249999999999996</c:v>
                </c:pt>
                <c:pt idx="607">
                  <c:v>5.2249999999999996</c:v>
                </c:pt>
                <c:pt idx="608">
                  <c:v>5.2249999999999996</c:v>
                </c:pt>
                <c:pt idx="609">
                  <c:v>5.2249999999999996</c:v>
                </c:pt>
                <c:pt idx="610">
                  <c:v>5.2249999999999996</c:v>
                </c:pt>
                <c:pt idx="611">
                  <c:v>5.2249999999999996</c:v>
                </c:pt>
                <c:pt idx="612">
                  <c:v>5.2249999999999996</c:v>
                </c:pt>
                <c:pt idx="613">
                  <c:v>5.2249999999999996</c:v>
                </c:pt>
                <c:pt idx="614">
                  <c:v>5.2249999999999996</c:v>
                </c:pt>
                <c:pt idx="615">
                  <c:v>5.2249999999999996</c:v>
                </c:pt>
                <c:pt idx="616">
                  <c:v>5.2249999999999996</c:v>
                </c:pt>
                <c:pt idx="617">
                  <c:v>5.2249999999999996</c:v>
                </c:pt>
                <c:pt idx="618">
                  <c:v>5.2249999999999996</c:v>
                </c:pt>
                <c:pt idx="619">
                  <c:v>5.2249999999999996</c:v>
                </c:pt>
                <c:pt idx="620">
                  <c:v>5.2249999999999996</c:v>
                </c:pt>
                <c:pt idx="621">
                  <c:v>5.2249999999999996</c:v>
                </c:pt>
                <c:pt idx="622">
                  <c:v>5.2249999999999996</c:v>
                </c:pt>
                <c:pt idx="623">
                  <c:v>5.2249999999999996</c:v>
                </c:pt>
                <c:pt idx="624">
                  <c:v>5.2249999999999996</c:v>
                </c:pt>
                <c:pt idx="625">
                  <c:v>5.2249999999999996</c:v>
                </c:pt>
                <c:pt idx="626">
                  <c:v>5.2249999999999996</c:v>
                </c:pt>
                <c:pt idx="627">
                  <c:v>5.2249999999999996</c:v>
                </c:pt>
                <c:pt idx="628">
                  <c:v>5.2249999999999996</c:v>
                </c:pt>
                <c:pt idx="629">
                  <c:v>5.2249999999999996</c:v>
                </c:pt>
                <c:pt idx="630">
                  <c:v>5.2249999999999996</c:v>
                </c:pt>
                <c:pt idx="631">
                  <c:v>5.2249999999999996</c:v>
                </c:pt>
                <c:pt idx="632">
                  <c:v>5.2249999999999996</c:v>
                </c:pt>
                <c:pt idx="633">
                  <c:v>5.2249999999999996</c:v>
                </c:pt>
                <c:pt idx="634">
                  <c:v>5.2249999999999996</c:v>
                </c:pt>
                <c:pt idx="635">
                  <c:v>5.2249999999999996</c:v>
                </c:pt>
                <c:pt idx="636">
                  <c:v>5.2249999999999996</c:v>
                </c:pt>
                <c:pt idx="637">
                  <c:v>5.2249999999999996</c:v>
                </c:pt>
                <c:pt idx="638">
                  <c:v>5.2249999999999996</c:v>
                </c:pt>
                <c:pt idx="639">
                  <c:v>5.2249999999999996</c:v>
                </c:pt>
                <c:pt idx="640">
                  <c:v>5.2249999999999996</c:v>
                </c:pt>
                <c:pt idx="641">
                  <c:v>5.2249999999999996</c:v>
                </c:pt>
                <c:pt idx="642">
                  <c:v>5.2249999999999996</c:v>
                </c:pt>
                <c:pt idx="643">
                  <c:v>5.2249999999999996</c:v>
                </c:pt>
                <c:pt idx="644">
                  <c:v>5.2249999999999996</c:v>
                </c:pt>
                <c:pt idx="645">
                  <c:v>5.2249999999999996</c:v>
                </c:pt>
                <c:pt idx="646">
                  <c:v>5.2249999999999996</c:v>
                </c:pt>
                <c:pt idx="647">
                  <c:v>5.2249999999999996</c:v>
                </c:pt>
                <c:pt idx="648">
                  <c:v>5.2249999999999996</c:v>
                </c:pt>
                <c:pt idx="649">
                  <c:v>5.2249999999999996</c:v>
                </c:pt>
                <c:pt idx="650">
                  <c:v>5.2249999999999996</c:v>
                </c:pt>
                <c:pt idx="651">
                  <c:v>5.2249999999999996</c:v>
                </c:pt>
                <c:pt idx="652">
                  <c:v>5.2249999999999996</c:v>
                </c:pt>
                <c:pt idx="653">
                  <c:v>5.2249999999999996</c:v>
                </c:pt>
                <c:pt idx="654">
                  <c:v>5.2249999999999996</c:v>
                </c:pt>
                <c:pt idx="655">
                  <c:v>5.2249999999999996</c:v>
                </c:pt>
                <c:pt idx="656">
                  <c:v>5.2249999999999996</c:v>
                </c:pt>
                <c:pt idx="657">
                  <c:v>5.2249999999999996</c:v>
                </c:pt>
                <c:pt idx="658">
                  <c:v>5.2249999999999996</c:v>
                </c:pt>
                <c:pt idx="659">
                  <c:v>5.2249999999999996</c:v>
                </c:pt>
                <c:pt idx="660">
                  <c:v>5.2249999999999996</c:v>
                </c:pt>
                <c:pt idx="661">
                  <c:v>5.2249999999999996</c:v>
                </c:pt>
                <c:pt idx="662">
                  <c:v>5.2249999999999996</c:v>
                </c:pt>
                <c:pt idx="663">
                  <c:v>5.2249999999999996</c:v>
                </c:pt>
                <c:pt idx="664">
                  <c:v>5.2249999999999996</c:v>
                </c:pt>
                <c:pt idx="665">
                  <c:v>5.2249999999999996</c:v>
                </c:pt>
                <c:pt idx="666">
                  <c:v>5.2249999999999996</c:v>
                </c:pt>
                <c:pt idx="667">
                  <c:v>5.2249999999999996</c:v>
                </c:pt>
                <c:pt idx="668">
                  <c:v>5.2249999999999996</c:v>
                </c:pt>
                <c:pt idx="669">
                  <c:v>5.2249999999999996</c:v>
                </c:pt>
                <c:pt idx="670">
                  <c:v>5.2249999999999996</c:v>
                </c:pt>
                <c:pt idx="671">
                  <c:v>5.2249999999999996</c:v>
                </c:pt>
                <c:pt idx="672">
                  <c:v>5.2249999999999996</c:v>
                </c:pt>
                <c:pt idx="673">
                  <c:v>5.2249999999999996</c:v>
                </c:pt>
                <c:pt idx="674">
                  <c:v>5.2249999999999996</c:v>
                </c:pt>
                <c:pt idx="675">
                  <c:v>5.2249999999999996</c:v>
                </c:pt>
                <c:pt idx="676">
                  <c:v>5.2249999999999996</c:v>
                </c:pt>
                <c:pt idx="677">
                  <c:v>5.2249999999999996</c:v>
                </c:pt>
                <c:pt idx="678">
                  <c:v>5.2249999999999996</c:v>
                </c:pt>
                <c:pt idx="679">
                  <c:v>5.2249999999999996</c:v>
                </c:pt>
                <c:pt idx="680">
                  <c:v>5.2249999999999996</c:v>
                </c:pt>
                <c:pt idx="681">
                  <c:v>5.2249999999999996</c:v>
                </c:pt>
                <c:pt idx="682">
                  <c:v>5.2249999999999996</c:v>
                </c:pt>
                <c:pt idx="683">
                  <c:v>5.2249999999999996</c:v>
                </c:pt>
                <c:pt idx="684">
                  <c:v>5.2249999999999996</c:v>
                </c:pt>
                <c:pt idx="685">
                  <c:v>5.2249999999999996</c:v>
                </c:pt>
                <c:pt idx="686">
                  <c:v>5.2249999999999996</c:v>
                </c:pt>
                <c:pt idx="687">
                  <c:v>5.2249999999999996</c:v>
                </c:pt>
                <c:pt idx="688">
                  <c:v>5.2249999999999996</c:v>
                </c:pt>
                <c:pt idx="689">
                  <c:v>5.2249999999999996</c:v>
                </c:pt>
                <c:pt idx="690">
                  <c:v>5.2249999999999996</c:v>
                </c:pt>
                <c:pt idx="691">
                  <c:v>5.2249999999999996</c:v>
                </c:pt>
                <c:pt idx="692">
                  <c:v>5.2249999999999996</c:v>
                </c:pt>
                <c:pt idx="693">
                  <c:v>5.2249999999999996</c:v>
                </c:pt>
                <c:pt idx="694">
                  <c:v>5.2249999999999996</c:v>
                </c:pt>
                <c:pt idx="695">
                  <c:v>5.2249999999999996</c:v>
                </c:pt>
                <c:pt idx="696">
                  <c:v>5.2249999999999996</c:v>
                </c:pt>
                <c:pt idx="697">
                  <c:v>5.2249999999999996</c:v>
                </c:pt>
                <c:pt idx="698">
                  <c:v>5.2249999999999996</c:v>
                </c:pt>
                <c:pt idx="699">
                  <c:v>5.2249999999999996</c:v>
                </c:pt>
                <c:pt idx="700">
                  <c:v>5.2249999999999996</c:v>
                </c:pt>
                <c:pt idx="701">
                  <c:v>5.2249999999999996</c:v>
                </c:pt>
                <c:pt idx="702">
                  <c:v>5.2249999999999996</c:v>
                </c:pt>
                <c:pt idx="703">
                  <c:v>5.2249999999999996</c:v>
                </c:pt>
                <c:pt idx="704">
                  <c:v>5.2249999999999996</c:v>
                </c:pt>
                <c:pt idx="705">
                  <c:v>5.2249999999999996</c:v>
                </c:pt>
                <c:pt idx="706">
                  <c:v>5.2249999999999996</c:v>
                </c:pt>
                <c:pt idx="707">
                  <c:v>5.2249999999999996</c:v>
                </c:pt>
                <c:pt idx="708">
                  <c:v>5.2249999999999996</c:v>
                </c:pt>
                <c:pt idx="709">
                  <c:v>5.2249999999999996</c:v>
                </c:pt>
                <c:pt idx="710">
                  <c:v>5.2249999999999996</c:v>
                </c:pt>
                <c:pt idx="711">
                  <c:v>5.2249999999999996</c:v>
                </c:pt>
                <c:pt idx="712">
                  <c:v>5.2249999999999996</c:v>
                </c:pt>
                <c:pt idx="713">
                  <c:v>5.2249999999999996</c:v>
                </c:pt>
                <c:pt idx="714">
                  <c:v>5.2249999999999996</c:v>
                </c:pt>
                <c:pt idx="715">
                  <c:v>5.2249999999999996</c:v>
                </c:pt>
                <c:pt idx="716">
                  <c:v>5.2249999999999996</c:v>
                </c:pt>
                <c:pt idx="717">
                  <c:v>5.2249999999999996</c:v>
                </c:pt>
                <c:pt idx="718">
                  <c:v>5.2249999999999996</c:v>
                </c:pt>
                <c:pt idx="719">
                  <c:v>5.2249999999999996</c:v>
                </c:pt>
                <c:pt idx="720">
                  <c:v>5.2249999999999996</c:v>
                </c:pt>
                <c:pt idx="721">
                  <c:v>5.2249999999999996</c:v>
                </c:pt>
                <c:pt idx="722">
                  <c:v>5.2249999999999996</c:v>
                </c:pt>
                <c:pt idx="723">
                  <c:v>5.2249999999999996</c:v>
                </c:pt>
                <c:pt idx="724">
                  <c:v>5.2249999999999996</c:v>
                </c:pt>
                <c:pt idx="725">
                  <c:v>5.2249999999999996</c:v>
                </c:pt>
                <c:pt idx="726">
                  <c:v>5.2249999999999996</c:v>
                </c:pt>
                <c:pt idx="727">
                  <c:v>5.2249999999999996</c:v>
                </c:pt>
                <c:pt idx="728">
                  <c:v>5.2249999999999996</c:v>
                </c:pt>
                <c:pt idx="729">
                  <c:v>5.2249999999999996</c:v>
                </c:pt>
                <c:pt idx="730">
                  <c:v>5.2249999999999996</c:v>
                </c:pt>
                <c:pt idx="731">
                  <c:v>5.2249999999999996</c:v>
                </c:pt>
                <c:pt idx="732">
                  <c:v>5.2249999999999996</c:v>
                </c:pt>
                <c:pt idx="733">
                  <c:v>5.2249999999999996</c:v>
                </c:pt>
                <c:pt idx="734">
                  <c:v>5.2249999999999996</c:v>
                </c:pt>
                <c:pt idx="735">
                  <c:v>5.2249999999999996</c:v>
                </c:pt>
                <c:pt idx="736">
                  <c:v>5.2249999999999996</c:v>
                </c:pt>
                <c:pt idx="737">
                  <c:v>5.2249999999999996</c:v>
                </c:pt>
                <c:pt idx="738">
                  <c:v>5.2249999999999996</c:v>
                </c:pt>
                <c:pt idx="739">
                  <c:v>5.2249999999999996</c:v>
                </c:pt>
                <c:pt idx="740">
                  <c:v>5.2249999999999996</c:v>
                </c:pt>
                <c:pt idx="741">
                  <c:v>5.2249999999999996</c:v>
                </c:pt>
                <c:pt idx="742">
                  <c:v>5.2249999999999996</c:v>
                </c:pt>
                <c:pt idx="743">
                  <c:v>5.2249999999999996</c:v>
                </c:pt>
                <c:pt idx="744">
                  <c:v>5.2249999999999996</c:v>
                </c:pt>
                <c:pt idx="745">
                  <c:v>5.2249999999999996</c:v>
                </c:pt>
                <c:pt idx="746">
                  <c:v>5.2249999999999996</c:v>
                </c:pt>
                <c:pt idx="747">
                  <c:v>5.2249999999999996</c:v>
                </c:pt>
                <c:pt idx="748">
                  <c:v>5.2249999999999996</c:v>
                </c:pt>
                <c:pt idx="749">
                  <c:v>5.2249999999999996</c:v>
                </c:pt>
                <c:pt idx="750">
                  <c:v>5.2249999999999996</c:v>
                </c:pt>
                <c:pt idx="751">
                  <c:v>5.2249999999999996</c:v>
                </c:pt>
                <c:pt idx="752">
                  <c:v>5.2249999999999996</c:v>
                </c:pt>
                <c:pt idx="753">
                  <c:v>5.2249999999999996</c:v>
                </c:pt>
                <c:pt idx="754">
                  <c:v>5.2249999999999996</c:v>
                </c:pt>
                <c:pt idx="755">
                  <c:v>5.2249999999999996</c:v>
                </c:pt>
                <c:pt idx="756">
                  <c:v>5.2249999999999996</c:v>
                </c:pt>
                <c:pt idx="757">
                  <c:v>5.2249999999999996</c:v>
                </c:pt>
                <c:pt idx="758">
                  <c:v>5.2249999999999996</c:v>
                </c:pt>
                <c:pt idx="759">
                  <c:v>5.2249999999999996</c:v>
                </c:pt>
                <c:pt idx="760">
                  <c:v>5.2249999999999996</c:v>
                </c:pt>
                <c:pt idx="761">
                  <c:v>5.2249999999999996</c:v>
                </c:pt>
                <c:pt idx="762">
                  <c:v>5.2249999999999996</c:v>
                </c:pt>
                <c:pt idx="763">
                  <c:v>5.2249999999999996</c:v>
                </c:pt>
                <c:pt idx="764">
                  <c:v>5.2249999999999996</c:v>
                </c:pt>
                <c:pt idx="765">
                  <c:v>5.2249999999999996</c:v>
                </c:pt>
                <c:pt idx="766">
                  <c:v>5.2249999999999996</c:v>
                </c:pt>
                <c:pt idx="767">
                  <c:v>5.2249999999999996</c:v>
                </c:pt>
                <c:pt idx="768">
                  <c:v>5.2249999999999996</c:v>
                </c:pt>
                <c:pt idx="769">
                  <c:v>5.2249999999999996</c:v>
                </c:pt>
                <c:pt idx="770">
                  <c:v>5.2249999999999996</c:v>
                </c:pt>
                <c:pt idx="771">
                  <c:v>5.2249999999999996</c:v>
                </c:pt>
                <c:pt idx="772">
                  <c:v>5.2249999999999996</c:v>
                </c:pt>
                <c:pt idx="773">
                  <c:v>5.2249999999999996</c:v>
                </c:pt>
                <c:pt idx="774">
                  <c:v>5.2249999999999996</c:v>
                </c:pt>
                <c:pt idx="775">
                  <c:v>5.2249999999999996</c:v>
                </c:pt>
                <c:pt idx="776">
                  <c:v>5.2249999999999996</c:v>
                </c:pt>
                <c:pt idx="777">
                  <c:v>5.2249999999999996</c:v>
                </c:pt>
                <c:pt idx="778">
                  <c:v>5.2249999999999996</c:v>
                </c:pt>
                <c:pt idx="779">
                  <c:v>5.2249999999999996</c:v>
                </c:pt>
                <c:pt idx="780">
                  <c:v>5.2249999999999996</c:v>
                </c:pt>
                <c:pt idx="781">
                  <c:v>5.2249999999999996</c:v>
                </c:pt>
                <c:pt idx="782">
                  <c:v>5.2249999999999996</c:v>
                </c:pt>
                <c:pt idx="783">
                  <c:v>5.2249999999999996</c:v>
                </c:pt>
                <c:pt idx="784">
                  <c:v>5.2249999999999996</c:v>
                </c:pt>
                <c:pt idx="785">
                  <c:v>5.2249999999999996</c:v>
                </c:pt>
                <c:pt idx="786">
                  <c:v>5.2249999999999996</c:v>
                </c:pt>
                <c:pt idx="787">
                  <c:v>5.2249999999999996</c:v>
                </c:pt>
                <c:pt idx="788">
                  <c:v>5.2249999999999996</c:v>
                </c:pt>
                <c:pt idx="789">
                  <c:v>5.2249999999999996</c:v>
                </c:pt>
                <c:pt idx="790">
                  <c:v>5.2249999999999996</c:v>
                </c:pt>
                <c:pt idx="791">
                  <c:v>5.2249999999999996</c:v>
                </c:pt>
                <c:pt idx="792">
                  <c:v>5.2249999999999996</c:v>
                </c:pt>
                <c:pt idx="793">
                  <c:v>5.2249999999999996</c:v>
                </c:pt>
                <c:pt idx="794">
                  <c:v>5.2249999999999996</c:v>
                </c:pt>
                <c:pt idx="795">
                  <c:v>5.2249999999999996</c:v>
                </c:pt>
                <c:pt idx="796">
                  <c:v>5.2249999999999996</c:v>
                </c:pt>
                <c:pt idx="797">
                  <c:v>5.2249999999999996</c:v>
                </c:pt>
                <c:pt idx="798">
                  <c:v>5.2249999999999996</c:v>
                </c:pt>
                <c:pt idx="799">
                  <c:v>5.2249999999999996</c:v>
                </c:pt>
                <c:pt idx="800">
                  <c:v>5.2249999999999996</c:v>
                </c:pt>
                <c:pt idx="801">
                  <c:v>5.2249999999999996</c:v>
                </c:pt>
                <c:pt idx="802">
                  <c:v>5.2249999999999996</c:v>
                </c:pt>
                <c:pt idx="803">
                  <c:v>5.2249999999999996</c:v>
                </c:pt>
                <c:pt idx="804">
                  <c:v>5.2249999999999996</c:v>
                </c:pt>
                <c:pt idx="805">
                  <c:v>5.2249999999999996</c:v>
                </c:pt>
                <c:pt idx="806">
                  <c:v>5.2249999999999996</c:v>
                </c:pt>
                <c:pt idx="807">
                  <c:v>5.2249999999999996</c:v>
                </c:pt>
                <c:pt idx="808">
                  <c:v>5.2249999999999996</c:v>
                </c:pt>
                <c:pt idx="809">
                  <c:v>5.2249999999999996</c:v>
                </c:pt>
                <c:pt idx="810">
                  <c:v>5.2249999999999996</c:v>
                </c:pt>
                <c:pt idx="811">
                  <c:v>5.2249999999999996</c:v>
                </c:pt>
                <c:pt idx="812">
                  <c:v>5.2249999999999996</c:v>
                </c:pt>
                <c:pt idx="813">
                  <c:v>5.2249999999999996</c:v>
                </c:pt>
                <c:pt idx="814">
                  <c:v>5.2249999999999996</c:v>
                </c:pt>
                <c:pt idx="815">
                  <c:v>5.2249999999999996</c:v>
                </c:pt>
                <c:pt idx="816">
                  <c:v>5.2249999999999996</c:v>
                </c:pt>
                <c:pt idx="817">
                  <c:v>5.2249999999999996</c:v>
                </c:pt>
                <c:pt idx="818">
                  <c:v>5.2249999999999996</c:v>
                </c:pt>
                <c:pt idx="819">
                  <c:v>5.2249999999999996</c:v>
                </c:pt>
                <c:pt idx="820">
                  <c:v>5.2249999999999996</c:v>
                </c:pt>
                <c:pt idx="821">
                  <c:v>5.2249999999999996</c:v>
                </c:pt>
                <c:pt idx="822">
                  <c:v>5.2249999999999996</c:v>
                </c:pt>
                <c:pt idx="823">
                  <c:v>5.2249999999999996</c:v>
                </c:pt>
                <c:pt idx="824">
                  <c:v>5.2249999999999996</c:v>
                </c:pt>
                <c:pt idx="825">
                  <c:v>5.2249999999999996</c:v>
                </c:pt>
                <c:pt idx="826">
                  <c:v>5.2249999999999996</c:v>
                </c:pt>
                <c:pt idx="827">
                  <c:v>5.2249999999999996</c:v>
                </c:pt>
                <c:pt idx="828">
                  <c:v>5.2249999999999996</c:v>
                </c:pt>
                <c:pt idx="829">
                  <c:v>5.2249999999999996</c:v>
                </c:pt>
                <c:pt idx="830">
                  <c:v>5.2249999999999996</c:v>
                </c:pt>
                <c:pt idx="831">
                  <c:v>5.2249999999999996</c:v>
                </c:pt>
                <c:pt idx="832">
                  <c:v>5.2249999999999996</c:v>
                </c:pt>
                <c:pt idx="833">
                  <c:v>5.2249999999999996</c:v>
                </c:pt>
                <c:pt idx="834">
                  <c:v>5.2249999999999996</c:v>
                </c:pt>
                <c:pt idx="835">
                  <c:v>5.2249999999999996</c:v>
                </c:pt>
                <c:pt idx="836">
                  <c:v>5.2249999999999996</c:v>
                </c:pt>
                <c:pt idx="837">
                  <c:v>5.2249999999999996</c:v>
                </c:pt>
                <c:pt idx="838">
                  <c:v>5.2249999999999996</c:v>
                </c:pt>
                <c:pt idx="839">
                  <c:v>5.2249999999999996</c:v>
                </c:pt>
                <c:pt idx="840">
                  <c:v>5.2249999999999996</c:v>
                </c:pt>
                <c:pt idx="841">
                  <c:v>5.2249999999999996</c:v>
                </c:pt>
                <c:pt idx="842">
                  <c:v>5.2249999999999996</c:v>
                </c:pt>
                <c:pt idx="843">
                  <c:v>5.2249999999999996</c:v>
                </c:pt>
                <c:pt idx="844">
                  <c:v>5.2249999999999996</c:v>
                </c:pt>
                <c:pt idx="845">
                  <c:v>5.2249999999999996</c:v>
                </c:pt>
                <c:pt idx="846">
                  <c:v>5.2249999999999996</c:v>
                </c:pt>
                <c:pt idx="847">
                  <c:v>5.2249999999999996</c:v>
                </c:pt>
                <c:pt idx="848">
                  <c:v>5.2249999999999996</c:v>
                </c:pt>
                <c:pt idx="849">
                  <c:v>5.2249999999999996</c:v>
                </c:pt>
                <c:pt idx="850">
                  <c:v>5.2249999999999996</c:v>
                </c:pt>
                <c:pt idx="851">
                  <c:v>5.2249999999999996</c:v>
                </c:pt>
                <c:pt idx="852">
                  <c:v>5.2249999999999996</c:v>
                </c:pt>
                <c:pt idx="853">
                  <c:v>5.2249999999999996</c:v>
                </c:pt>
                <c:pt idx="854">
                  <c:v>5.2249999999999996</c:v>
                </c:pt>
                <c:pt idx="855">
                  <c:v>5.2249999999999996</c:v>
                </c:pt>
                <c:pt idx="856">
                  <c:v>5.2249999999999996</c:v>
                </c:pt>
                <c:pt idx="857">
                  <c:v>5.2249999999999996</c:v>
                </c:pt>
                <c:pt idx="858">
                  <c:v>5.2249999999999996</c:v>
                </c:pt>
                <c:pt idx="859">
                  <c:v>5.2249999999999996</c:v>
                </c:pt>
                <c:pt idx="860">
                  <c:v>5.2249999999999996</c:v>
                </c:pt>
                <c:pt idx="861">
                  <c:v>5.2249999999999996</c:v>
                </c:pt>
                <c:pt idx="862">
                  <c:v>5.2249999999999996</c:v>
                </c:pt>
                <c:pt idx="863">
                  <c:v>5.2249999999999996</c:v>
                </c:pt>
                <c:pt idx="864">
                  <c:v>5.2249999999999996</c:v>
                </c:pt>
                <c:pt idx="865">
                  <c:v>5.2249999999999996</c:v>
                </c:pt>
                <c:pt idx="866">
                  <c:v>5.2249999999999996</c:v>
                </c:pt>
                <c:pt idx="867">
                  <c:v>5.2249999999999996</c:v>
                </c:pt>
                <c:pt idx="868">
                  <c:v>5.2249999999999996</c:v>
                </c:pt>
                <c:pt idx="869">
                  <c:v>5.2249999999999996</c:v>
                </c:pt>
                <c:pt idx="870">
                  <c:v>5.2249999999999996</c:v>
                </c:pt>
                <c:pt idx="871">
                  <c:v>5.2249999999999996</c:v>
                </c:pt>
                <c:pt idx="872">
                  <c:v>5.2249999999999996</c:v>
                </c:pt>
                <c:pt idx="873">
                  <c:v>5.2249999999999996</c:v>
                </c:pt>
                <c:pt idx="874">
                  <c:v>5.2249999999999996</c:v>
                </c:pt>
                <c:pt idx="875">
                  <c:v>5.2249999999999996</c:v>
                </c:pt>
                <c:pt idx="876">
                  <c:v>5.2249999999999996</c:v>
                </c:pt>
                <c:pt idx="877">
                  <c:v>5.2249999999999996</c:v>
                </c:pt>
                <c:pt idx="878">
                  <c:v>5.2249999999999996</c:v>
                </c:pt>
                <c:pt idx="879">
                  <c:v>5.2249999999999996</c:v>
                </c:pt>
                <c:pt idx="880">
                  <c:v>5.2249999999999996</c:v>
                </c:pt>
                <c:pt idx="881">
                  <c:v>5.2249999999999996</c:v>
                </c:pt>
                <c:pt idx="882">
                  <c:v>5.2249999999999996</c:v>
                </c:pt>
                <c:pt idx="883">
                  <c:v>5.2249999999999996</c:v>
                </c:pt>
                <c:pt idx="884">
                  <c:v>5.2249999999999996</c:v>
                </c:pt>
                <c:pt idx="885">
                  <c:v>5.2249999999999996</c:v>
                </c:pt>
                <c:pt idx="886">
                  <c:v>5.2249999999999996</c:v>
                </c:pt>
                <c:pt idx="887">
                  <c:v>5.2249999999999996</c:v>
                </c:pt>
                <c:pt idx="888">
                  <c:v>5.2249999999999996</c:v>
                </c:pt>
                <c:pt idx="889">
                  <c:v>5.2249999999999996</c:v>
                </c:pt>
                <c:pt idx="890">
                  <c:v>5.2249999999999996</c:v>
                </c:pt>
                <c:pt idx="891">
                  <c:v>5.2249999999999996</c:v>
                </c:pt>
                <c:pt idx="892">
                  <c:v>5.2249999999999996</c:v>
                </c:pt>
                <c:pt idx="893">
                  <c:v>5.2249999999999996</c:v>
                </c:pt>
                <c:pt idx="894">
                  <c:v>5.2249999999999996</c:v>
                </c:pt>
                <c:pt idx="895">
                  <c:v>5.2249999999999996</c:v>
                </c:pt>
                <c:pt idx="896">
                  <c:v>5.2249999999999996</c:v>
                </c:pt>
                <c:pt idx="897">
                  <c:v>5.2249999999999996</c:v>
                </c:pt>
                <c:pt idx="898">
                  <c:v>5.2249999999999996</c:v>
                </c:pt>
                <c:pt idx="899">
                  <c:v>5.2249999999999996</c:v>
                </c:pt>
                <c:pt idx="900">
                  <c:v>5.2249999999999996</c:v>
                </c:pt>
                <c:pt idx="901">
                  <c:v>5.2249999999999996</c:v>
                </c:pt>
                <c:pt idx="902">
                  <c:v>5.2249999999999996</c:v>
                </c:pt>
                <c:pt idx="903">
                  <c:v>5.2249999999999996</c:v>
                </c:pt>
                <c:pt idx="904">
                  <c:v>6.23</c:v>
                </c:pt>
                <c:pt idx="905">
                  <c:v>6.23</c:v>
                </c:pt>
                <c:pt idx="906">
                  <c:v>6.23</c:v>
                </c:pt>
                <c:pt idx="907">
                  <c:v>6.23</c:v>
                </c:pt>
                <c:pt idx="908">
                  <c:v>6.23</c:v>
                </c:pt>
                <c:pt idx="909">
                  <c:v>6.23</c:v>
                </c:pt>
                <c:pt idx="910">
                  <c:v>6.23</c:v>
                </c:pt>
                <c:pt idx="911">
                  <c:v>6.23</c:v>
                </c:pt>
                <c:pt idx="912">
                  <c:v>6.23</c:v>
                </c:pt>
                <c:pt idx="913">
                  <c:v>6.23</c:v>
                </c:pt>
                <c:pt idx="914">
                  <c:v>6.23</c:v>
                </c:pt>
                <c:pt idx="915">
                  <c:v>6.23</c:v>
                </c:pt>
                <c:pt idx="916">
                  <c:v>6.23</c:v>
                </c:pt>
                <c:pt idx="917">
                  <c:v>6.23</c:v>
                </c:pt>
                <c:pt idx="918">
                  <c:v>6.23</c:v>
                </c:pt>
                <c:pt idx="919">
                  <c:v>6.23</c:v>
                </c:pt>
                <c:pt idx="920">
                  <c:v>6.23</c:v>
                </c:pt>
                <c:pt idx="921">
                  <c:v>6.23</c:v>
                </c:pt>
                <c:pt idx="922">
                  <c:v>6.23</c:v>
                </c:pt>
                <c:pt idx="923">
                  <c:v>6.23</c:v>
                </c:pt>
                <c:pt idx="924">
                  <c:v>6.23</c:v>
                </c:pt>
                <c:pt idx="925">
                  <c:v>6.23</c:v>
                </c:pt>
                <c:pt idx="926">
                  <c:v>6.23</c:v>
                </c:pt>
                <c:pt idx="927">
                  <c:v>6.23</c:v>
                </c:pt>
                <c:pt idx="928">
                  <c:v>6.23</c:v>
                </c:pt>
                <c:pt idx="929">
                  <c:v>6.23</c:v>
                </c:pt>
                <c:pt idx="930">
                  <c:v>6.23</c:v>
                </c:pt>
                <c:pt idx="931">
                  <c:v>6.23</c:v>
                </c:pt>
                <c:pt idx="932">
                  <c:v>6.23</c:v>
                </c:pt>
                <c:pt idx="933">
                  <c:v>6.23</c:v>
                </c:pt>
                <c:pt idx="934">
                  <c:v>6.23</c:v>
                </c:pt>
                <c:pt idx="935">
                  <c:v>6.23</c:v>
                </c:pt>
                <c:pt idx="936">
                  <c:v>6.23</c:v>
                </c:pt>
                <c:pt idx="937">
                  <c:v>6.23</c:v>
                </c:pt>
                <c:pt idx="938">
                  <c:v>6.23</c:v>
                </c:pt>
                <c:pt idx="939">
                  <c:v>6.23</c:v>
                </c:pt>
                <c:pt idx="940">
                  <c:v>6.23</c:v>
                </c:pt>
                <c:pt idx="941">
                  <c:v>6.23</c:v>
                </c:pt>
                <c:pt idx="942">
                  <c:v>6.23</c:v>
                </c:pt>
                <c:pt idx="943">
                  <c:v>6.23</c:v>
                </c:pt>
                <c:pt idx="944">
                  <c:v>6.23</c:v>
                </c:pt>
                <c:pt idx="945">
                  <c:v>6.23</c:v>
                </c:pt>
                <c:pt idx="946">
                  <c:v>6.23</c:v>
                </c:pt>
                <c:pt idx="947">
                  <c:v>6.23</c:v>
                </c:pt>
                <c:pt idx="948">
                  <c:v>6.23</c:v>
                </c:pt>
                <c:pt idx="949">
                  <c:v>6.23</c:v>
                </c:pt>
                <c:pt idx="950">
                  <c:v>6.23</c:v>
                </c:pt>
                <c:pt idx="951">
                  <c:v>6.23</c:v>
                </c:pt>
                <c:pt idx="952">
                  <c:v>6.23</c:v>
                </c:pt>
                <c:pt idx="953">
                  <c:v>6.23</c:v>
                </c:pt>
                <c:pt idx="954">
                  <c:v>6.23</c:v>
                </c:pt>
                <c:pt idx="955">
                  <c:v>6.23</c:v>
                </c:pt>
                <c:pt idx="956">
                  <c:v>6.23</c:v>
                </c:pt>
                <c:pt idx="957">
                  <c:v>6.23</c:v>
                </c:pt>
                <c:pt idx="958">
                  <c:v>6.23</c:v>
                </c:pt>
                <c:pt idx="959">
                  <c:v>6.23</c:v>
                </c:pt>
                <c:pt idx="960">
                  <c:v>6.23</c:v>
                </c:pt>
                <c:pt idx="961">
                  <c:v>6.23</c:v>
                </c:pt>
                <c:pt idx="962">
                  <c:v>6.23</c:v>
                </c:pt>
                <c:pt idx="963">
                  <c:v>6.23</c:v>
                </c:pt>
                <c:pt idx="964">
                  <c:v>6.23</c:v>
                </c:pt>
                <c:pt idx="965">
                  <c:v>6.23</c:v>
                </c:pt>
                <c:pt idx="966">
                  <c:v>6.23</c:v>
                </c:pt>
                <c:pt idx="967">
                  <c:v>6.23</c:v>
                </c:pt>
                <c:pt idx="968">
                  <c:v>6.23</c:v>
                </c:pt>
                <c:pt idx="969">
                  <c:v>6.23</c:v>
                </c:pt>
                <c:pt idx="970">
                  <c:v>6.23</c:v>
                </c:pt>
                <c:pt idx="971">
                  <c:v>6.23</c:v>
                </c:pt>
                <c:pt idx="972">
                  <c:v>6.23</c:v>
                </c:pt>
                <c:pt idx="973">
                  <c:v>6.23</c:v>
                </c:pt>
                <c:pt idx="974">
                  <c:v>6.23</c:v>
                </c:pt>
                <c:pt idx="975">
                  <c:v>6.23</c:v>
                </c:pt>
                <c:pt idx="976">
                  <c:v>6.23</c:v>
                </c:pt>
                <c:pt idx="977">
                  <c:v>6.23</c:v>
                </c:pt>
                <c:pt idx="978">
                  <c:v>6.23</c:v>
                </c:pt>
                <c:pt idx="979">
                  <c:v>6.23</c:v>
                </c:pt>
                <c:pt idx="980">
                  <c:v>6.23</c:v>
                </c:pt>
                <c:pt idx="981">
                  <c:v>6.23</c:v>
                </c:pt>
                <c:pt idx="982">
                  <c:v>6.23</c:v>
                </c:pt>
                <c:pt idx="983">
                  <c:v>6.23</c:v>
                </c:pt>
                <c:pt idx="984">
                  <c:v>6.23</c:v>
                </c:pt>
                <c:pt idx="985">
                  <c:v>6.23</c:v>
                </c:pt>
                <c:pt idx="986">
                  <c:v>6.23</c:v>
                </c:pt>
                <c:pt idx="987">
                  <c:v>6.23</c:v>
                </c:pt>
                <c:pt idx="988">
                  <c:v>6.23</c:v>
                </c:pt>
                <c:pt idx="989">
                  <c:v>6.23</c:v>
                </c:pt>
                <c:pt idx="990">
                  <c:v>6.23</c:v>
                </c:pt>
                <c:pt idx="991">
                  <c:v>6.23</c:v>
                </c:pt>
                <c:pt idx="992">
                  <c:v>6.23</c:v>
                </c:pt>
                <c:pt idx="993">
                  <c:v>6.23</c:v>
                </c:pt>
                <c:pt idx="994">
                  <c:v>6.23</c:v>
                </c:pt>
                <c:pt idx="995">
                  <c:v>6.23</c:v>
                </c:pt>
                <c:pt idx="996">
                  <c:v>6.23</c:v>
                </c:pt>
                <c:pt idx="997">
                  <c:v>6.23</c:v>
                </c:pt>
                <c:pt idx="998">
                  <c:v>6.23</c:v>
                </c:pt>
                <c:pt idx="999">
                  <c:v>6.23</c:v>
                </c:pt>
                <c:pt idx="1000">
                  <c:v>6.23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1A0-446B-8C75-95F6BE128CDB}"/>
            </c:ext>
          </c:extLst>
        </c:ser>
        <c:ser>
          <c:idx val="1"/>
          <c:order val="1"/>
          <c:tx>
            <c:v>Flex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Sheet3!$DM$15:$DM$1015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  <c:pt idx="1000">
                  <c:v>1</c:v>
                </c:pt>
              </c:numCache>
            </c:numRef>
          </c:xVal>
          <c:yVal>
            <c:numRef>
              <c:f>Sheet3!$DQ$15:$DQ$1015</c:f>
              <c:numCache>
                <c:formatCode>General</c:formatCode>
                <c:ptCount val="1001"/>
                <c:pt idx="0">
                  <c:v>2.3930000000000002</c:v>
                </c:pt>
                <c:pt idx="1">
                  <c:v>2.3930000000000002</c:v>
                </c:pt>
                <c:pt idx="2">
                  <c:v>2.3930000000000002</c:v>
                </c:pt>
                <c:pt idx="3">
                  <c:v>2.3930000000000002</c:v>
                </c:pt>
                <c:pt idx="4">
                  <c:v>2.3930000000000002</c:v>
                </c:pt>
                <c:pt idx="5">
                  <c:v>2.3930000000000002</c:v>
                </c:pt>
                <c:pt idx="6">
                  <c:v>2.3930000000000002</c:v>
                </c:pt>
                <c:pt idx="7">
                  <c:v>2.3930000000000002</c:v>
                </c:pt>
                <c:pt idx="8">
                  <c:v>2.3930000000000002</c:v>
                </c:pt>
                <c:pt idx="9">
                  <c:v>2.3930000000000002</c:v>
                </c:pt>
                <c:pt idx="10">
                  <c:v>2.3930000000000002</c:v>
                </c:pt>
                <c:pt idx="11">
                  <c:v>2.3930000000000002</c:v>
                </c:pt>
                <c:pt idx="12">
                  <c:v>2.3930000000000002</c:v>
                </c:pt>
                <c:pt idx="13">
                  <c:v>2.3930000000000002</c:v>
                </c:pt>
                <c:pt idx="14">
                  <c:v>2.3930000000000002</c:v>
                </c:pt>
                <c:pt idx="15">
                  <c:v>2.3930000000000002</c:v>
                </c:pt>
                <c:pt idx="16">
                  <c:v>2.3930000000000002</c:v>
                </c:pt>
                <c:pt idx="17">
                  <c:v>2.3930000000000002</c:v>
                </c:pt>
                <c:pt idx="18">
                  <c:v>2.3930000000000002</c:v>
                </c:pt>
                <c:pt idx="19">
                  <c:v>2.3930000000000002</c:v>
                </c:pt>
                <c:pt idx="20">
                  <c:v>2.3930000000000002</c:v>
                </c:pt>
                <c:pt idx="21">
                  <c:v>2.3930000000000002</c:v>
                </c:pt>
                <c:pt idx="22">
                  <c:v>2.3930000000000002</c:v>
                </c:pt>
                <c:pt idx="23">
                  <c:v>2.3930000000000002</c:v>
                </c:pt>
                <c:pt idx="24">
                  <c:v>2.3930000000000002</c:v>
                </c:pt>
                <c:pt idx="25">
                  <c:v>2.3930000000000002</c:v>
                </c:pt>
                <c:pt idx="26">
                  <c:v>2.3930000000000002</c:v>
                </c:pt>
                <c:pt idx="27">
                  <c:v>2.3930000000000002</c:v>
                </c:pt>
                <c:pt idx="28">
                  <c:v>2.3930000000000002</c:v>
                </c:pt>
                <c:pt idx="29">
                  <c:v>2.3930000000000002</c:v>
                </c:pt>
                <c:pt idx="30">
                  <c:v>2.3930000000000002</c:v>
                </c:pt>
                <c:pt idx="31">
                  <c:v>2.3930000000000002</c:v>
                </c:pt>
                <c:pt idx="32">
                  <c:v>2.3930000000000002</c:v>
                </c:pt>
                <c:pt idx="33">
                  <c:v>2.3930000000000002</c:v>
                </c:pt>
                <c:pt idx="34">
                  <c:v>2.3930000000000002</c:v>
                </c:pt>
                <c:pt idx="35">
                  <c:v>2.3930000000000002</c:v>
                </c:pt>
                <c:pt idx="36">
                  <c:v>2.3930000000000002</c:v>
                </c:pt>
                <c:pt idx="37">
                  <c:v>2.3930000000000002</c:v>
                </c:pt>
                <c:pt idx="38">
                  <c:v>2.3930000000000002</c:v>
                </c:pt>
                <c:pt idx="39">
                  <c:v>2.3930000000000002</c:v>
                </c:pt>
                <c:pt idx="40">
                  <c:v>2.3930000000000002</c:v>
                </c:pt>
                <c:pt idx="41">
                  <c:v>2.3930000000000002</c:v>
                </c:pt>
                <c:pt idx="42">
                  <c:v>2.3930000000000002</c:v>
                </c:pt>
                <c:pt idx="43">
                  <c:v>2.3930000000000002</c:v>
                </c:pt>
                <c:pt idx="44">
                  <c:v>2.3930000000000002</c:v>
                </c:pt>
                <c:pt idx="45">
                  <c:v>2.3930000000000002</c:v>
                </c:pt>
                <c:pt idx="46">
                  <c:v>2.3930000000000002</c:v>
                </c:pt>
                <c:pt idx="47">
                  <c:v>2.3930000000000002</c:v>
                </c:pt>
                <c:pt idx="48">
                  <c:v>2.3930000000000002</c:v>
                </c:pt>
                <c:pt idx="49">
                  <c:v>2.3930000000000002</c:v>
                </c:pt>
                <c:pt idx="50">
                  <c:v>2.3930000000000002</c:v>
                </c:pt>
                <c:pt idx="51">
                  <c:v>2.3930000000000002</c:v>
                </c:pt>
                <c:pt idx="52">
                  <c:v>2.3930000000000002</c:v>
                </c:pt>
                <c:pt idx="53">
                  <c:v>2.3930000000000002</c:v>
                </c:pt>
                <c:pt idx="54">
                  <c:v>2.3930000000000002</c:v>
                </c:pt>
                <c:pt idx="55">
                  <c:v>2.3930000000000002</c:v>
                </c:pt>
                <c:pt idx="56">
                  <c:v>2.3930000000000002</c:v>
                </c:pt>
                <c:pt idx="57">
                  <c:v>2.3930000000000002</c:v>
                </c:pt>
                <c:pt idx="58">
                  <c:v>2.3930000000000002</c:v>
                </c:pt>
                <c:pt idx="59">
                  <c:v>2.3930000000000002</c:v>
                </c:pt>
                <c:pt idx="60">
                  <c:v>2.3930000000000002</c:v>
                </c:pt>
                <c:pt idx="61">
                  <c:v>2.3930000000000002</c:v>
                </c:pt>
                <c:pt idx="62">
                  <c:v>2.3930000000000002</c:v>
                </c:pt>
                <c:pt idx="63">
                  <c:v>2.3930000000000002</c:v>
                </c:pt>
                <c:pt idx="64">
                  <c:v>2.3930000000000002</c:v>
                </c:pt>
                <c:pt idx="65">
                  <c:v>2.3930000000000002</c:v>
                </c:pt>
                <c:pt idx="66">
                  <c:v>2.3930000000000002</c:v>
                </c:pt>
                <c:pt idx="67">
                  <c:v>2.3930000000000002</c:v>
                </c:pt>
                <c:pt idx="68">
                  <c:v>2.3930000000000002</c:v>
                </c:pt>
                <c:pt idx="69">
                  <c:v>2.3930000000000002</c:v>
                </c:pt>
                <c:pt idx="70">
                  <c:v>2.3930000000000002</c:v>
                </c:pt>
                <c:pt idx="71">
                  <c:v>2.3930000000000002</c:v>
                </c:pt>
                <c:pt idx="72">
                  <c:v>2.3930000000000002</c:v>
                </c:pt>
                <c:pt idx="73">
                  <c:v>2.3930000000000002</c:v>
                </c:pt>
                <c:pt idx="74">
                  <c:v>2.3930000000000002</c:v>
                </c:pt>
                <c:pt idx="75">
                  <c:v>2.3930000000000002</c:v>
                </c:pt>
                <c:pt idx="76">
                  <c:v>2.3930000000000002</c:v>
                </c:pt>
                <c:pt idx="77">
                  <c:v>2.3930000000000002</c:v>
                </c:pt>
                <c:pt idx="78">
                  <c:v>2.3930000000000002</c:v>
                </c:pt>
                <c:pt idx="79">
                  <c:v>2.3930000000000002</c:v>
                </c:pt>
                <c:pt idx="80">
                  <c:v>2.3930000000000002</c:v>
                </c:pt>
                <c:pt idx="81">
                  <c:v>2.3930000000000002</c:v>
                </c:pt>
                <c:pt idx="82">
                  <c:v>2.3930000000000002</c:v>
                </c:pt>
                <c:pt idx="83">
                  <c:v>2.3930000000000002</c:v>
                </c:pt>
                <c:pt idx="84">
                  <c:v>2.3930000000000002</c:v>
                </c:pt>
                <c:pt idx="85">
                  <c:v>2.3930000000000002</c:v>
                </c:pt>
                <c:pt idx="86">
                  <c:v>2.3930000000000002</c:v>
                </c:pt>
                <c:pt idx="87">
                  <c:v>2.3930000000000002</c:v>
                </c:pt>
                <c:pt idx="88">
                  <c:v>2.3930000000000002</c:v>
                </c:pt>
                <c:pt idx="89">
                  <c:v>2.3930000000000002</c:v>
                </c:pt>
                <c:pt idx="90">
                  <c:v>2.3930000000000002</c:v>
                </c:pt>
                <c:pt idx="91">
                  <c:v>2.5</c:v>
                </c:pt>
                <c:pt idx="92">
                  <c:v>2.5</c:v>
                </c:pt>
                <c:pt idx="93">
                  <c:v>2.5</c:v>
                </c:pt>
                <c:pt idx="94">
                  <c:v>2.5</c:v>
                </c:pt>
                <c:pt idx="95">
                  <c:v>2.5</c:v>
                </c:pt>
                <c:pt idx="96">
                  <c:v>2.5</c:v>
                </c:pt>
                <c:pt idx="97">
                  <c:v>2.5</c:v>
                </c:pt>
                <c:pt idx="98">
                  <c:v>2.5</c:v>
                </c:pt>
                <c:pt idx="99">
                  <c:v>2.5</c:v>
                </c:pt>
                <c:pt idx="100">
                  <c:v>2.5</c:v>
                </c:pt>
                <c:pt idx="101">
                  <c:v>2.5</c:v>
                </c:pt>
                <c:pt idx="102">
                  <c:v>2.5</c:v>
                </c:pt>
                <c:pt idx="103">
                  <c:v>2.5</c:v>
                </c:pt>
                <c:pt idx="104">
                  <c:v>2.5</c:v>
                </c:pt>
                <c:pt idx="105">
                  <c:v>2.5</c:v>
                </c:pt>
                <c:pt idx="106">
                  <c:v>2.5</c:v>
                </c:pt>
                <c:pt idx="107">
                  <c:v>2.5</c:v>
                </c:pt>
                <c:pt idx="108">
                  <c:v>2.5</c:v>
                </c:pt>
                <c:pt idx="109">
                  <c:v>2.5</c:v>
                </c:pt>
                <c:pt idx="110">
                  <c:v>2.5</c:v>
                </c:pt>
                <c:pt idx="111">
                  <c:v>2.5</c:v>
                </c:pt>
                <c:pt idx="112">
                  <c:v>2.5</c:v>
                </c:pt>
                <c:pt idx="113">
                  <c:v>2.5</c:v>
                </c:pt>
                <c:pt idx="114">
                  <c:v>2.5</c:v>
                </c:pt>
                <c:pt idx="115">
                  <c:v>2.5</c:v>
                </c:pt>
                <c:pt idx="116">
                  <c:v>2.5</c:v>
                </c:pt>
                <c:pt idx="117">
                  <c:v>2.5</c:v>
                </c:pt>
                <c:pt idx="118">
                  <c:v>2.5</c:v>
                </c:pt>
                <c:pt idx="119">
                  <c:v>2.5</c:v>
                </c:pt>
                <c:pt idx="120">
                  <c:v>2.5</c:v>
                </c:pt>
                <c:pt idx="121">
                  <c:v>2.5</c:v>
                </c:pt>
                <c:pt idx="122">
                  <c:v>2.5</c:v>
                </c:pt>
                <c:pt idx="123">
                  <c:v>2.5</c:v>
                </c:pt>
                <c:pt idx="124">
                  <c:v>2.5</c:v>
                </c:pt>
                <c:pt idx="125">
                  <c:v>2.5</c:v>
                </c:pt>
                <c:pt idx="126">
                  <c:v>2.5</c:v>
                </c:pt>
                <c:pt idx="127">
                  <c:v>2.5</c:v>
                </c:pt>
                <c:pt idx="128">
                  <c:v>2.5</c:v>
                </c:pt>
                <c:pt idx="129">
                  <c:v>2.5</c:v>
                </c:pt>
                <c:pt idx="130">
                  <c:v>2.5</c:v>
                </c:pt>
                <c:pt idx="131">
                  <c:v>2.5</c:v>
                </c:pt>
                <c:pt idx="132">
                  <c:v>2.5</c:v>
                </c:pt>
                <c:pt idx="133">
                  <c:v>2.5</c:v>
                </c:pt>
                <c:pt idx="134">
                  <c:v>2.5</c:v>
                </c:pt>
                <c:pt idx="135">
                  <c:v>2.5</c:v>
                </c:pt>
                <c:pt idx="136">
                  <c:v>2.5</c:v>
                </c:pt>
                <c:pt idx="137">
                  <c:v>2.5</c:v>
                </c:pt>
                <c:pt idx="138">
                  <c:v>2.5</c:v>
                </c:pt>
                <c:pt idx="139">
                  <c:v>2.5</c:v>
                </c:pt>
                <c:pt idx="140">
                  <c:v>2.5</c:v>
                </c:pt>
                <c:pt idx="141">
                  <c:v>2.5</c:v>
                </c:pt>
                <c:pt idx="142">
                  <c:v>2.5</c:v>
                </c:pt>
                <c:pt idx="143">
                  <c:v>2.5</c:v>
                </c:pt>
                <c:pt idx="144">
                  <c:v>2.5</c:v>
                </c:pt>
                <c:pt idx="145">
                  <c:v>2.5</c:v>
                </c:pt>
                <c:pt idx="146">
                  <c:v>2.5</c:v>
                </c:pt>
                <c:pt idx="147">
                  <c:v>2.5</c:v>
                </c:pt>
                <c:pt idx="148">
                  <c:v>2.5</c:v>
                </c:pt>
                <c:pt idx="149">
                  <c:v>2.5</c:v>
                </c:pt>
                <c:pt idx="150">
                  <c:v>2.5</c:v>
                </c:pt>
                <c:pt idx="151">
                  <c:v>2.5</c:v>
                </c:pt>
                <c:pt idx="152">
                  <c:v>2.5</c:v>
                </c:pt>
                <c:pt idx="153">
                  <c:v>2.5</c:v>
                </c:pt>
                <c:pt idx="154">
                  <c:v>2.5</c:v>
                </c:pt>
                <c:pt idx="155">
                  <c:v>2.5</c:v>
                </c:pt>
                <c:pt idx="156">
                  <c:v>2.5</c:v>
                </c:pt>
                <c:pt idx="157">
                  <c:v>2.5</c:v>
                </c:pt>
                <c:pt idx="158">
                  <c:v>2.5</c:v>
                </c:pt>
                <c:pt idx="159">
                  <c:v>2.5</c:v>
                </c:pt>
                <c:pt idx="160">
                  <c:v>2.5</c:v>
                </c:pt>
                <c:pt idx="161">
                  <c:v>2.5</c:v>
                </c:pt>
                <c:pt idx="162">
                  <c:v>2.5</c:v>
                </c:pt>
                <c:pt idx="163">
                  <c:v>2.5</c:v>
                </c:pt>
                <c:pt idx="164">
                  <c:v>2.5</c:v>
                </c:pt>
                <c:pt idx="165">
                  <c:v>2.5</c:v>
                </c:pt>
                <c:pt idx="166">
                  <c:v>2.5</c:v>
                </c:pt>
                <c:pt idx="167">
                  <c:v>2.5</c:v>
                </c:pt>
                <c:pt idx="168">
                  <c:v>2.5</c:v>
                </c:pt>
                <c:pt idx="169">
                  <c:v>2.5</c:v>
                </c:pt>
                <c:pt idx="170">
                  <c:v>2.5</c:v>
                </c:pt>
                <c:pt idx="171">
                  <c:v>2.5</c:v>
                </c:pt>
                <c:pt idx="172">
                  <c:v>2.5</c:v>
                </c:pt>
                <c:pt idx="173">
                  <c:v>2.5</c:v>
                </c:pt>
                <c:pt idx="174">
                  <c:v>2.5</c:v>
                </c:pt>
                <c:pt idx="175">
                  <c:v>2.5</c:v>
                </c:pt>
                <c:pt idx="176">
                  <c:v>2.5</c:v>
                </c:pt>
                <c:pt idx="177">
                  <c:v>2.5</c:v>
                </c:pt>
                <c:pt idx="178">
                  <c:v>2.5</c:v>
                </c:pt>
                <c:pt idx="179">
                  <c:v>2.5</c:v>
                </c:pt>
                <c:pt idx="180">
                  <c:v>2.5</c:v>
                </c:pt>
                <c:pt idx="181">
                  <c:v>2.5</c:v>
                </c:pt>
                <c:pt idx="182">
                  <c:v>2.5</c:v>
                </c:pt>
                <c:pt idx="183">
                  <c:v>2.5</c:v>
                </c:pt>
                <c:pt idx="184">
                  <c:v>2.5</c:v>
                </c:pt>
                <c:pt idx="185">
                  <c:v>2.5</c:v>
                </c:pt>
                <c:pt idx="186">
                  <c:v>2.5</c:v>
                </c:pt>
                <c:pt idx="187">
                  <c:v>2.5</c:v>
                </c:pt>
                <c:pt idx="188">
                  <c:v>2.5</c:v>
                </c:pt>
                <c:pt idx="189">
                  <c:v>2.5</c:v>
                </c:pt>
                <c:pt idx="190">
                  <c:v>2.5</c:v>
                </c:pt>
                <c:pt idx="191">
                  <c:v>2.5</c:v>
                </c:pt>
                <c:pt idx="192">
                  <c:v>2.5</c:v>
                </c:pt>
                <c:pt idx="193">
                  <c:v>2.5</c:v>
                </c:pt>
                <c:pt idx="194">
                  <c:v>2.5</c:v>
                </c:pt>
                <c:pt idx="195">
                  <c:v>2.5</c:v>
                </c:pt>
                <c:pt idx="196">
                  <c:v>2.5</c:v>
                </c:pt>
                <c:pt idx="197">
                  <c:v>2.5</c:v>
                </c:pt>
                <c:pt idx="198">
                  <c:v>2.5</c:v>
                </c:pt>
                <c:pt idx="199">
                  <c:v>2.5</c:v>
                </c:pt>
                <c:pt idx="200">
                  <c:v>2.5</c:v>
                </c:pt>
                <c:pt idx="201">
                  <c:v>2.5</c:v>
                </c:pt>
                <c:pt idx="202">
                  <c:v>2.5</c:v>
                </c:pt>
                <c:pt idx="203">
                  <c:v>2.5</c:v>
                </c:pt>
                <c:pt idx="204">
                  <c:v>2.5</c:v>
                </c:pt>
                <c:pt idx="205">
                  <c:v>2.5</c:v>
                </c:pt>
                <c:pt idx="206">
                  <c:v>2.5</c:v>
                </c:pt>
                <c:pt idx="207">
                  <c:v>2.5</c:v>
                </c:pt>
                <c:pt idx="208">
                  <c:v>2.5</c:v>
                </c:pt>
                <c:pt idx="209">
                  <c:v>2.5</c:v>
                </c:pt>
                <c:pt idx="210">
                  <c:v>2.5</c:v>
                </c:pt>
                <c:pt idx="211">
                  <c:v>2.5</c:v>
                </c:pt>
                <c:pt idx="212">
                  <c:v>2.5</c:v>
                </c:pt>
                <c:pt idx="213">
                  <c:v>2.5</c:v>
                </c:pt>
                <c:pt idx="214">
                  <c:v>2.5</c:v>
                </c:pt>
                <c:pt idx="215">
                  <c:v>2.5</c:v>
                </c:pt>
                <c:pt idx="216">
                  <c:v>2.5</c:v>
                </c:pt>
                <c:pt idx="217">
                  <c:v>2.5</c:v>
                </c:pt>
                <c:pt idx="218">
                  <c:v>2.5</c:v>
                </c:pt>
                <c:pt idx="219">
                  <c:v>2.5</c:v>
                </c:pt>
                <c:pt idx="220">
                  <c:v>2.5</c:v>
                </c:pt>
                <c:pt idx="221">
                  <c:v>2.5</c:v>
                </c:pt>
                <c:pt idx="222">
                  <c:v>2.5</c:v>
                </c:pt>
                <c:pt idx="223">
                  <c:v>2.5</c:v>
                </c:pt>
                <c:pt idx="224">
                  <c:v>2.5</c:v>
                </c:pt>
                <c:pt idx="225">
                  <c:v>2.5</c:v>
                </c:pt>
                <c:pt idx="226">
                  <c:v>2.5</c:v>
                </c:pt>
                <c:pt idx="227">
                  <c:v>2.5</c:v>
                </c:pt>
                <c:pt idx="228">
                  <c:v>2.5</c:v>
                </c:pt>
                <c:pt idx="229">
                  <c:v>2.5</c:v>
                </c:pt>
                <c:pt idx="230">
                  <c:v>2.5</c:v>
                </c:pt>
                <c:pt idx="231">
                  <c:v>2.5</c:v>
                </c:pt>
                <c:pt idx="232">
                  <c:v>2.5</c:v>
                </c:pt>
                <c:pt idx="233">
                  <c:v>2.5</c:v>
                </c:pt>
                <c:pt idx="234">
                  <c:v>2.5</c:v>
                </c:pt>
                <c:pt idx="235">
                  <c:v>2.5</c:v>
                </c:pt>
                <c:pt idx="236">
                  <c:v>2.5</c:v>
                </c:pt>
                <c:pt idx="237">
                  <c:v>2.5</c:v>
                </c:pt>
                <c:pt idx="238">
                  <c:v>2.5</c:v>
                </c:pt>
                <c:pt idx="239">
                  <c:v>2.5</c:v>
                </c:pt>
                <c:pt idx="240">
                  <c:v>2.5</c:v>
                </c:pt>
                <c:pt idx="241">
                  <c:v>2.5</c:v>
                </c:pt>
                <c:pt idx="242">
                  <c:v>2.5</c:v>
                </c:pt>
                <c:pt idx="243">
                  <c:v>2.5</c:v>
                </c:pt>
                <c:pt idx="244">
                  <c:v>2.5</c:v>
                </c:pt>
                <c:pt idx="245">
                  <c:v>2.5</c:v>
                </c:pt>
                <c:pt idx="246">
                  <c:v>2.5</c:v>
                </c:pt>
                <c:pt idx="247">
                  <c:v>2.5</c:v>
                </c:pt>
                <c:pt idx="248">
                  <c:v>2.5</c:v>
                </c:pt>
                <c:pt idx="249">
                  <c:v>2.5</c:v>
                </c:pt>
                <c:pt idx="250">
                  <c:v>2.5</c:v>
                </c:pt>
                <c:pt idx="251">
                  <c:v>2.5</c:v>
                </c:pt>
                <c:pt idx="252">
                  <c:v>2.5</c:v>
                </c:pt>
                <c:pt idx="253">
                  <c:v>2.5</c:v>
                </c:pt>
                <c:pt idx="254">
                  <c:v>2.5</c:v>
                </c:pt>
                <c:pt idx="255">
                  <c:v>2.5</c:v>
                </c:pt>
                <c:pt idx="256">
                  <c:v>2.5</c:v>
                </c:pt>
                <c:pt idx="257">
                  <c:v>2.5</c:v>
                </c:pt>
                <c:pt idx="258">
                  <c:v>2.5</c:v>
                </c:pt>
                <c:pt idx="259">
                  <c:v>2.5</c:v>
                </c:pt>
                <c:pt idx="260">
                  <c:v>2.5</c:v>
                </c:pt>
                <c:pt idx="261">
                  <c:v>2.5</c:v>
                </c:pt>
                <c:pt idx="262">
                  <c:v>2.5</c:v>
                </c:pt>
                <c:pt idx="263">
                  <c:v>2.5</c:v>
                </c:pt>
                <c:pt idx="264">
                  <c:v>2.5</c:v>
                </c:pt>
                <c:pt idx="265">
                  <c:v>2.5</c:v>
                </c:pt>
                <c:pt idx="266">
                  <c:v>2.5</c:v>
                </c:pt>
                <c:pt idx="267">
                  <c:v>2.5</c:v>
                </c:pt>
                <c:pt idx="268">
                  <c:v>2.5</c:v>
                </c:pt>
                <c:pt idx="269">
                  <c:v>2.5</c:v>
                </c:pt>
                <c:pt idx="270">
                  <c:v>2.5</c:v>
                </c:pt>
                <c:pt idx="271">
                  <c:v>2.5</c:v>
                </c:pt>
                <c:pt idx="272">
                  <c:v>2.5</c:v>
                </c:pt>
                <c:pt idx="273">
                  <c:v>2.5</c:v>
                </c:pt>
                <c:pt idx="274">
                  <c:v>2.5</c:v>
                </c:pt>
                <c:pt idx="275">
                  <c:v>2.5</c:v>
                </c:pt>
                <c:pt idx="276">
                  <c:v>2.5</c:v>
                </c:pt>
                <c:pt idx="277">
                  <c:v>2.5</c:v>
                </c:pt>
                <c:pt idx="278">
                  <c:v>2.5</c:v>
                </c:pt>
                <c:pt idx="279">
                  <c:v>2.5</c:v>
                </c:pt>
                <c:pt idx="280">
                  <c:v>2.5</c:v>
                </c:pt>
                <c:pt idx="281">
                  <c:v>2.5</c:v>
                </c:pt>
                <c:pt idx="282">
                  <c:v>2.5</c:v>
                </c:pt>
                <c:pt idx="283">
                  <c:v>2.5</c:v>
                </c:pt>
                <c:pt idx="284">
                  <c:v>2.5</c:v>
                </c:pt>
                <c:pt idx="285">
                  <c:v>2.5</c:v>
                </c:pt>
                <c:pt idx="286">
                  <c:v>2.5</c:v>
                </c:pt>
                <c:pt idx="287">
                  <c:v>2.5</c:v>
                </c:pt>
                <c:pt idx="288">
                  <c:v>2.5</c:v>
                </c:pt>
                <c:pt idx="289">
                  <c:v>2.5</c:v>
                </c:pt>
                <c:pt idx="290">
                  <c:v>2.5</c:v>
                </c:pt>
                <c:pt idx="291">
                  <c:v>2.5</c:v>
                </c:pt>
                <c:pt idx="292">
                  <c:v>2.5</c:v>
                </c:pt>
                <c:pt idx="293">
                  <c:v>2.5</c:v>
                </c:pt>
                <c:pt idx="294">
                  <c:v>2.5</c:v>
                </c:pt>
                <c:pt idx="295">
                  <c:v>2.5</c:v>
                </c:pt>
                <c:pt idx="296">
                  <c:v>2.5</c:v>
                </c:pt>
                <c:pt idx="297">
                  <c:v>2.5</c:v>
                </c:pt>
                <c:pt idx="298">
                  <c:v>2.5</c:v>
                </c:pt>
                <c:pt idx="299">
                  <c:v>2.5</c:v>
                </c:pt>
                <c:pt idx="300">
                  <c:v>2.5</c:v>
                </c:pt>
                <c:pt idx="301">
                  <c:v>2.5</c:v>
                </c:pt>
                <c:pt idx="302">
                  <c:v>2.5</c:v>
                </c:pt>
                <c:pt idx="303">
                  <c:v>2.5</c:v>
                </c:pt>
                <c:pt idx="304">
                  <c:v>2.5</c:v>
                </c:pt>
                <c:pt idx="305">
                  <c:v>2.5</c:v>
                </c:pt>
                <c:pt idx="306">
                  <c:v>2.5</c:v>
                </c:pt>
                <c:pt idx="307">
                  <c:v>2.5</c:v>
                </c:pt>
                <c:pt idx="308">
                  <c:v>2.5</c:v>
                </c:pt>
                <c:pt idx="309">
                  <c:v>2.5</c:v>
                </c:pt>
                <c:pt idx="310">
                  <c:v>2.5</c:v>
                </c:pt>
                <c:pt idx="311">
                  <c:v>2.5</c:v>
                </c:pt>
                <c:pt idx="312">
                  <c:v>2.5</c:v>
                </c:pt>
                <c:pt idx="313">
                  <c:v>2.5</c:v>
                </c:pt>
                <c:pt idx="314">
                  <c:v>2.5</c:v>
                </c:pt>
                <c:pt idx="315">
                  <c:v>2.5</c:v>
                </c:pt>
                <c:pt idx="316">
                  <c:v>2.5</c:v>
                </c:pt>
                <c:pt idx="317">
                  <c:v>2.5</c:v>
                </c:pt>
                <c:pt idx="318">
                  <c:v>2.5</c:v>
                </c:pt>
                <c:pt idx="319">
                  <c:v>2.5</c:v>
                </c:pt>
                <c:pt idx="320">
                  <c:v>2.5</c:v>
                </c:pt>
                <c:pt idx="321">
                  <c:v>2.5</c:v>
                </c:pt>
                <c:pt idx="322">
                  <c:v>2.5</c:v>
                </c:pt>
                <c:pt idx="323">
                  <c:v>2.5</c:v>
                </c:pt>
                <c:pt idx="324">
                  <c:v>2.5</c:v>
                </c:pt>
                <c:pt idx="325">
                  <c:v>2.5</c:v>
                </c:pt>
                <c:pt idx="326">
                  <c:v>2.5</c:v>
                </c:pt>
                <c:pt idx="327">
                  <c:v>2.5</c:v>
                </c:pt>
                <c:pt idx="328">
                  <c:v>2.5</c:v>
                </c:pt>
                <c:pt idx="329">
                  <c:v>2.5</c:v>
                </c:pt>
                <c:pt idx="330">
                  <c:v>2.5</c:v>
                </c:pt>
                <c:pt idx="331">
                  <c:v>2.5</c:v>
                </c:pt>
                <c:pt idx="332">
                  <c:v>2.5</c:v>
                </c:pt>
                <c:pt idx="333">
                  <c:v>2.5</c:v>
                </c:pt>
                <c:pt idx="334">
                  <c:v>2.5</c:v>
                </c:pt>
                <c:pt idx="335">
                  <c:v>2.5</c:v>
                </c:pt>
                <c:pt idx="336">
                  <c:v>2.5</c:v>
                </c:pt>
                <c:pt idx="337">
                  <c:v>2.5</c:v>
                </c:pt>
                <c:pt idx="338">
                  <c:v>2.5</c:v>
                </c:pt>
                <c:pt idx="339">
                  <c:v>2.5</c:v>
                </c:pt>
                <c:pt idx="340">
                  <c:v>2.5</c:v>
                </c:pt>
                <c:pt idx="341">
                  <c:v>2.5</c:v>
                </c:pt>
                <c:pt idx="342">
                  <c:v>2.5</c:v>
                </c:pt>
                <c:pt idx="343">
                  <c:v>2.5</c:v>
                </c:pt>
                <c:pt idx="344">
                  <c:v>2.5</c:v>
                </c:pt>
                <c:pt idx="345">
                  <c:v>2.5</c:v>
                </c:pt>
                <c:pt idx="346">
                  <c:v>2.5</c:v>
                </c:pt>
                <c:pt idx="347">
                  <c:v>2.5</c:v>
                </c:pt>
                <c:pt idx="348">
                  <c:v>2.5</c:v>
                </c:pt>
                <c:pt idx="349">
                  <c:v>2.5</c:v>
                </c:pt>
                <c:pt idx="350">
                  <c:v>2.5</c:v>
                </c:pt>
                <c:pt idx="351">
                  <c:v>2.5</c:v>
                </c:pt>
                <c:pt idx="352">
                  <c:v>2.5</c:v>
                </c:pt>
                <c:pt idx="353">
                  <c:v>2.5</c:v>
                </c:pt>
                <c:pt idx="354">
                  <c:v>2.5</c:v>
                </c:pt>
                <c:pt idx="355">
                  <c:v>2.5</c:v>
                </c:pt>
                <c:pt idx="356">
                  <c:v>2.5</c:v>
                </c:pt>
                <c:pt idx="357">
                  <c:v>2.5</c:v>
                </c:pt>
                <c:pt idx="358">
                  <c:v>2.5</c:v>
                </c:pt>
                <c:pt idx="359">
                  <c:v>2.5</c:v>
                </c:pt>
                <c:pt idx="360">
                  <c:v>2.5</c:v>
                </c:pt>
                <c:pt idx="361">
                  <c:v>2.5</c:v>
                </c:pt>
                <c:pt idx="362">
                  <c:v>2.5</c:v>
                </c:pt>
                <c:pt idx="363">
                  <c:v>2.5</c:v>
                </c:pt>
                <c:pt idx="364">
                  <c:v>2.5</c:v>
                </c:pt>
                <c:pt idx="365">
                  <c:v>2.5</c:v>
                </c:pt>
                <c:pt idx="366">
                  <c:v>2.5</c:v>
                </c:pt>
                <c:pt idx="367">
                  <c:v>2.5</c:v>
                </c:pt>
                <c:pt idx="368">
                  <c:v>2.5</c:v>
                </c:pt>
                <c:pt idx="369">
                  <c:v>2.5</c:v>
                </c:pt>
                <c:pt idx="370">
                  <c:v>2.5</c:v>
                </c:pt>
                <c:pt idx="371">
                  <c:v>2.5</c:v>
                </c:pt>
                <c:pt idx="372">
                  <c:v>2.5</c:v>
                </c:pt>
                <c:pt idx="373">
                  <c:v>2.5</c:v>
                </c:pt>
                <c:pt idx="374">
                  <c:v>2.5</c:v>
                </c:pt>
                <c:pt idx="375">
                  <c:v>2.5</c:v>
                </c:pt>
                <c:pt idx="376">
                  <c:v>2.5</c:v>
                </c:pt>
                <c:pt idx="377">
                  <c:v>2.5</c:v>
                </c:pt>
                <c:pt idx="378">
                  <c:v>2.5</c:v>
                </c:pt>
                <c:pt idx="379">
                  <c:v>2.5</c:v>
                </c:pt>
                <c:pt idx="380">
                  <c:v>2.5</c:v>
                </c:pt>
                <c:pt idx="381">
                  <c:v>2.5</c:v>
                </c:pt>
                <c:pt idx="382">
                  <c:v>2.5</c:v>
                </c:pt>
                <c:pt idx="383">
                  <c:v>2.5</c:v>
                </c:pt>
                <c:pt idx="384">
                  <c:v>2.5</c:v>
                </c:pt>
                <c:pt idx="385">
                  <c:v>2.5</c:v>
                </c:pt>
                <c:pt idx="386">
                  <c:v>2.5</c:v>
                </c:pt>
                <c:pt idx="387">
                  <c:v>2.5</c:v>
                </c:pt>
                <c:pt idx="388">
                  <c:v>2.5</c:v>
                </c:pt>
                <c:pt idx="389">
                  <c:v>2.5</c:v>
                </c:pt>
                <c:pt idx="390">
                  <c:v>2.5</c:v>
                </c:pt>
                <c:pt idx="391">
                  <c:v>2.5</c:v>
                </c:pt>
                <c:pt idx="392">
                  <c:v>2.5</c:v>
                </c:pt>
                <c:pt idx="393">
                  <c:v>2.5</c:v>
                </c:pt>
                <c:pt idx="394">
                  <c:v>2.5</c:v>
                </c:pt>
                <c:pt idx="395">
                  <c:v>2.5</c:v>
                </c:pt>
                <c:pt idx="396">
                  <c:v>2.5</c:v>
                </c:pt>
                <c:pt idx="397">
                  <c:v>2.5</c:v>
                </c:pt>
                <c:pt idx="398">
                  <c:v>2.5</c:v>
                </c:pt>
                <c:pt idx="399">
                  <c:v>2.5</c:v>
                </c:pt>
                <c:pt idx="400">
                  <c:v>2.5</c:v>
                </c:pt>
                <c:pt idx="401">
                  <c:v>2.5</c:v>
                </c:pt>
                <c:pt idx="402">
                  <c:v>2.5</c:v>
                </c:pt>
                <c:pt idx="403">
                  <c:v>2.5</c:v>
                </c:pt>
                <c:pt idx="404">
                  <c:v>2.5</c:v>
                </c:pt>
                <c:pt idx="405">
                  <c:v>2.5</c:v>
                </c:pt>
                <c:pt idx="406">
                  <c:v>2.5</c:v>
                </c:pt>
                <c:pt idx="407">
                  <c:v>2.5</c:v>
                </c:pt>
                <c:pt idx="408">
                  <c:v>2.5</c:v>
                </c:pt>
                <c:pt idx="409">
                  <c:v>2.5</c:v>
                </c:pt>
                <c:pt idx="410">
                  <c:v>2.5</c:v>
                </c:pt>
                <c:pt idx="411">
                  <c:v>2.5</c:v>
                </c:pt>
                <c:pt idx="412">
                  <c:v>2.5</c:v>
                </c:pt>
                <c:pt idx="413">
                  <c:v>2.5</c:v>
                </c:pt>
                <c:pt idx="414">
                  <c:v>2.5</c:v>
                </c:pt>
                <c:pt idx="415">
                  <c:v>2.5</c:v>
                </c:pt>
                <c:pt idx="416">
                  <c:v>2.5</c:v>
                </c:pt>
                <c:pt idx="417">
                  <c:v>2.5</c:v>
                </c:pt>
                <c:pt idx="418">
                  <c:v>2.5</c:v>
                </c:pt>
                <c:pt idx="419">
                  <c:v>2.5</c:v>
                </c:pt>
                <c:pt idx="420">
                  <c:v>2.5</c:v>
                </c:pt>
                <c:pt idx="421">
                  <c:v>2.5</c:v>
                </c:pt>
                <c:pt idx="422">
                  <c:v>2.5</c:v>
                </c:pt>
                <c:pt idx="423">
                  <c:v>2.5</c:v>
                </c:pt>
                <c:pt idx="424">
                  <c:v>2.5</c:v>
                </c:pt>
                <c:pt idx="425">
                  <c:v>2.5</c:v>
                </c:pt>
                <c:pt idx="426">
                  <c:v>2.5</c:v>
                </c:pt>
                <c:pt idx="427">
                  <c:v>2.5</c:v>
                </c:pt>
                <c:pt idx="428">
                  <c:v>2.5</c:v>
                </c:pt>
                <c:pt idx="429">
                  <c:v>2.5</c:v>
                </c:pt>
                <c:pt idx="430">
                  <c:v>2.5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2.5</c:v>
                </c:pt>
                <c:pt idx="435">
                  <c:v>2.5</c:v>
                </c:pt>
                <c:pt idx="436">
                  <c:v>2.5</c:v>
                </c:pt>
                <c:pt idx="437">
                  <c:v>2.5</c:v>
                </c:pt>
                <c:pt idx="438">
                  <c:v>2.5</c:v>
                </c:pt>
                <c:pt idx="439">
                  <c:v>2.5</c:v>
                </c:pt>
                <c:pt idx="440">
                  <c:v>2.5</c:v>
                </c:pt>
                <c:pt idx="441">
                  <c:v>2.5</c:v>
                </c:pt>
                <c:pt idx="442">
                  <c:v>2.5</c:v>
                </c:pt>
                <c:pt idx="443">
                  <c:v>2.5</c:v>
                </c:pt>
                <c:pt idx="444">
                  <c:v>2.5</c:v>
                </c:pt>
                <c:pt idx="445">
                  <c:v>2.5</c:v>
                </c:pt>
                <c:pt idx="446">
                  <c:v>2.5</c:v>
                </c:pt>
                <c:pt idx="447">
                  <c:v>2.5</c:v>
                </c:pt>
                <c:pt idx="448">
                  <c:v>2.5</c:v>
                </c:pt>
                <c:pt idx="449">
                  <c:v>2.5</c:v>
                </c:pt>
                <c:pt idx="450">
                  <c:v>2.5</c:v>
                </c:pt>
                <c:pt idx="451">
                  <c:v>2.5</c:v>
                </c:pt>
                <c:pt idx="452">
                  <c:v>2.5</c:v>
                </c:pt>
                <c:pt idx="453">
                  <c:v>2.5</c:v>
                </c:pt>
                <c:pt idx="454">
                  <c:v>2.5</c:v>
                </c:pt>
                <c:pt idx="455">
                  <c:v>2.5</c:v>
                </c:pt>
                <c:pt idx="456">
                  <c:v>2.5</c:v>
                </c:pt>
                <c:pt idx="457">
                  <c:v>2.5</c:v>
                </c:pt>
                <c:pt idx="458">
                  <c:v>2.5</c:v>
                </c:pt>
                <c:pt idx="459">
                  <c:v>2.5</c:v>
                </c:pt>
                <c:pt idx="460">
                  <c:v>2.5</c:v>
                </c:pt>
                <c:pt idx="461">
                  <c:v>2.5</c:v>
                </c:pt>
                <c:pt idx="462">
                  <c:v>2.5</c:v>
                </c:pt>
                <c:pt idx="463">
                  <c:v>2.5</c:v>
                </c:pt>
                <c:pt idx="464">
                  <c:v>2.5</c:v>
                </c:pt>
                <c:pt idx="465">
                  <c:v>2.5</c:v>
                </c:pt>
                <c:pt idx="466">
                  <c:v>2.5</c:v>
                </c:pt>
                <c:pt idx="467">
                  <c:v>2.5</c:v>
                </c:pt>
                <c:pt idx="468">
                  <c:v>2.5</c:v>
                </c:pt>
                <c:pt idx="469">
                  <c:v>2.5</c:v>
                </c:pt>
                <c:pt idx="470">
                  <c:v>2.5</c:v>
                </c:pt>
                <c:pt idx="471">
                  <c:v>2.5</c:v>
                </c:pt>
                <c:pt idx="472">
                  <c:v>2.5</c:v>
                </c:pt>
                <c:pt idx="473">
                  <c:v>2.5</c:v>
                </c:pt>
                <c:pt idx="474">
                  <c:v>2.5</c:v>
                </c:pt>
                <c:pt idx="475">
                  <c:v>2.5</c:v>
                </c:pt>
                <c:pt idx="476">
                  <c:v>2.5</c:v>
                </c:pt>
                <c:pt idx="477">
                  <c:v>2.5</c:v>
                </c:pt>
                <c:pt idx="478">
                  <c:v>2.5</c:v>
                </c:pt>
                <c:pt idx="479">
                  <c:v>2.5</c:v>
                </c:pt>
                <c:pt idx="480">
                  <c:v>2.5</c:v>
                </c:pt>
                <c:pt idx="481">
                  <c:v>2.5</c:v>
                </c:pt>
                <c:pt idx="482">
                  <c:v>2.5</c:v>
                </c:pt>
                <c:pt idx="483">
                  <c:v>2.5</c:v>
                </c:pt>
                <c:pt idx="484">
                  <c:v>2.5</c:v>
                </c:pt>
                <c:pt idx="485">
                  <c:v>2.5</c:v>
                </c:pt>
                <c:pt idx="486">
                  <c:v>2.5</c:v>
                </c:pt>
                <c:pt idx="487">
                  <c:v>2.5</c:v>
                </c:pt>
                <c:pt idx="488">
                  <c:v>2.5</c:v>
                </c:pt>
                <c:pt idx="489">
                  <c:v>2.5</c:v>
                </c:pt>
                <c:pt idx="490">
                  <c:v>2.5</c:v>
                </c:pt>
                <c:pt idx="491">
                  <c:v>2.5</c:v>
                </c:pt>
                <c:pt idx="492">
                  <c:v>2.5</c:v>
                </c:pt>
                <c:pt idx="493">
                  <c:v>5.0549999999999997</c:v>
                </c:pt>
                <c:pt idx="494">
                  <c:v>5.0549999999999997</c:v>
                </c:pt>
                <c:pt idx="495">
                  <c:v>5.0549999999999997</c:v>
                </c:pt>
                <c:pt idx="496">
                  <c:v>5.0549999999999997</c:v>
                </c:pt>
                <c:pt idx="497">
                  <c:v>5.0549999999999997</c:v>
                </c:pt>
                <c:pt idx="498">
                  <c:v>5.0549999999999997</c:v>
                </c:pt>
                <c:pt idx="499">
                  <c:v>5.0549999999999997</c:v>
                </c:pt>
                <c:pt idx="500">
                  <c:v>5.0549999999999997</c:v>
                </c:pt>
                <c:pt idx="501">
                  <c:v>5.0549999999999997</c:v>
                </c:pt>
                <c:pt idx="502">
                  <c:v>5.0549999999999997</c:v>
                </c:pt>
                <c:pt idx="503">
                  <c:v>5.0549999999999997</c:v>
                </c:pt>
                <c:pt idx="504">
                  <c:v>5.0549999999999997</c:v>
                </c:pt>
                <c:pt idx="505">
                  <c:v>5.0549999999999997</c:v>
                </c:pt>
                <c:pt idx="506">
                  <c:v>5.0549999999999997</c:v>
                </c:pt>
                <c:pt idx="507">
                  <c:v>5.0549999999999997</c:v>
                </c:pt>
                <c:pt idx="508">
                  <c:v>5.0549999999999997</c:v>
                </c:pt>
                <c:pt idx="509">
                  <c:v>5.0549999999999997</c:v>
                </c:pt>
                <c:pt idx="510">
                  <c:v>5.0549999999999997</c:v>
                </c:pt>
                <c:pt idx="511">
                  <c:v>5.0549999999999997</c:v>
                </c:pt>
                <c:pt idx="512">
                  <c:v>5.0549999999999997</c:v>
                </c:pt>
                <c:pt idx="513">
                  <c:v>5.0549999999999997</c:v>
                </c:pt>
                <c:pt idx="514">
                  <c:v>5.0549999999999997</c:v>
                </c:pt>
                <c:pt idx="515">
                  <c:v>5.0549999999999997</c:v>
                </c:pt>
                <c:pt idx="516">
                  <c:v>5.0549999999999997</c:v>
                </c:pt>
                <c:pt idx="517">
                  <c:v>5.0549999999999997</c:v>
                </c:pt>
                <c:pt idx="518">
                  <c:v>5.0549999999999997</c:v>
                </c:pt>
                <c:pt idx="519">
                  <c:v>5.0549999999999997</c:v>
                </c:pt>
                <c:pt idx="520">
                  <c:v>5.0549999999999997</c:v>
                </c:pt>
                <c:pt idx="521">
                  <c:v>5.0549999999999997</c:v>
                </c:pt>
                <c:pt idx="522">
                  <c:v>5.0549999999999997</c:v>
                </c:pt>
                <c:pt idx="523">
                  <c:v>5.0549999999999997</c:v>
                </c:pt>
                <c:pt idx="524">
                  <c:v>5.0549999999999997</c:v>
                </c:pt>
                <c:pt idx="525">
                  <c:v>5.0549999999999997</c:v>
                </c:pt>
                <c:pt idx="526">
                  <c:v>5.0549999999999997</c:v>
                </c:pt>
                <c:pt idx="527">
                  <c:v>5.0549999999999997</c:v>
                </c:pt>
                <c:pt idx="528">
                  <c:v>5.0549999999999997</c:v>
                </c:pt>
                <c:pt idx="529">
                  <c:v>5.0549999999999997</c:v>
                </c:pt>
                <c:pt idx="530">
                  <c:v>5.0549999999999997</c:v>
                </c:pt>
                <c:pt idx="531">
                  <c:v>5.0549999999999997</c:v>
                </c:pt>
                <c:pt idx="532">
                  <c:v>5.0549999999999997</c:v>
                </c:pt>
                <c:pt idx="533">
                  <c:v>5.0549999999999997</c:v>
                </c:pt>
                <c:pt idx="534">
                  <c:v>5.0549999999999997</c:v>
                </c:pt>
                <c:pt idx="535">
                  <c:v>5.0549999999999997</c:v>
                </c:pt>
                <c:pt idx="536">
                  <c:v>5.0549999999999997</c:v>
                </c:pt>
                <c:pt idx="537">
                  <c:v>5.0549999999999997</c:v>
                </c:pt>
                <c:pt idx="538">
                  <c:v>5.0549999999999997</c:v>
                </c:pt>
                <c:pt idx="539">
                  <c:v>5.0549999999999997</c:v>
                </c:pt>
                <c:pt idx="540">
                  <c:v>5.0549999999999997</c:v>
                </c:pt>
                <c:pt idx="541">
                  <c:v>5.0549999999999997</c:v>
                </c:pt>
                <c:pt idx="542">
                  <c:v>5.0549999999999997</c:v>
                </c:pt>
                <c:pt idx="543">
                  <c:v>5.0549999999999997</c:v>
                </c:pt>
                <c:pt idx="544">
                  <c:v>5.0549999999999997</c:v>
                </c:pt>
                <c:pt idx="545">
                  <c:v>5.0549999999999997</c:v>
                </c:pt>
                <c:pt idx="546">
                  <c:v>5.0549999999999997</c:v>
                </c:pt>
                <c:pt idx="547">
                  <c:v>5.0549999999999997</c:v>
                </c:pt>
                <c:pt idx="548">
                  <c:v>5.0549999999999997</c:v>
                </c:pt>
                <c:pt idx="549">
                  <c:v>5.0549999999999997</c:v>
                </c:pt>
                <c:pt idx="550">
                  <c:v>5.0549999999999997</c:v>
                </c:pt>
                <c:pt idx="551">
                  <c:v>5.0549999999999997</c:v>
                </c:pt>
                <c:pt idx="552">
                  <c:v>5.0549999999999997</c:v>
                </c:pt>
                <c:pt idx="553">
                  <c:v>5.0549999999999997</c:v>
                </c:pt>
                <c:pt idx="554">
                  <c:v>5.0549999999999997</c:v>
                </c:pt>
                <c:pt idx="555">
                  <c:v>5.0549999999999997</c:v>
                </c:pt>
                <c:pt idx="556">
                  <c:v>5.0549999999999997</c:v>
                </c:pt>
                <c:pt idx="557">
                  <c:v>5.0549999999999997</c:v>
                </c:pt>
                <c:pt idx="558">
                  <c:v>5.0549999999999997</c:v>
                </c:pt>
                <c:pt idx="559">
                  <c:v>5.0549999999999997</c:v>
                </c:pt>
                <c:pt idx="560">
                  <c:v>5.0549999999999997</c:v>
                </c:pt>
                <c:pt idx="561">
                  <c:v>5.0549999999999997</c:v>
                </c:pt>
                <c:pt idx="562">
                  <c:v>5.0549999999999997</c:v>
                </c:pt>
                <c:pt idx="563">
                  <c:v>5.0549999999999997</c:v>
                </c:pt>
                <c:pt idx="564">
                  <c:v>5.0549999999999997</c:v>
                </c:pt>
                <c:pt idx="565">
                  <c:v>5.0549999999999997</c:v>
                </c:pt>
                <c:pt idx="566">
                  <c:v>5.0549999999999997</c:v>
                </c:pt>
                <c:pt idx="567">
                  <c:v>5.0549999999999997</c:v>
                </c:pt>
                <c:pt idx="568">
                  <c:v>5.0549999999999997</c:v>
                </c:pt>
                <c:pt idx="569">
                  <c:v>5.0549999999999997</c:v>
                </c:pt>
                <c:pt idx="570">
                  <c:v>5.0549999999999997</c:v>
                </c:pt>
                <c:pt idx="571">
                  <c:v>5.0549999999999997</c:v>
                </c:pt>
                <c:pt idx="572">
                  <c:v>5.0549999999999997</c:v>
                </c:pt>
                <c:pt idx="573">
                  <c:v>5.0549999999999997</c:v>
                </c:pt>
                <c:pt idx="574">
                  <c:v>5.0549999999999997</c:v>
                </c:pt>
                <c:pt idx="575">
                  <c:v>5.0549999999999997</c:v>
                </c:pt>
                <c:pt idx="576">
                  <c:v>5.0549999999999997</c:v>
                </c:pt>
                <c:pt idx="577">
                  <c:v>5.0549999999999997</c:v>
                </c:pt>
                <c:pt idx="578">
                  <c:v>5.0549999999999997</c:v>
                </c:pt>
                <c:pt idx="579">
                  <c:v>5.0549999999999997</c:v>
                </c:pt>
                <c:pt idx="580">
                  <c:v>5.0549999999999997</c:v>
                </c:pt>
                <c:pt idx="581">
                  <c:v>5.0549999999999997</c:v>
                </c:pt>
                <c:pt idx="582">
                  <c:v>5.0549999999999997</c:v>
                </c:pt>
                <c:pt idx="583">
                  <c:v>5.0549999999999997</c:v>
                </c:pt>
                <c:pt idx="584">
                  <c:v>5.0549999999999997</c:v>
                </c:pt>
                <c:pt idx="585">
                  <c:v>5.0549999999999997</c:v>
                </c:pt>
                <c:pt idx="586">
                  <c:v>5.0549999999999997</c:v>
                </c:pt>
                <c:pt idx="587">
                  <c:v>5.0549999999999997</c:v>
                </c:pt>
                <c:pt idx="588">
                  <c:v>5.0549999999999997</c:v>
                </c:pt>
                <c:pt idx="589">
                  <c:v>5.0549999999999997</c:v>
                </c:pt>
                <c:pt idx="590">
                  <c:v>5.0549999999999997</c:v>
                </c:pt>
                <c:pt idx="591">
                  <c:v>5.0549999999999997</c:v>
                </c:pt>
                <c:pt idx="592">
                  <c:v>5.0549999999999997</c:v>
                </c:pt>
                <c:pt idx="593">
                  <c:v>5.0549999999999997</c:v>
                </c:pt>
                <c:pt idx="594">
                  <c:v>5.0549999999999997</c:v>
                </c:pt>
                <c:pt idx="595">
                  <c:v>5.0549999999999997</c:v>
                </c:pt>
                <c:pt idx="596">
                  <c:v>5.0549999999999997</c:v>
                </c:pt>
                <c:pt idx="597">
                  <c:v>5.0549999999999997</c:v>
                </c:pt>
                <c:pt idx="598">
                  <c:v>5.0549999999999997</c:v>
                </c:pt>
                <c:pt idx="599">
                  <c:v>5.0549999999999997</c:v>
                </c:pt>
                <c:pt idx="600">
                  <c:v>5.0549999999999997</c:v>
                </c:pt>
                <c:pt idx="601">
                  <c:v>5.0549999999999997</c:v>
                </c:pt>
                <c:pt idx="602">
                  <c:v>5.0549999999999997</c:v>
                </c:pt>
                <c:pt idx="603">
                  <c:v>5.0549999999999997</c:v>
                </c:pt>
                <c:pt idx="604">
                  <c:v>5.0549999999999997</c:v>
                </c:pt>
                <c:pt idx="605">
                  <c:v>5.0549999999999997</c:v>
                </c:pt>
                <c:pt idx="606">
                  <c:v>5.0549999999999997</c:v>
                </c:pt>
                <c:pt idx="607">
                  <c:v>5.0549999999999997</c:v>
                </c:pt>
                <c:pt idx="608">
                  <c:v>5.0549999999999997</c:v>
                </c:pt>
                <c:pt idx="609">
                  <c:v>5.0549999999999997</c:v>
                </c:pt>
                <c:pt idx="610">
                  <c:v>5.0549999999999997</c:v>
                </c:pt>
                <c:pt idx="611">
                  <c:v>5.0549999999999997</c:v>
                </c:pt>
                <c:pt idx="612">
                  <c:v>5.0549999999999997</c:v>
                </c:pt>
                <c:pt idx="613">
                  <c:v>5.0549999999999997</c:v>
                </c:pt>
                <c:pt idx="614">
                  <c:v>5.0549999999999997</c:v>
                </c:pt>
                <c:pt idx="615">
                  <c:v>5.0549999999999997</c:v>
                </c:pt>
                <c:pt idx="616">
                  <c:v>5.0549999999999997</c:v>
                </c:pt>
                <c:pt idx="617">
                  <c:v>5.0549999999999997</c:v>
                </c:pt>
                <c:pt idx="618">
                  <c:v>5.0549999999999997</c:v>
                </c:pt>
                <c:pt idx="619">
                  <c:v>5.0549999999999997</c:v>
                </c:pt>
                <c:pt idx="620">
                  <c:v>5.0549999999999997</c:v>
                </c:pt>
                <c:pt idx="621">
                  <c:v>5.0549999999999997</c:v>
                </c:pt>
                <c:pt idx="622">
                  <c:v>5.0549999999999997</c:v>
                </c:pt>
                <c:pt idx="623">
                  <c:v>5.0549999999999997</c:v>
                </c:pt>
                <c:pt idx="624">
                  <c:v>5.0549999999999997</c:v>
                </c:pt>
                <c:pt idx="625">
                  <c:v>5.0549999999999997</c:v>
                </c:pt>
                <c:pt idx="626">
                  <c:v>5.0549999999999997</c:v>
                </c:pt>
                <c:pt idx="627">
                  <c:v>5.0549999999999997</c:v>
                </c:pt>
                <c:pt idx="628">
                  <c:v>5.0549999999999997</c:v>
                </c:pt>
                <c:pt idx="629">
                  <c:v>5.0549999999999997</c:v>
                </c:pt>
                <c:pt idx="630">
                  <c:v>5.0549999999999997</c:v>
                </c:pt>
                <c:pt idx="631">
                  <c:v>5.0549999999999997</c:v>
                </c:pt>
                <c:pt idx="632">
                  <c:v>5.0549999999999997</c:v>
                </c:pt>
                <c:pt idx="633">
                  <c:v>5.0549999999999997</c:v>
                </c:pt>
                <c:pt idx="634">
                  <c:v>5.0549999999999997</c:v>
                </c:pt>
                <c:pt idx="635">
                  <c:v>5.0549999999999997</c:v>
                </c:pt>
                <c:pt idx="636">
                  <c:v>5.0549999999999997</c:v>
                </c:pt>
                <c:pt idx="637">
                  <c:v>5.0549999999999997</c:v>
                </c:pt>
                <c:pt idx="638">
                  <c:v>5.0549999999999997</c:v>
                </c:pt>
                <c:pt idx="639">
                  <c:v>5.0549999999999997</c:v>
                </c:pt>
                <c:pt idx="640">
                  <c:v>5.0549999999999997</c:v>
                </c:pt>
                <c:pt idx="641">
                  <c:v>5.0549999999999997</c:v>
                </c:pt>
                <c:pt idx="642">
                  <c:v>5.0549999999999997</c:v>
                </c:pt>
                <c:pt idx="643">
                  <c:v>5.0549999999999997</c:v>
                </c:pt>
                <c:pt idx="644">
                  <c:v>5.0549999999999997</c:v>
                </c:pt>
                <c:pt idx="645">
                  <c:v>5.0549999999999997</c:v>
                </c:pt>
                <c:pt idx="646">
                  <c:v>5.0549999999999997</c:v>
                </c:pt>
                <c:pt idx="647">
                  <c:v>5.0549999999999997</c:v>
                </c:pt>
                <c:pt idx="648">
                  <c:v>5.0549999999999997</c:v>
                </c:pt>
                <c:pt idx="649">
                  <c:v>5.0549999999999997</c:v>
                </c:pt>
                <c:pt idx="650">
                  <c:v>5.0549999999999997</c:v>
                </c:pt>
                <c:pt idx="651">
                  <c:v>5.0549999999999997</c:v>
                </c:pt>
                <c:pt idx="652">
                  <c:v>5.0549999999999997</c:v>
                </c:pt>
                <c:pt idx="653">
                  <c:v>5.0549999999999997</c:v>
                </c:pt>
                <c:pt idx="654">
                  <c:v>5.0549999999999997</c:v>
                </c:pt>
                <c:pt idx="655">
                  <c:v>5.0549999999999997</c:v>
                </c:pt>
                <c:pt idx="656">
                  <c:v>5.0549999999999997</c:v>
                </c:pt>
                <c:pt idx="657">
                  <c:v>5.0549999999999997</c:v>
                </c:pt>
                <c:pt idx="658">
                  <c:v>5.0549999999999997</c:v>
                </c:pt>
                <c:pt idx="659">
                  <c:v>5.0549999999999997</c:v>
                </c:pt>
                <c:pt idx="660">
                  <c:v>5.0549999999999997</c:v>
                </c:pt>
                <c:pt idx="661">
                  <c:v>5.0549999999999997</c:v>
                </c:pt>
                <c:pt idx="662">
                  <c:v>5.0549999999999997</c:v>
                </c:pt>
                <c:pt idx="663">
                  <c:v>5.0549999999999997</c:v>
                </c:pt>
                <c:pt idx="664">
                  <c:v>5.0549999999999997</c:v>
                </c:pt>
                <c:pt idx="665">
                  <c:v>5.0549999999999997</c:v>
                </c:pt>
                <c:pt idx="666">
                  <c:v>5.0549999999999997</c:v>
                </c:pt>
                <c:pt idx="667">
                  <c:v>5.0549999999999997</c:v>
                </c:pt>
                <c:pt idx="668">
                  <c:v>5.0549999999999997</c:v>
                </c:pt>
                <c:pt idx="669">
                  <c:v>5.0549999999999997</c:v>
                </c:pt>
                <c:pt idx="670">
                  <c:v>5.0549999999999997</c:v>
                </c:pt>
                <c:pt idx="671">
                  <c:v>5.0549999999999997</c:v>
                </c:pt>
                <c:pt idx="672">
                  <c:v>5.0549999999999997</c:v>
                </c:pt>
                <c:pt idx="673">
                  <c:v>5.0549999999999997</c:v>
                </c:pt>
                <c:pt idx="674">
                  <c:v>5.0549999999999997</c:v>
                </c:pt>
                <c:pt idx="675">
                  <c:v>5.0549999999999997</c:v>
                </c:pt>
                <c:pt idx="676">
                  <c:v>5.0549999999999997</c:v>
                </c:pt>
                <c:pt idx="677">
                  <c:v>5.0549999999999997</c:v>
                </c:pt>
                <c:pt idx="678">
                  <c:v>5.0549999999999997</c:v>
                </c:pt>
                <c:pt idx="679">
                  <c:v>5.0549999999999997</c:v>
                </c:pt>
                <c:pt idx="680">
                  <c:v>5.0549999999999997</c:v>
                </c:pt>
                <c:pt idx="681">
                  <c:v>5.0549999999999997</c:v>
                </c:pt>
                <c:pt idx="682">
                  <c:v>5.0549999999999997</c:v>
                </c:pt>
                <c:pt idx="683">
                  <c:v>5.0549999999999997</c:v>
                </c:pt>
                <c:pt idx="684">
                  <c:v>5.0549999999999997</c:v>
                </c:pt>
                <c:pt idx="685">
                  <c:v>5.0549999999999997</c:v>
                </c:pt>
                <c:pt idx="686">
                  <c:v>5.0549999999999997</c:v>
                </c:pt>
                <c:pt idx="687">
                  <c:v>5.0549999999999997</c:v>
                </c:pt>
                <c:pt idx="688">
                  <c:v>5.0549999999999997</c:v>
                </c:pt>
                <c:pt idx="689">
                  <c:v>5.0549999999999997</c:v>
                </c:pt>
                <c:pt idx="690">
                  <c:v>5.0549999999999997</c:v>
                </c:pt>
                <c:pt idx="691">
                  <c:v>5.0549999999999997</c:v>
                </c:pt>
                <c:pt idx="692">
                  <c:v>5.0549999999999997</c:v>
                </c:pt>
                <c:pt idx="693">
                  <c:v>5.0549999999999997</c:v>
                </c:pt>
                <c:pt idx="694">
                  <c:v>5.0549999999999997</c:v>
                </c:pt>
                <c:pt idx="695">
                  <c:v>5.0549999999999997</c:v>
                </c:pt>
                <c:pt idx="696">
                  <c:v>5.0549999999999997</c:v>
                </c:pt>
                <c:pt idx="697">
                  <c:v>5.0549999999999997</c:v>
                </c:pt>
                <c:pt idx="698">
                  <c:v>5.0549999999999997</c:v>
                </c:pt>
                <c:pt idx="699">
                  <c:v>5.0549999999999997</c:v>
                </c:pt>
                <c:pt idx="700">
                  <c:v>5.0549999999999997</c:v>
                </c:pt>
                <c:pt idx="701">
                  <c:v>5.0549999999999997</c:v>
                </c:pt>
                <c:pt idx="702">
                  <c:v>5.0549999999999997</c:v>
                </c:pt>
                <c:pt idx="703">
                  <c:v>5.0549999999999997</c:v>
                </c:pt>
                <c:pt idx="704">
                  <c:v>5.0549999999999997</c:v>
                </c:pt>
                <c:pt idx="705">
                  <c:v>5.0549999999999997</c:v>
                </c:pt>
                <c:pt idx="706">
                  <c:v>5.0549999999999997</c:v>
                </c:pt>
                <c:pt idx="707">
                  <c:v>5.0549999999999997</c:v>
                </c:pt>
                <c:pt idx="708">
                  <c:v>5.0549999999999997</c:v>
                </c:pt>
                <c:pt idx="709">
                  <c:v>5.0549999999999997</c:v>
                </c:pt>
                <c:pt idx="710">
                  <c:v>5.0549999999999997</c:v>
                </c:pt>
                <c:pt idx="711">
                  <c:v>5.0549999999999997</c:v>
                </c:pt>
                <c:pt idx="712">
                  <c:v>5.0549999999999997</c:v>
                </c:pt>
                <c:pt idx="713">
                  <c:v>5.0549999999999997</c:v>
                </c:pt>
                <c:pt idx="714">
                  <c:v>5.0549999999999997</c:v>
                </c:pt>
                <c:pt idx="715">
                  <c:v>5.0549999999999997</c:v>
                </c:pt>
                <c:pt idx="716">
                  <c:v>5.0549999999999997</c:v>
                </c:pt>
                <c:pt idx="717">
                  <c:v>5.0549999999999997</c:v>
                </c:pt>
                <c:pt idx="718">
                  <c:v>5.0549999999999997</c:v>
                </c:pt>
                <c:pt idx="719">
                  <c:v>5.0549999999999997</c:v>
                </c:pt>
                <c:pt idx="720">
                  <c:v>5.0549999999999997</c:v>
                </c:pt>
                <c:pt idx="721">
                  <c:v>5.0549999999999997</c:v>
                </c:pt>
                <c:pt idx="722">
                  <c:v>5.0549999999999997</c:v>
                </c:pt>
                <c:pt idx="723">
                  <c:v>5.0549999999999997</c:v>
                </c:pt>
                <c:pt idx="724">
                  <c:v>5.0549999999999997</c:v>
                </c:pt>
                <c:pt idx="725">
                  <c:v>5.0549999999999997</c:v>
                </c:pt>
                <c:pt idx="726">
                  <c:v>5.0549999999999997</c:v>
                </c:pt>
                <c:pt idx="727">
                  <c:v>5.0549999999999997</c:v>
                </c:pt>
                <c:pt idx="728">
                  <c:v>5.0549999999999997</c:v>
                </c:pt>
                <c:pt idx="729">
                  <c:v>5.0549999999999997</c:v>
                </c:pt>
                <c:pt idx="730">
                  <c:v>5.0549999999999997</c:v>
                </c:pt>
                <c:pt idx="731">
                  <c:v>5.0549999999999997</c:v>
                </c:pt>
                <c:pt idx="732">
                  <c:v>5.0549999999999997</c:v>
                </c:pt>
                <c:pt idx="733">
                  <c:v>5.0549999999999997</c:v>
                </c:pt>
                <c:pt idx="734">
                  <c:v>5.0549999999999997</c:v>
                </c:pt>
                <c:pt idx="735">
                  <c:v>5.0549999999999997</c:v>
                </c:pt>
                <c:pt idx="736">
                  <c:v>5.0549999999999997</c:v>
                </c:pt>
                <c:pt idx="737">
                  <c:v>5.0549999999999997</c:v>
                </c:pt>
                <c:pt idx="738">
                  <c:v>5.0549999999999997</c:v>
                </c:pt>
                <c:pt idx="739">
                  <c:v>5.0549999999999997</c:v>
                </c:pt>
                <c:pt idx="740">
                  <c:v>5.0549999999999997</c:v>
                </c:pt>
                <c:pt idx="741">
                  <c:v>5.0549999999999997</c:v>
                </c:pt>
                <c:pt idx="742">
                  <c:v>5.0549999999999997</c:v>
                </c:pt>
                <c:pt idx="743">
                  <c:v>5.0549999999999997</c:v>
                </c:pt>
                <c:pt idx="744">
                  <c:v>5.0549999999999997</c:v>
                </c:pt>
                <c:pt idx="745">
                  <c:v>5.0549999999999997</c:v>
                </c:pt>
                <c:pt idx="746">
                  <c:v>5.0549999999999997</c:v>
                </c:pt>
                <c:pt idx="747">
                  <c:v>5.0549999999999997</c:v>
                </c:pt>
                <c:pt idx="748">
                  <c:v>5.0549999999999997</c:v>
                </c:pt>
                <c:pt idx="749">
                  <c:v>5.0549999999999997</c:v>
                </c:pt>
                <c:pt idx="750">
                  <c:v>5.0549999999999997</c:v>
                </c:pt>
                <c:pt idx="751">
                  <c:v>5.0549999999999997</c:v>
                </c:pt>
                <c:pt idx="752">
                  <c:v>5.0549999999999997</c:v>
                </c:pt>
                <c:pt idx="753">
                  <c:v>5.0549999999999997</c:v>
                </c:pt>
                <c:pt idx="754">
                  <c:v>5.0549999999999997</c:v>
                </c:pt>
                <c:pt idx="755">
                  <c:v>5.0549999999999997</c:v>
                </c:pt>
                <c:pt idx="756">
                  <c:v>5.0549999999999997</c:v>
                </c:pt>
                <c:pt idx="757">
                  <c:v>5.0549999999999997</c:v>
                </c:pt>
                <c:pt idx="758">
                  <c:v>5.0549999999999997</c:v>
                </c:pt>
                <c:pt idx="759">
                  <c:v>5.0549999999999997</c:v>
                </c:pt>
                <c:pt idx="760">
                  <c:v>5.0549999999999997</c:v>
                </c:pt>
                <c:pt idx="761">
                  <c:v>5.0549999999999997</c:v>
                </c:pt>
                <c:pt idx="762">
                  <c:v>5.0549999999999997</c:v>
                </c:pt>
                <c:pt idx="763">
                  <c:v>5.0549999999999997</c:v>
                </c:pt>
                <c:pt idx="764">
                  <c:v>5.0549999999999997</c:v>
                </c:pt>
                <c:pt idx="765">
                  <c:v>5.0549999999999997</c:v>
                </c:pt>
                <c:pt idx="766">
                  <c:v>5.0549999999999997</c:v>
                </c:pt>
                <c:pt idx="767">
                  <c:v>5.0549999999999997</c:v>
                </c:pt>
                <c:pt idx="768">
                  <c:v>5.0549999999999997</c:v>
                </c:pt>
                <c:pt idx="769">
                  <c:v>5.0549999999999997</c:v>
                </c:pt>
                <c:pt idx="770">
                  <c:v>5.0549999999999997</c:v>
                </c:pt>
                <c:pt idx="771">
                  <c:v>5.0549999999999997</c:v>
                </c:pt>
                <c:pt idx="772">
                  <c:v>5.0549999999999997</c:v>
                </c:pt>
                <c:pt idx="773">
                  <c:v>5.0549999999999997</c:v>
                </c:pt>
                <c:pt idx="774">
                  <c:v>5.0549999999999997</c:v>
                </c:pt>
                <c:pt idx="775">
                  <c:v>5.0549999999999997</c:v>
                </c:pt>
                <c:pt idx="776">
                  <c:v>5.0549999999999997</c:v>
                </c:pt>
                <c:pt idx="777">
                  <c:v>5.0549999999999997</c:v>
                </c:pt>
                <c:pt idx="778">
                  <c:v>5.0549999999999997</c:v>
                </c:pt>
                <c:pt idx="779">
                  <c:v>5.0549999999999997</c:v>
                </c:pt>
                <c:pt idx="780">
                  <c:v>5.0549999999999997</c:v>
                </c:pt>
                <c:pt idx="781">
                  <c:v>5.0549999999999997</c:v>
                </c:pt>
                <c:pt idx="782">
                  <c:v>5.0549999999999997</c:v>
                </c:pt>
                <c:pt idx="783">
                  <c:v>5.0549999999999997</c:v>
                </c:pt>
                <c:pt idx="784">
                  <c:v>5.0549999999999997</c:v>
                </c:pt>
                <c:pt idx="785">
                  <c:v>5.0549999999999997</c:v>
                </c:pt>
                <c:pt idx="786">
                  <c:v>5.0549999999999997</c:v>
                </c:pt>
                <c:pt idx="787">
                  <c:v>5.0549999999999997</c:v>
                </c:pt>
                <c:pt idx="788">
                  <c:v>5.0549999999999997</c:v>
                </c:pt>
                <c:pt idx="789">
                  <c:v>5.0549999999999997</c:v>
                </c:pt>
                <c:pt idx="790">
                  <c:v>5.0549999999999997</c:v>
                </c:pt>
                <c:pt idx="791">
                  <c:v>5.0549999999999997</c:v>
                </c:pt>
                <c:pt idx="792">
                  <c:v>5.0549999999999997</c:v>
                </c:pt>
                <c:pt idx="793">
                  <c:v>5.0549999999999997</c:v>
                </c:pt>
                <c:pt idx="794">
                  <c:v>5.0549999999999997</c:v>
                </c:pt>
                <c:pt idx="795">
                  <c:v>5.0549999999999997</c:v>
                </c:pt>
                <c:pt idx="796">
                  <c:v>5.0549999999999997</c:v>
                </c:pt>
                <c:pt idx="797">
                  <c:v>5.0549999999999997</c:v>
                </c:pt>
                <c:pt idx="798">
                  <c:v>5.0549999999999997</c:v>
                </c:pt>
                <c:pt idx="799">
                  <c:v>5.0549999999999997</c:v>
                </c:pt>
                <c:pt idx="800">
                  <c:v>5.0549999999999997</c:v>
                </c:pt>
                <c:pt idx="801">
                  <c:v>5.0549999999999997</c:v>
                </c:pt>
                <c:pt idx="802">
                  <c:v>5.0549999999999997</c:v>
                </c:pt>
                <c:pt idx="803">
                  <c:v>5.0549999999999997</c:v>
                </c:pt>
                <c:pt idx="804">
                  <c:v>5.0549999999999997</c:v>
                </c:pt>
                <c:pt idx="805">
                  <c:v>5.0549999999999997</c:v>
                </c:pt>
                <c:pt idx="806">
                  <c:v>5.0549999999999997</c:v>
                </c:pt>
                <c:pt idx="807">
                  <c:v>5.0549999999999997</c:v>
                </c:pt>
                <c:pt idx="808">
                  <c:v>5.0549999999999997</c:v>
                </c:pt>
                <c:pt idx="809">
                  <c:v>5.0549999999999997</c:v>
                </c:pt>
                <c:pt idx="810">
                  <c:v>5.0549999999999997</c:v>
                </c:pt>
                <c:pt idx="811">
                  <c:v>5.0549999999999997</c:v>
                </c:pt>
                <c:pt idx="812">
                  <c:v>5.0549999999999997</c:v>
                </c:pt>
                <c:pt idx="813">
                  <c:v>5.0549999999999997</c:v>
                </c:pt>
                <c:pt idx="814">
                  <c:v>5.0549999999999997</c:v>
                </c:pt>
                <c:pt idx="815">
                  <c:v>5.0549999999999997</c:v>
                </c:pt>
                <c:pt idx="816">
                  <c:v>5.0549999999999997</c:v>
                </c:pt>
                <c:pt idx="817">
                  <c:v>5.0549999999999997</c:v>
                </c:pt>
                <c:pt idx="818">
                  <c:v>5.0549999999999997</c:v>
                </c:pt>
                <c:pt idx="819">
                  <c:v>5.0549999999999997</c:v>
                </c:pt>
                <c:pt idx="820">
                  <c:v>5.0549999999999997</c:v>
                </c:pt>
                <c:pt idx="821">
                  <c:v>5.0549999999999997</c:v>
                </c:pt>
                <c:pt idx="822">
                  <c:v>5.0549999999999997</c:v>
                </c:pt>
                <c:pt idx="823">
                  <c:v>5.0549999999999997</c:v>
                </c:pt>
                <c:pt idx="824">
                  <c:v>5.0549999999999997</c:v>
                </c:pt>
                <c:pt idx="825">
                  <c:v>5.0549999999999997</c:v>
                </c:pt>
                <c:pt idx="826">
                  <c:v>5.0549999999999997</c:v>
                </c:pt>
                <c:pt idx="827">
                  <c:v>5.0549999999999997</c:v>
                </c:pt>
                <c:pt idx="828">
                  <c:v>5.0549999999999997</c:v>
                </c:pt>
                <c:pt idx="829">
                  <c:v>5.0549999999999997</c:v>
                </c:pt>
                <c:pt idx="830">
                  <c:v>5.0549999999999997</c:v>
                </c:pt>
                <c:pt idx="831">
                  <c:v>5.0549999999999997</c:v>
                </c:pt>
                <c:pt idx="832">
                  <c:v>5.0549999999999997</c:v>
                </c:pt>
                <c:pt idx="833">
                  <c:v>5.0549999999999997</c:v>
                </c:pt>
                <c:pt idx="834">
                  <c:v>5.0549999999999997</c:v>
                </c:pt>
                <c:pt idx="835">
                  <c:v>5.0549999999999997</c:v>
                </c:pt>
                <c:pt idx="836">
                  <c:v>5.0549999999999997</c:v>
                </c:pt>
                <c:pt idx="837">
                  <c:v>5.0549999999999997</c:v>
                </c:pt>
                <c:pt idx="838">
                  <c:v>5.0549999999999997</c:v>
                </c:pt>
                <c:pt idx="839">
                  <c:v>5.0549999999999997</c:v>
                </c:pt>
                <c:pt idx="840">
                  <c:v>5.0549999999999997</c:v>
                </c:pt>
                <c:pt idx="841">
                  <c:v>5.0549999999999997</c:v>
                </c:pt>
                <c:pt idx="842">
                  <c:v>5.0549999999999997</c:v>
                </c:pt>
                <c:pt idx="843">
                  <c:v>5.0549999999999997</c:v>
                </c:pt>
                <c:pt idx="844">
                  <c:v>5.0549999999999997</c:v>
                </c:pt>
                <c:pt idx="845">
                  <c:v>5.0549999999999997</c:v>
                </c:pt>
                <c:pt idx="846">
                  <c:v>5.0549999999999997</c:v>
                </c:pt>
                <c:pt idx="847">
                  <c:v>5.0549999999999997</c:v>
                </c:pt>
                <c:pt idx="848">
                  <c:v>5.0549999999999997</c:v>
                </c:pt>
                <c:pt idx="849">
                  <c:v>5.0549999999999997</c:v>
                </c:pt>
                <c:pt idx="850">
                  <c:v>5.0549999999999997</c:v>
                </c:pt>
                <c:pt idx="851">
                  <c:v>5.0549999999999997</c:v>
                </c:pt>
                <c:pt idx="852">
                  <c:v>5.0549999999999997</c:v>
                </c:pt>
                <c:pt idx="853">
                  <c:v>5.0549999999999997</c:v>
                </c:pt>
                <c:pt idx="854">
                  <c:v>5.0549999999999997</c:v>
                </c:pt>
                <c:pt idx="855">
                  <c:v>5.0549999999999997</c:v>
                </c:pt>
                <c:pt idx="856">
                  <c:v>5.0549999999999997</c:v>
                </c:pt>
                <c:pt idx="857">
                  <c:v>5.0549999999999997</c:v>
                </c:pt>
                <c:pt idx="858">
                  <c:v>5.0549999999999997</c:v>
                </c:pt>
                <c:pt idx="859">
                  <c:v>5.0549999999999997</c:v>
                </c:pt>
                <c:pt idx="860">
                  <c:v>5.0549999999999997</c:v>
                </c:pt>
                <c:pt idx="861">
                  <c:v>5.0549999999999997</c:v>
                </c:pt>
                <c:pt idx="862">
                  <c:v>5.0549999999999997</c:v>
                </c:pt>
                <c:pt idx="863">
                  <c:v>5.0549999999999997</c:v>
                </c:pt>
                <c:pt idx="864">
                  <c:v>5.0549999999999997</c:v>
                </c:pt>
                <c:pt idx="865">
                  <c:v>5.0549999999999997</c:v>
                </c:pt>
                <c:pt idx="866">
                  <c:v>5.0549999999999997</c:v>
                </c:pt>
                <c:pt idx="867">
                  <c:v>5.0549999999999997</c:v>
                </c:pt>
                <c:pt idx="868">
                  <c:v>5.0549999999999997</c:v>
                </c:pt>
                <c:pt idx="869">
                  <c:v>5.0549999999999997</c:v>
                </c:pt>
                <c:pt idx="870">
                  <c:v>5.0549999999999997</c:v>
                </c:pt>
                <c:pt idx="871">
                  <c:v>5.0549999999999997</c:v>
                </c:pt>
                <c:pt idx="872">
                  <c:v>5.0549999999999997</c:v>
                </c:pt>
                <c:pt idx="873">
                  <c:v>5.0549999999999997</c:v>
                </c:pt>
                <c:pt idx="874">
                  <c:v>5.0549999999999997</c:v>
                </c:pt>
                <c:pt idx="875">
                  <c:v>5.0549999999999997</c:v>
                </c:pt>
                <c:pt idx="876">
                  <c:v>5.0549999999999997</c:v>
                </c:pt>
                <c:pt idx="877">
                  <c:v>5.0549999999999997</c:v>
                </c:pt>
                <c:pt idx="878">
                  <c:v>5.0549999999999997</c:v>
                </c:pt>
                <c:pt idx="879">
                  <c:v>5.0549999999999997</c:v>
                </c:pt>
                <c:pt idx="880">
                  <c:v>5.0549999999999997</c:v>
                </c:pt>
                <c:pt idx="881">
                  <c:v>5.0549999999999997</c:v>
                </c:pt>
                <c:pt idx="882">
                  <c:v>5.0549999999999997</c:v>
                </c:pt>
                <c:pt idx="883">
                  <c:v>5.0549999999999997</c:v>
                </c:pt>
                <c:pt idx="884">
                  <c:v>5.0549999999999997</c:v>
                </c:pt>
                <c:pt idx="885">
                  <c:v>5.0549999999999997</c:v>
                </c:pt>
                <c:pt idx="886">
                  <c:v>5.0549999999999997</c:v>
                </c:pt>
                <c:pt idx="887">
                  <c:v>5.0549999999999997</c:v>
                </c:pt>
                <c:pt idx="888">
                  <c:v>5.0549999999999997</c:v>
                </c:pt>
                <c:pt idx="889">
                  <c:v>5.0549999999999997</c:v>
                </c:pt>
                <c:pt idx="890">
                  <c:v>5.0549999999999997</c:v>
                </c:pt>
                <c:pt idx="891">
                  <c:v>5.0549999999999997</c:v>
                </c:pt>
                <c:pt idx="892">
                  <c:v>5.0549999999999997</c:v>
                </c:pt>
                <c:pt idx="893">
                  <c:v>5.0549999999999997</c:v>
                </c:pt>
                <c:pt idx="894">
                  <c:v>5.0549999999999997</c:v>
                </c:pt>
                <c:pt idx="895">
                  <c:v>5.0549999999999997</c:v>
                </c:pt>
                <c:pt idx="896">
                  <c:v>5.0549999999999997</c:v>
                </c:pt>
                <c:pt idx="897">
                  <c:v>5.0549999999999997</c:v>
                </c:pt>
                <c:pt idx="898">
                  <c:v>5.0549999999999997</c:v>
                </c:pt>
                <c:pt idx="899">
                  <c:v>5.0549999999999997</c:v>
                </c:pt>
                <c:pt idx="900">
                  <c:v>5.0549999999999997</c:v>
                </c:pt>
                <c:pt idx="901">
                  <c:v>5.0549999999999997</c:v>
                </c:pt>
                <c:pt idx="902">
                  <c:v>5.0549999999999997</c:v>
                </c:pt>
                <c:pt idx="903">
                  <c:v>5.73</c:v>
                </c:pt>
                <c:pt idx="904">
                  <c:v>5.73</c:v>
                </c:pt>
                <c:pt idx="905">
                  <c:v>5.73</c:v>
                </c:pt>
                <c:pt idx="906">
                  <c:v>5.73</c:v>
                </c:pt>
                <c:pt idx="907">
                  <c:v>5.73</c:v>
                </c:pt>
                <c:pt idx="908">
                  <c:v>5.73</c:v>
                </c:pt>
                <c:pt idx="909">
                  <c:v>5.73</c:v>
                </c:pt>
                <c:pt idx="910">
                  <c:v>5.73</c:v>
                </c:pt>
                <c:pt idx="911">
                  <c:v>5.73</c:v>
                </c:pt>
                <c:pt idx="912">
                  <c:v>5.73</c:v>
                </c:pt>
                <c:pt idx="913">
                  <c:v>5.73</c:v>
                </c:pt>
                <c:pt idx="914">
                  <c:v>5.73</c:v>
                </c:pt>
                <c:pt idx="915">
                  <c:v>5.73</c:v>
                </c:pt>
                <c:pt idx="916">
                  <c:v>5.73</c:v>
                </c:pt>
                <c:pt idx="917">
                  <c:v>5.73</c:v>
                </c:pt>
                <c:pt idx="918">
                  <c:v>5.73</c:v>
                </c:pt>
                <c:pt idx="919">
                  <c:v>5.73</c:v>
                </c:pt>
                <c:pt idx="920">
                  <c:v>5.73</c:v>
                </c:pt>
                <c:pt idx="921">
                  <c:v>5.73</c:v>
                </c:pt>
                <c:pt idx="922">
                  <c:v>5.73</c:v>
                </c:pt>
                <c:pt idx="923">
                  <c:v>5.73</c:v>
                </c:pt>
                <c:pt idx="924">
                  <c:v>5.73</c:v>
                </c:pt>
                <c:pt idx="925">
                  <c:v>5.73</c:v>
                </c:pt>
                <c:pt idx="926">
                  <c:v>5.73</c:v>
                </c:pt>
                <c:pt idx="927">
                  <c:v>5.73</c:v>
                </c:pt>
                <c:pt idx="928">
                  <c:v>5.73</c:v>
                </c:pt>
                <c:pt idx="929">
                  <c:v>5.73</c:v>
                </c:pt>
                <c:pt idx="930">
                  <c:v>5.73</c:v>
                </c:pt>
                <c:pt idx="931">
                  <c:v>5.73</c:v>
                </c:pt>
                <c:pt idx="932">
                  <c:v>5.73</c:v>
                </c:pt>
                <c:pt idx="933">
                  <c:v>5.73</c:v>
                </c:pt>
                <c:pt idx="934">
                  <c:v>5.73</c:v>
                </c:pt>
                <c:pt idx="935">
                  <c:v>5.73</c:v>
                </c:pt>
                <c:pt idx="936">
                  <c:v>5.73</c:v>
                </c:pt>
                <c:pt idx="937">
                  <c:v>5.73</c:v>
                </c:pt>
                <c:pt idx="938">
                  <c:v>5.73</c:v>
                </c:pt>
                <c:pt idx="939">
                  <c:v>5.73</c:v>
                </c:pt>
                <c:pt idx="940">
                  <c:v>5.73</c:v>
                </c:pt>
                <c:pt idx="941">
                  <c:v>5.73</c:v>
                </c:pt>
                <c:pt idx="942">
                  <c:v>5.73</c:v>
                </c:pt>
                <c:pt idx="943">
                  <c:v>5.73</c:v>
                </c:pt>
                <c:pt idx="944">
                  <c:v>5.73</c:v>
                </c:pt>
                <c:pt idx="945">
                  <c:v>5.73</c:v>
                </c:pt>
                <c:pt idx="946">
                  <c:v>5.73</c:v>
                </c:pt>
                <c:pt idx="947">
                  <c:v>5.73</c:v>
                </c:pt>
                <c:pt idx="948">
                  <c:v>5.73</c:v>
                </c:pt>
                <c:pt idx="949">
                  <c:v>5.73</c:v>
                </c:pt>
                <c:pt idx="950">
                  <c:v>5.73</c:v>
                </c:pt>
                <c:pt idx="951">
                  <c:v>5.73</c:v>
                </c:pt>
                <c:pt idx="952">
                  <c:v>5.73</c:v>
                </c:pt>
                <c:pt idx="953">
                  <c:v>5.73</c:v>
                </c:pt>
                <c:pt idx="954">
                  <c:v>5.73</c:v>
                </c:pt>
                <c:pt idx="955">
                  <c:v>5.73</c:v>
                </c:pt>
                <c:pt idx="956">
                  <c:v>5.73</c:v>
                </c:pt>
                <c:pt idx="957">
                  <c:v>5.73</c:v>
                </c:pt>
                <c:pt idx="958">
                  <c:v>5.73</c:v>
                </c:pt>
                <c:pt idx="959">
                  <c:v>5.73</c:v>
                </c:pt>
                <c:pt idx="960">
                  <c:v>5.73</c:v>
                </c:pt>
                <c:pt idx="961">
                  <c:v>5.73</c:v>
                </c:pt>
                <c:pt idx="962">
                  <c:v>5.73</c:v>
                </c:pt>
                <c:pt idx="963">
                  <c:v>5.73</c:v>
                </c:pt>
                <c:pt idx="964">
                  <c:v>5.73</c:v>
                </c:pt>
                <c:pt idx="965">
                  <c:v>5.73</c:v>
                </c:pt>
                <c:pt idx="966">
                  <c:v>5.73</c:v>
                </c:pt>
                <c:pt idx="967">
                  <c:v>5.73</c:v>
                </c:pt>
                <c:pt idx="968">
                  <c:v>5.73</c:v>
                </c:pt>
                <c:pt idx="969">
                  <c:v>5.73</c:v>
                </c:pt>
                <c:pt idx="970">
                  <c:v>5.73</c:v>
                </c:pt>
                <c:pt idx="971">
                  <c:v>5.73</c:v>
                </c:pt>
                <c:pt idx="972">
                  <c:v>5.73</c:v>
                </c:pt>
                <c:pt idx="973">
                  <c:v>5.73</c:v>
                </c:pt>
                <c:pt idx="974">
                  <c:v>5.73</c:v>
                </c:pt>
                <c:pt idx="975">
                  <c:v>5.73</c:v>
                </c:pt>
                <c:pt idx="976">
                  <c:v>5.73</c:v>
                </c:pt>
                <c:pt idx="977">
                  <c:v>5.73</c:v>
                </c:pt>
                <c:pt idx="978">
                  <c:v>5.73</c:v>
                </c:pt>
                <c:pt idx="979">
                  <c:v>5.73</c:v>
                </c:pt>
                <c:pt idx="980">
                  <c:v>5.73</c:v>
                </c:pt>
                <c:pt idx="981">
                  <c:v>5.73</c:v>
                </c:pt>
                <c:pt idx="982">
                  <c:v>5.73</c:v>
                </c:pt>
                <c:pt idx="983">
                  <c:v>5.73</c:v>
                </c:pt>
                <c:pt idx="984">
                  <c:v>5.73</c:v>
                </c:pt>
                <c:pt idx="985">
                  <c:v>5.73</c:v>
                </c:pt>
                <c:pt idx="986">
                  <c:v>5.73</c:v>
                </c:pt>
                <c:pt idx="987">
                  <c:v>5.73</c:v>
                </c:pt>
                <c:pt idx="988">
                  <c:v>5.73</c:v>
                </c:pt>
                <c:pt idx="989">
                  <c:v>5.73</c:v>
                </c:pt>
                <c:pt idx="990">
                  <c:v>5.73</c:v>
                </c:pt>
                <c:pt idx="991">
                  <c:v>5.73</c:v>
                </c:pt>
                <c:pt idx="992">
                  <c:v>5.73</c:v>
                </c:pt>
                <c:pt idx="993">
                  <c:v>5.73</c:v>
                </c:pt>
                <c:pt idx="994">
                  <c:v>5.73</c:v>
                </c:pt>
                <c:pt idx="995">
                  <c:v>5.73</c:v>
                </c:pt>
                <c:pt idx="996">
                  <c:v>5.73</c:v>
                </c:pt>
                <c:pt idx="997">
                  <c:v>5.73</c:v>
                </c:pt>
                <c:pt idx="998">
                  <c:v>5.73</c:v>
                </c:pt>
                <c:pt idx="999">
                  <c:v>5.73</c:v>
                </c:pt>
                <c:pt idx="1000">
                  <c:v>5.73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1A0-446B-8C75-95F6BE128CDB}"/>
            </c:ext>
          </c:extLst>
        </c:ser>
        <c:ser>
          <c:idx val="2"/>
          <c:order val="2"/>
          <c:tx>
            <c:v>Sliding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Sheet3!$EB$15:$EB$1015</c:f>
              <c:numCache>
                <c:formatCode>General</c:formatCode>
                <c:ptCount val="1001"/>
                <c:pt idx="0">
                  <c:v>0</c:v>
                </c:pt>
                <c:pt idx="1">
                  <c:v>1E-3</c:v>
                </c:pt>
                <c:pt idx="2">
                  <c:v>2E-3</c:v>
                </c:pt>
                <c:pt idx="3">
                  <c:v>3.0000000000000001E-3</c:v>
                </c:pt>
                <c:pt idx="4">
                  <c:v>4.0000000000000001E-3</c:v>
                </c:pt>
                <c:pt idx="5">
                  <c:v>5.0000000000000001E-3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8.0000000000000002E-3</c:v>
                </c:pt>
                <c:pt idx="9">
                  <c:v>8.9999999999999993E-3</c:v>
                </c:pt>
                <c:pt idx="10">
                  <c:v>0.01</c:v>
                </c:pt>
                <c:pt idx="11">
                  <c:v>1.0999999999999999E-2</c:v>
                </c:pt>
                <c:pt idx="12">
                  <c:v>1.2E-2</c:v>
                </c:pt>
                <c:pt idx="13">
                  <c:v>1.2999999999999999E-2</c:v>
                </c:pt>
                <c:pt idx="14">
                  <c:v>1.4E-2</c:v>
                </c:pt>
                <c:pt idx="15">
                  <c:v>1.4999999999999999E-2</c:v>
                </c:pt>
                <c:pt idx="16">
                  <c:v>1.6E-2</c:v>
                </c:pt>
                <c:pt idx="17">
                  <c:v>1.7000000000000001E-2</c:v>
                </c:pt>
                <c:pt idx="18">
                  <c:v>1.7999999999999999E-2</c:v>
                </c:pt>
                <c:pt idx="19">
                  <c:v>1.9E-2</c:v>
                </c:pt>
                <c:pt idx="20">
                  <c:v>0.02</c:v>
                </c:pt>
                <c:pt idx="21">
                  <c:v>2.1000000000000001E-2</c:v>
                </c:pt>
                <c:pt idx="22">
                  <c:v>2.1999999999999999E-2</c:v>
                </c:pt>
                <c:pt idx="23">
                  <c:v>2.3E-2</c:v>
                </c:pt>
                <c:pt idx="24">
                  <c:v>2.4E-2</c:v>
                </c:pt>
                <c:pt idx="25">
                  <c:v>2.5000000000000001E-2</c:v>
                </c:pt>
                <c:pt idx="26">
                  <c:v>2.5999999999999999E-2</c:v>
                </c:pt>
                <c:pt idx="27">
                  <c:v>2.7E-2</c:v>
                </c:pt>
                <c:pt idx="28">
                  <c:v>2.8000000000000001E-2</c:v>
                </c:pt>
                <c:pt idx="29">
                  <c:v>2.9000000000000001E-2</c:v>
                </c:pt>
                <c:pt idx="30">
                  <c:v>0.03</c:v>
                </c:pt>
                <c:pt idx="31">
                  <c:v>3.1E-2</c:v>
                </c:pt>
                <c:pt idx="32">
                  <c:v>3.2000000000000001E-2</c:v>
                </c:pt>
                <c:pt idx="33">
                  <c:v>3.3000000000000002E-2</c:v>
                </c:pt>
                <c:pt idx="34">
                  <c:v>3.4000000000000002E-2</c:v>
                </c:pt>
                <c:pt idx="35">
                  <c:v>3.5000000000000003E-2</c:v>
                </c:pt>
                <c:pt idx="36">
                  <c:v>3.5999999999999997E-2</c:v>
                </c:pt>
                <c:pt idx="37">
                  <c:v>3.6999999999999998E-2</c:v>
                </c:pt>
                <c:pt idx="38">
                  <c:v>3.7999999999999999E-2</c:v>
                </c:pt>
                <c:pt idx="39">
                  <c:v>3.9E-2</c:v>
                </c:pt>
                <c:pt idx="40">
                  <c:v>0.04</c:v>
                </c:pt>
                <c:pt idx="41">
                  <c:v>4.1000000000000002E-2</c:v>
                </c:pt>
                <c:pt idx="42">
                  <c:v>4.2000000000000003E-2</c:v>
                </c:pt>
                <c:pt idx="43">
                  <c:v>4.2999999999999997E-2</c:v>
                </c:pt>
                <c:pt idx="44">
                  <c:v>4.3999999999999997E-2</c:v>
                </c:pt>
                <c:pt idx="45">
                  <c:v>4.4999999999999998E-2</c:v>
                </c:pt>
                <c:pt idx="46">
                  <c:v>4.5999999999999999E-2</c:v>
                </c:pt>
                <c:pt idx="47">
                  <c:v>4.7E-2</c:v>
                </c:pt>
                <c:pt idx="48">
                  <c:v>4.8000000000000001E-2</c:v>
                </c:pt>
                <c:pt idx="49">
                  <c:v>4.9000000000000002E-2</c:v>
                </c:pt>
                <c:pt idx="50">
                  <c:v>0.05</c:v>
                </c:pt>
                <c:pt idx="51">
                  <c:v>5.0999999999999997E-2</c:v>
                </c:pt>
                <c:pt idx="52">
                  <c:v>5.1999999999999998E-2</c:v>
                </c:pt>
                <c:pt idx="53">
                  <c:v>5.2999999999999999E-2</c:v>
                </c:pt>
                <c:pt idx="54">
                  <c:v>5.3999999999999999E-2</c:v>
                </c:pt>
                <c:pt idx="55">
                  <c:v>5.5E-2</c:v>
                </c:pt>
                <c:pt idx="56">
                  <c:v>5.6000000000000001E-2</c:v>
                </c:pt>
                <c:pt idx="57">
                  <c:v>5.7000000000000002E-2</c:v>
                </c:pt>
                <c:pt idx="58">
                  <c:v>5.8000000000000003E-2</c:v>
                </c:pt>
                <c:pt idx="59">
                  <c:v>5.8999999999999997E-2</c:v>
                </c:pt>
                <c:pt idx="60">
                  <c:v>0.06</c:v>
                </c:pt>
                <c:pt idx="61">
                  <c:v>6.0999999999999999E-2</c:v>
                </c:pt>
                <c:pt idx="62">
                  <c:v>6.2E-2</c:v>
                </c:pt>
                <c:pt idx="63">
                  <c:v>6.3E-2</c:v>
                </c:pt>
                <c:pt idx="64">
                  <c:v>6.4000000000000001E-2</c:v>
                </c:pt>
                <c:pt idx="65">
                  <c:v>6.5000000000000002E-2</c:v>
                </c:pt>
                <c:pt idx="66">
                  <c:v>6.6000000000000003E-2</c:v>
                </c:pt>
                <c:pt idx="67">
                  <c:v>6.7000000000000004E-2</c:v>
                </c:pt>
                <c:pt idx="68">
                  <c:v>6.8000000000000005E-2</c:v>
                </c:pt>
                <c:pt idx="69">
                  <c:v>6.9000000000000006E-2</c:v>
                </c:pt>
                <c:pt idx="70">
                  <c:v>7.0000000000000007E-2</c:v>
                </c:pt>
                <c:pt idx="71">
                  <c:v>7.0999999999999994E-2</c:v>
                </c:pt>
                <c:pt idx="72">
                  <c:v>7.1999999999999995E-2</c:v>
                </c:pt>
                <c:pt idx="73">
                  <c:v>7.2999999999999995E-2</c:v>
                </c:pt>
                <c:pt idx="74">
                  <c:v>7.3999999999999996E-2</c:v>
                </c:pt>
                <c:pt idx="75">
                  <c:v>7.4999999999999997E-2</c:v>
                </c:pt>
                <c:pt idx="76">
                  <c:v>7.5999999999999998E-2</c:v>
                </c:pt>
                <c:pt idx="77">
                  <c:v>7.6999999999999999E-2</c:v>
                </c:pt>
                <c:pt idx="78">
                  <c:v>7.8E-2</c:v>
                </c:pt>
                <c:pt idx="79">
                  <c:v>7.9000000000000001E-2</c:v>
                </c:pt>
                <c:pt idx="80">
                  <c:v>0.08</c:v>
                </c:pt>
                <c:pt idx="81">
                  <c:v>8.1000000000000003E-2</c:v>
                </c:pt>
                <c:pt idx="82">
                  <c:v>8.2000000000000003E-2</c:v>
                </c:pt>
                <c:pt idx="83">
                  <c:v>8.3000000000000004E-2</c:v>
                </c:pt>
                <c:pt idx="84">
                  <c:v>8.4000000000000005E-2</c:v>
                </c:pt>
                <c:pt idx="85">
                  <c:v>8.5000000000000006E-2</c:v>
                </c:pt>
                <c:pt idx="86">
                  <c:v>8.5999999999999993E-2</c:v>
                </c:pt>
                <c:pt idx="87">
                  <c:v>8.6999999999999994E-2</c:v>
                </c:pt>
                <c:pt idx="88">
                  <c:v>8.7999999999999995E-2</c:v>
                </c:pt>
                <c:pt idx="89">
                  <c:v>8.8999999999999996E-2</c:v>
                </c:pt>
                <c:pt idx="90">
                  <c:v>0.09</c:v>
                </c:pt>
                <c:pt idx="91">
                  <c:v>9.0999999999999998E-2</c:v>
                </c:pt>
                <c:pt idx="92">
                  <c:v>9.1999999999999998E-2</c:v>
                </c:pt>
                <c:pt idx="93">
                  <c:v>9.2999999999999999E-2</c:v>
                </c:pt>
                <c:pt idx="94">
                  <c:v>9.4E-2</c:v>
                </c:pt>
                <c:pt idx="95">
                  <c:v>9.5000000000000001E-2</c:v>
                </c:pt>
                <c:pt idx="96">
                  <c:v>9.6000000000000002E-2</c:v>
                </c:pt>
                <c:pt idx="97">
                  <c:v>9.7000000000000003E-2</c:v>
                </c:pt>
                <c:pt idx="98">
                  <c:v>9.8000000000000004E-2</c:v>
                </c:pt>
                <c:pt idx="99">
                  <c:v>9.9000000000000005E-2</c:v>
                </c:pt>
                <c:pt idx="100">
                  <c:v>0.1</c:v>
                </c:pt>
                <c:pt idx="101">
                  <c:v>0.10100000000000001</c:v>
                </c:pt>
                <c:pt idx="102">
                  <c:v>0.10199999999999999</c:v>
                </c:pt>
                <c:pt idx="103">
                  <c:v>0.10299999999999999</c:v>
                </c:pt>
                <c:pt idx="104">
                  <c:v>0.104</c:v>
                </c:pt>
                <c:pt idx="105">
                  <c:v>0.105</c:v>
                </c:pt>
                <c:pt idx="106">
                  <c:v>0.106</c:v>
                </c:pt>
                <c:pt idx="107">
                  <c:v>0.107</c:v>
                </c:pt>
                <c:pt idx="108">
                  <c:v>0.108</c:v>
                </c:pt>
                <c:pt idx="109">
                  <c:v>0.109</c:v>
                </c:pt>
                <c:pt idx="110">
                  <c:v>0.11</c:v>
                </c:pt>
                <c:pt idx="111">
                  <c:v>0.111</c:v>
                </c:pt>
                <c:pt idx="112">
                  <c:v>0.112</c:v>
                </c:pt>
                <c:pt idx="113">
                  <c:v>0.113</c:v>
                </c:pt>
                <c:pt idx="114">
                  <c:v>0.114</c:v>
                </c:pt>
                <c:pt idx="115">
                  <c:v>0.115</c:v>
                </c:pt>
                <c:pt idx="116">
                  <c:v>0.11600000000000001</c:v>
                </c:pt>
                <c:pt idx="117">
                  <c:v>0.11700000000000001</c:v>
                </c:pt>
                <c:pt idx="118">
                  <c:v>0.11799999999999999</c:v>
                </c:pt>
                <c:pt idx="119">
                  <c:v>0.11899999999999999</c:v>
                </c:pt>
                <c:pt idx="120">
                  <c:v>0.12</c:v>
                </c:pt>
                <c:pt idx="121">
                  <c:v>0.121</c:v>
                </c:pt>
                <c:pt idx="122">
                  <c:v>0.122</c:v>
                </c:pt>
                <c:pt idx="123">
                  <c:v>0.123</c:v>
                </c:pt>
                <c:pt idx="124">
                  <c:v>0.124</c:v>
                </c:pt>
                <c:pt idx="125">
                  <c:v>0.125</c:v>
                </c:pt>
                <c:pt idx="126">
                  <c:v>0.126</c:v>
                </c:pt>
                <c:pt idx="127">
                  <c:v>0.127</c:v>
                </c:pt>
                <c:pt idx="128">
                  <c:v>0.128</c:v>
                </c:pt>
                <c:pt idx="129">
                  <c:v>0.129</c:v>
                </c:pt>
                <c:pt idx="130">
                  <c:v>0.13</c:v>
                </c:pt>
                <c:pt idx="131">
                  <c:v>0.13100000000000001</c:v>
                </c:pt>
                <c:pt idx="132">
                  <c:v>0.13200000000000001</c:v>
                </c:pt>
                <c:pt idx="133">
                  <c:v>0.13300000000000001</c:v>
                </c:pt>
                <c:pt idx="134">
                  <c:v>0.13400000000000001</c:v>
                </c:pt>
                <c:pt idx="135">
                  <c:v>0.13500000000000001</c:v>
                </c:pt>
                <c:pt idx="136">
                  <c:v>0.13600000000000001</c:v>
                </c:pt>
                <c:pt idx="137">
                  <c:v>0.13700000000000001</c:v>
                </c:pt>
                <c:pt idx="138">
                  <c:v>0.13800000000000001</c:v>
                </c:pt>
                <c:pt idx="139">
                  <c:v>0.13900000000000001</c:v>
                </c:pt>
                <c:pt idx="140">
                  <c:v>0.14000000000000001</c:v>
                </c:pt>
                <c:pt idx="141">
                  <c:v>0.14099999999999999</c:v>
                </c:pt>
                <c:pt idx="142">
                  <c:v>0.14199999999999999</c:v>
                </c:pt>
                <c:pt idx="143">
                  <c:v>0.14299999999999999</c:v>
                </c:pt>
                <c:pt idx="144">
                  <c:v>0.14399999999999999</c:v>
                </c:pt>
                <c:pt idx="145">
                  <c:v>0.14499999999999999</c:v>
                </c:pt>
                <c:pt idx="146">
                  <c:v>0.14599999999999999</c:v>
                </c:pt>
                <c:pt idx="147">
                  <c:v>0.14699999999999999</c:v>
                </c:pt>
                <c:pt idx="148">
                  <c:v>0.14799999999999999</c:v>
                </c:pt>
                <c:pt idx="149">
                  <c:v>0.14899999999999999</c:v>
                </c:pt>
                <c:pt idx="150">
                  <c:v>0.15</c:v>
                </c:pt>
                <c:pt idx="151">
                  <c:v>0.151</c:v>
                </c:pt>
                <c:pt idx="152">
                  <c:v>0.152</c:v>
                </c:pt>
                <c:pt idx="153">
                  <c:v>0.153</c:v>
                </c:pt>
                <c:pt idx="154">
                  <c:v>0.154</c:v>
                </c:pt>
                <c:pt idx="155">
                  <c:v>0.155</c:v>
                </c:pt>
                <c:pt idx="156">
                  <c:v>0.156</c:v>
                </c:pt>
                <c:pt idx="157">
                  <c:v>0.157</c:v>
                </c:pt>
                <c:pt idx="158">
                  <c:v>0.158</c:v>
                </c:pt>
                <c:pt idx="159">
                  <c:v>0.159</c:v>
                </c:pt>
                <c:pt idx="160">
                  <c:v>0.16</c:v>
                </c:pt>
                <c:pt idx="161">
                  <c:v>0.161</c:v>
                </c:pt>
                <c:pt idx="162">
                  <c:v>0.16200000000000001</c:v>
                </c:pt>
                <c:pt idx="163">
                  <c:v>0.16300000000000001</c:v>
                </c:pt>
                <c:pt idx="164">
                  <c:v>0.16400000000000001</c:v>
                </c:pt>
                <c:pt idx="165">
                  <c:v>0.16500000000000001</c:v>
                </c:pt>
                <c:pt idx="166">
                  <c:v>0.16600000000000001</c:v>
                </c:pt>
                <c:pt idx="167">
                  <c:v>0.16700000000000001</c:v>
                </c:pt>
                <c:pt idx="168">
                  <c:v>0.16800000000000001</c:v>
                </c:pt>
                <c:pt idx="169">
                  <c:v>0.16900000000000001</c:v>
                </c:pt>
                <c:pt idx="170">
                  <c:v>0.17</c:v>
                </c:pt>
                <c:pt idx="171">
                  <c:v>0.17100000000000001</c:v>
                </c:pt>
                <c:pt idx="172">
                  <c:v>0.17199999999999999</c:v>
                </c:pt>
                <c:pt idx="173">
                  <c:v>0.17299999999999999</c:v>
                </c:pt>
                <c:pt idx="174">
                  <c:v>0.17399999999999999</c:v>
                </c:pt>
                <c:pt idx="175">
                  <c:v>0.17499999999999999</c:v>
                </c:pt>
                <c:pt idx="176">
                  <c:v>0.17599999999999999</c:v>
                </c:pt>
                <c:pt idx="177">
                  <c:v>0.17699999999999999</c:v>
                </c:pt>
                <c:pt idx="178">
                  <c:v>0.17799999999999999</c:v>
                </c:pt>
                <c:pt idx="179">
                  <c:v>0.17899999999999999</c:v>
                </c:pt>
                <c:pt idx="180">
                  <c:v>0.18</c:v>
                </c:pt>
                <c:pt idx="181">
                  <c:v>0.18099999999999999</c:v>
                </c:pt>
                <c:pt idx="182">
                  <c:v>0.182</c:v>
                </c:pt>
                <c:pt idx="183">
                  <c:v>0.183</c:v>
                </c:pt>
                <c:pt idx="184">
                  <c:v>0.184</c:v>
                </c:pt>
                <c:pt idx="185">
                  <c:v>0.185</c:v>
                </c:pt>
                <c:pt idx="186">
                  <c:v>0.186</c:v>
                </c:pt>
                <c:pt idx="187">
                  <c:v>0.187</c:v>
                </c:pt>
                <c:pt idx="188">
                  <c:v>0.188</c:v>
                </c:pt>
                <c:pt idx="189">
                  <c:v>0.189</c:v>
                </c:pt>
                <c:pt idx="190">
                  <c:v>0.19</c:v>
                </c:pt>
                <c:pt idx="191">
                  <c:v>0.191</c:v>
                </c:pt>
                <c:pt idx="192">
                  <c:v>0.192</c:v>
                </c:pt>
                <c:pt idx="193">
                  <c:v>0.193</c:v>
                </c:pt>
                <c:pt idx="194">
                  <c:v>0.19400000000000001</c:v>
                </c:pt>
                <c:pt idx="195">
                  <c:v>0.19500000000000001</c:v>
                </c:pt>
                <c:pt idx="196">
                  <c:v>0.19600000000000001</c:v>
                </c:pt>
                <c:pt idx="197">
                  <c:v>0.19700000000000001</c:v>
                </c:pt>
                <c:pt idx="198">
                  <c:v>0.19800000000000001</c:v>
                </c:pt>
                <c:pt idx="199">
                  <c:v>0.19900000000000001</c:v>
                </c:pt>
                <c:pt idx="200">
                  <c:v>0.2</c:v>
                </c:pt>
                <c:pt idx="201">
                  <c:v>0.20100000000000001</c:v>
                </c:pt>
                <c:pt idx="202">
                  <c:v>0.20200000000000001</c:v>
                </c:pt>
                <c:pt idx="203">
                  <c:v>0.20300000000000001</c:v>
                </c:pt>
                <c:pt idx="204">
                  <c:v>0.20399999999999999</c:v>
                </c:pt>
                <c:pt idx="205">
                  <c:v>0.20499999999999999</c:v>
                </c:pt>
                <c:pt idx="206">
                  <c:v>0.20599999999999999</c:v>
                </c:pt>
                <c:pt idx="207">
                  <c:v>0.20699999999999999</c:v>
                </c:pt>
                <c:pt idx="208">
                  <c:v>0.20799999999999999</c:v>
                </c:pt>
                <c:pt idx="209">
                  <c:v>0.20899999999999999</c:v>
                </c:pt>
                <c:pt idx="210">
                  <c:v>0.21</c:v>
                </c:pt>
                <c:pt idx="211">
                  <c:v>0.21099999999999999</c:v>
                </c:pt>
                <c:pt idx="212">
                  <c:v>0.21199999999999999</c:v>
                </c:pt>
                <c:pt idx="213">
                  <c:v>0.21299999999999999</c:v>
                </c:pt>
                <c:pt idx="214">
                  <c:v>0.214</c:v>
                </c:pt>
                <c:pt idx="215">
                  <c:v>0.215</c:v>
                </c:pt>
                <c:pt idx="216">
                  <c:v>0.216</c:v>
                </c:pt>
                <c:pt idx="217">
                  <c:v>0.217</c:v>
                </c:pt>
                <c:pt idx="218">
                  <c:v>0.218</c:v>
                </c:pt>
                <c:pt idx="219">
                  <c:v>0.219</c:v>
                </c:pt>
                <c:pt idx="220">
                  <c:v>0.22</c:v>
                </c:pt>
                <c:pt idx="221">
                  <c:v>0.221</c:v>
                </c:pt>
                <c:pt idx="222">
                  <c:v>0.222</c:v>
                </c:pt>
                <c:pt idx="223">
                  <c:v>0.223</c:v>
                </c:pt>
                <c:pt idx="224">
                  <c:v>0.224</c:v>
                </c:pt>
                <c:pt idx="225">
                  <c:v>0.22500000000000001</c:v>
                </c:pt>
                <c:pt idx="226">
                  <c:v>0.22600000000000001</c:v>
                </c:pt>
                <c:pt idx="227">
                  <c:v>0.22700000000000001</c:v>
                </c:pt>
                <c:pt idx="228">
                  <c:v>0.22800000000000001</c:v>
                </c:pt>
                <c:pt idx="229">
                  <c:v>0.22900000000000001</c:v>
                </c:pt>
                <c:pt idx="230">
                  <c:v>0.23</c:v>
                </c:pt>
                <c:pt idx="231">
                  <c:v>0.23100000000000001</c:v>
                </c:pt>
                <c:pt idx="232">
                  <c:v>0.23200000000000001</c:v>
                </c:pt>
                <c:pt idx="233">
                  <c:v>0.23300000000000001</c:v>
                </c:pt>
                <c:pt idx="234">
                  <c:v>0.23400000000000001</c:v>
                </c:pt>
                <c:pt idx="235">
                  <c:v>0.23499999999999999</c:v>
                </c:pt>
                <c:pt idx="236">
                  <c:v>0.23599999999999999</c:v>
                </c:pt>
                <c:pt idx="237">
                  <c:v>0.23699999999999999</c:v>
                </c:pt>
                <c:pt idx="238">
                  <c:v>0.23799999999999999</c:v>
                </c:pt>
                <c:pt idx="239">
                  <c:v>0.23899999999999999</c:v>
                </c:pt>
                <c:pt idx="240">
                  <c:v>0.24</c:v>
                </c:pt>
                <c:pt idx="241">
                  <c:v>0.24099999999999999</c:v>
                </c:pt>
                <c:pt idx="242">
                  <c:v>0.24199999999999999</c:v>
                </c:pt>
                <c:pt idx="243">
                  <c:v>0.24299999999999999</c:v>
                </c:pt>
                <c:pt idx="244">
                  <c:v>0.24399999999999999</c:v>
                </c:pt>
                <c:pt idx="245">
                  <c:v>0.245</c:v>
                </c:pt>
                <c:pt idx="246">
                  <c:v>0.246</c:v>
                </c:pt>
                <c:pt idx="247">
                  <c:v>0.247</c:v>
                </c:pt>
                <c:pt idx="248">
                  <c:v>0.248</c:v>
                </c:pt>
                <c:pt idx="249">
                  <c:v>0.249</c:v>
                </c:pt>
                <c:pt idx="250">
                  <c:v>0.25</c:v>
                </c:pt>
                <c:pt idx="251">
                  <c:v>0.251</c:v>
                </c:pt>
                <c:pt idx="252">
                  <c:v>0.252</c:v>
                </c:pt>
                <c:pt idx="253">
                  <c:v>0.253</c:v>
                </c:pt>
                <c:pt idx="254">
                  <c:v>0.254</c:v>
                </c:pt>
                <c:pt idx="255">
                  <c:v>0.255</c:v>
                </c:pt>
                <c:pt idx="256">
                  <c:v>0.25600000000000001</c:v>
                </c:pt>
                <c:pt idx="257">
                  <c:v>0.25700000000000001</c:v>
                </c:pt>
                <c:pt idx="258">
                  <c:v>0.25800000000000001</c:v>
                </c:pt>
                <c:pt idx="259">
                  <c:v>0.25900000000000001</c:v>
                </c:pt>
                <c:pt idx="260">
                  <c:v>0.26</c:v>
                </c:pt>
                <c:pt idx="261">
                  <c:v>0.26100000000000001</c:v>
                </c:pt>
                <c:pt idx="262">
                  <c:v>0.26200000000000001</c:v>
                </c:pt>
                <c:pt idx="263">
                  <c:v>0.26300000000000001</c:v>
                </c:pt>
                <c:pt idx="264">
                  <c:v>0.26400000000000001</c:v>
                </c:pt>
                <c:pt idx="265">
                  <c:v>0.26500000000000001</c:v>
                </c:pt>
                <c:pt idx="266">
                  <c:v>0.26600000000000001</c:v>
                </c:pt>
                <c:pt idx="267">
                  <c:v>0.26700000000000002</c:v>
                </c:pt>
                <c:pt idx="268">
                  <c:v>0.26800000000000002</c:v>
                </c:pt>
                <c:pt idx="269">
                  <c:v>0.26900000000000002</c:v>
                </c:pt>
                <c:pt idx="270">
                  <c:v>0.27</c:v>
                </c:pt>
                <c:pt idx="271">
                  <c:v>0.27100000000000002</c:v>
                </c:pt>
                <c:pt idx="272">
                  <c:v>0.27200000000000002</c:v>
                </c:pt>
                <c:pt idx="273">
                  <c:v>0.27300000000000002</c:v>
                </c:pt>
                <c:pt idx="274">
                  <c:v>0.27400000000000002</c:v>
                </c:pt>
                <c:pt idx="275">
                  <c:v>0.27500000000000002</c:v>
                </c:pt>
                <c:pt idx="276">
                  <c:v>0.27600000000000002</c:v>
                </c:pt>
                <c:pt idx="277">
                  <c:v>0.27700000000000002</c:v>
                </c:pt>
                <c:pt idx="278">
                  <c:v>0.27800000000000002</c:v>
                </c:pt>
                <c:pt idx="279">
                  <c:v>0.27900000000000003</c:v>
                </c:pt>
                <c:pt idx="280">
                  <c:v>0.28000000000000003</c:v>
                </c:pt>
                <c:pt idx="281">
                  <c:v>0.28100000000000003</c:v>
                </c:pt>
                <c:pt idx="282">
                  <c:v>0.28199999999999997</c:v>
                </c:pt>
                <c:pt idx="283">
                  <c:v>0.28299999999999997</c:v>
                </c:pt>
                <c:pt idx="284">
                  <c:v>0.28399999999999997</c:v>
                </c:pt>
                <c:pt idx="285">
                  <c:v>0.28499999999999998</c:v>
                </c:pt>
                <c:pt idx="286">
                  <c:v>0.28599999999999998</c:v>
                </c:pt>
                <c:pt idx="287">
                  <c:v>0.28699999999999998</c:v>
                </c:pt>
                <c:pt idx="288">
                  <c:v>0.28799999999999998</c:v>
                </c:pt>
                <c:pt idx="289">
                  <c:v>0.28899999999999998</c:v>
                </c:pt>
                <c:pt idx="290">
                  <c:v>0.28999999999999998</c:v>
                </c:pt>
                <c:pt idx="291">
                  <c:v>0.29099999999999998</c:v>
                </c:pt>
                <c:pt idx="292">
                  <c:v>0.29199999999999998</c:v>
                </c:pt>
                <c:pt idx="293">
                  <c:v>0.29299999999999998</c:v>
                </c:pt>
                <c:pt idx="294">
                  <c:v>0.29399999999999998</c:v>
                </c:pt>
                <c:pt idx="295">
                  <c:v>0.29499999999999998</c:v>
                </c:pt>
                <c:pt idx="296">
                  <c:v>0.29599999999999999</c:v>
                </c:pt>
                <c:pt idx="297">
                  <c:v>0.29699999999999999</c:v>
                </c:pt>
                <c:pt idx="298">
                  <c:v>0.29799999999999999</c:v>
                </c:pt>
                <c:pt idx="299">
                  <c:v>0.29899999999999999</c:v>
                </c:pt>
                <c:pt idx="300">
                  <c:v>0.3</c:v>
                </c:pt>
                <c:pt idx="301">
                  <c:v>0.30099999999999999</c:v>
                </c:pt>
                <c:pt idx="302">
                  <c:v>0.30199999999999999</c:v>
                </c:pt>
                <c:pt idx="303">
                  <c:v>0.30299999999999999</c:v>
                </c:pt>
                <c:pt idx="304">
                  <c:v>0.30399999999999999</c:v>
                </c:pt>
                <c:pt idx="305">
                  <c:v>0.30499999999999999</c:v>
                </c:pt>
                <c:pt idx="306">
                  <c:v>0.30599999999999999</c:v>
                </c:pt>
                <c:pt idx="307">
                  <c:v>0.307</c:v>
                </c:pt>
                <c:pt idx="308">
                  <c:v>0.308</c:v>
                </c:pt>
                <c:pt idx="309">
                  <c:v>0.309</c:v>
                </c:pt>
                <c:pt idx="310">
                  <c:v>0.31</c:v>
                </c:pt>
                <c:pt idx="311">
                  <c:v>0.311</c:v>
                </c:pt>
                <c:pt idx="312">
                  <c:v>0.312</c:v>
                </c:pt>
                <c:pt idx="313">
                  <c:v>0.313</c:v>
                </c:pt>
                <c:pt idx="314">
                  <c:v>0.314</c:v>
                </c:pt>
                <c:pt idx="315">
                  <c:v>0.315</c:v>
                </c:pt>
                <c:pt idx="316">
                  <c:v>0.316</c:v>
                </c:pt>
                <c:pt idx="317">
                  <c:v>0.317</c:v>
                </c:pt>
                <c:pt idx="318">
                  <c:v>0.318</c:v>
                </c:pt>
                <c:pt idx="319">
                  <c:v>0.31900000000000001</c:v>
                </c:pt>
                <c:pt idx="320">
                  <c:v>0.32</c:v>
                </c:pt>
                <c:pt idx="321">
                  <c:v>0.32100000000000001</c:v>
                </c:pt>
                <c:pt idx="322">
                  <c:v>0.32200000000000001</c:v>
                </c:pt>
                <c:pt idx="323">
                  <c:v>0.32300000000000001</c:v>
                </c:pt>
                <c:pt idx="324">
                  <c:v>0.32400000000000001</c:v>
                </c:pt>
                <c:pt idx="325">
                  <c:v>0.32500000000000001</c:v>
                </c:pt>
                <c:pt idx="326">
                  <c:v>0.32600000000000001</c:v>
                </c:pt>
                <c:pt idx="327">
                  <c:v>0.32700000000000001</c:v>
                </c:pt>
                <c:pt idx="328">
                  <c:v>0.32800000000000001</c:v>
                </c:pt>
                <c:pt idx="329">
                  <c:v>0.32900000000000001</c:v>
                </c:pt>
                <c:pt idx="330">
                  <c:v>0.33</c:v>
                </c:pt>
                <c:pt idx="331">
                  <c:v>0.33100000000000002</c:v>
                </c:pt>
                <c:pt idx="332">
                  <c:v>0.33200000000000002</c:v>
                </c:pt>
                <c:pt idx="333">
                  <c:v>0.33300000000000002</c:v>
                </c:pt>
                <c:pt idx="334">
                  <c:v>0.33400000000000002</c:v>
                </c:pt>
                <c:pt idx="335">
                  <c:v>0.33500000000000002</c:v>
                </c:pt>
                <c:pt idx="336">
                  <c:v>0.33600000000000002</c:v>
                </c:pt>
                <c:pt idx="337">
                  <c:v>0.33700000000000002</c:v>
                </c:pt>
                <c:pt idx="338">
                  <c:v>0.33800000000000002</c:v>
                </c:pt>
                <c:pt idx="339">
                  <c:v>0.33900000000000002</c:v>
                </c:pt>
                <c:pt idx="340">
                  <c:v>0.34</c:v>
                </c:pt>
                <c:pt idx="341">
                  <c:v>0.34100000000000003</c:v>
                </c:pt>
                <c:pt idx="342">
                  <c:v>0.34200000000000003</c:v>
                </c:pt>
                <c:pt idx="343">
                  <c:v>0.34300000000000003</c:v>
                </c:pt>
                <c:pt idx="344">
                  <c:v>0.34399999999999997</c:v>
                </c:pt>
                <c:pt idx="345">
                  <c:v>0.34499999999999997</c:v>
                </c:pt>
                <c:pt idx="346">
                  <c:v>0.34599999999999997</c:v>
                </c:pt>
                <c:pt idx="347">
                  <c:v>0.34699999999999998</c:v>
                </c:pt>
                <c:pt idx="348">
                  <c:v>0.34799999999999998</c:v>
                </c:pt>
                <c:pt idx="349">
                  <c:v>0.34899999999999998</c:v>
                </c:pt>
                <c:pt idx="350">
                  <c:v>0.35</c:v>
                </c:pt>
                <c:pt idx="351">
                  <c:v>0.35099999999999998</c:v>
                </c:pt>
                <c:pt idx="352">
                  <c:v>0.35199999999999998</c:v>
                </c:pt>
                <c:pt idx="353">
                  <c:v>0.35299999999999998</c:v>
                </c:pt>
                <c:pt idx="354">
                  <c:v>0.35399999999999998</c:v>
                </c:pt>
                <c:pt idx="355">
                  <c:v>0.35499999999999998</c:v>
                </c:pt>
                <c:pt idx="356">
                  <c:v>0.35599999999999998</c:v>
                </c:pt>
                <c:pt idx="357">
                  <c:v>0.35699999999999998</c:v>
                </c:pt>
                <c:pt idx="358">
                  <c:v>0.35799999999999998</c:v>
                </c:pt>
                <c:pt idx="359">
                  <c:v>0.35899999999999999</c:v>
                </c:pt>
                <c:pt idx="360">
                  <c:v>0.36</c:v>
                </c:pt>
                <c:pt idx="361">
                  <c:v>0.36099999999999999</c:v>
                </c:pt>
                <c:pt idx="362">
                  <c:v>0.36199999999999999</c:v>
                </c:pt>
                <c:pt idx="363">
                  <c:v>0.36299999999999999</c:v>
                </c:pt>
                <c:pt idx="364">
                  <c:v>0.36399999999999999</c:v>
                </c:pt>
                <c:pt idx="365">
                  <c:v>0.36499999999999999</c:v>
                </c:pt>
                <c:pt idx="366">
                  <c:v>0.36599999999999999</c:v>
                </c:pt>
                <c:pt idx="367">
                  <c:v>0.36699999999999999</c:v>
                </c:pt>
                <c:pt idx="368">
                  <c:v>0.36799999999999999</c:v>
                </c:pt>
                <c:pt idx="369">
                  <c:v>0.36899999999999999</c:v>
                </c:pt>
                <c:pt idx="370">
                  <c:v>0.37</c:v>
                </c:pt>
                <c:pt idx="371">
                  <c:v>0.371</c:v>
                </c:pt>
                <c:pt idx="372">
                  <c:v>0.372</c:v>
                </c:pt>
                <c:pt idx="373">
                  <c:v>0.373</c:v>
                </c:pt>
                <c:pt idx="374">
                  <c:v>0.374</c:v>
                </c:pt>
                <c:pt idx="375">
                  <c:v>0.375</c:v>
                </c:pt>
                <c:pt idx="376">
                  <c:v>0.376</c:v>
                </c:pt>
                <c:pt idx="377">
                  <c:v>0.377</c:v>
                </c:pt>
                <c:pt idx="378">
                  <c:v>0.378</c:v>
                </c:pt>
                <c:pt idx="379">
                  <c:v>0.379</c:v>
                </c:pt>
                <c:pt idx="380">
                  <c:v>0.38</c:v>
                </c:pt>
                <c:pt idx="381">
                  <c:v>0.38100000000000001</c:v>
                </c:pt>
                <c:pt idx="382">
                  <c:v>0.38200000000000001</c:v>
                </c:pt>
                <c:pt idx="383">
                  <c:v>0.38300000000000001</c:v>
                </c:pt>
                <c:pt idx="384">
                  <c:v>0.38400000000000001</c:v>
                </c:pt>
                <c:pt idx="385">
                  <c:v>0.38500000000000001</c:v>
                </c:pt>
                <c:pt idx="386">
                  <c:v>0.38600000000000001</c:v>
                </c:pt>
                <c:pt idx="387">
                  <c:v>0.38700000000000001</c:v>
                </c:pt>
                <c:pt idx="388">
                  <c:v>0.38800000000000001</c:v>
                </c:pt>
                <c:pt idx="389">
                  <c:v>0.38900000000000001</c:v>
                </c:pt>
                <c:pt idx="390">
                  <c:v>0.39</c:v>
                </c:pt>
                <c:pt idx="391">
                  <c:v>0.39100000000000001</c:v>
                </c:pt>
                <c:pt idx="392">
                  <c:v>0.39200000000000002</c:v>
                </c:pt>
                <c:pt idx="393">
                  <c:v>0.39300000000000002</c:v>
                </c:pt>
                <c:pt idx="394">
                  <c:v>0.39400000000000002</c:v>
                </c:pt>
                <c:pt idx="395">
                  <c:v>0.39500000000000002</c:v>
                </c:pt>
                <c:pt idx="396">
                  <c:v>0.39600000000000002</c:v>
                </c:pt>
                <c:pt idx="397">
                  <c:v>0.39700000000000002</c:v>
                </c:pt>
                <c:pt idx="398">
                  <c:v>0.39800000000000002</c:v>
                </c:pt>
                <c:pt idx="399">
                  <c:v>0.39900000000000002</c:v>
                </c:pt>
                <c:pt idx="400">
                  <c:v>0.4</c:v>
                </c:pt>
                <c:pt idx="401">
                  <c:v>0.40100000000000002</c:v>
                </c:pt>
                <c:pt idx="402">
                  <c:v>0.40200000000000002</c:v>
                </c:pt>
                <c:pt idx="403">
                  <c:v>0.40300000000000002</c:v>
                </c:pt>
                <c:pt idx="404">
                  <c:v>0.40400000000000003</c:v>
                </c:pt>
                <c:pt idx="405">
                  <c:v>0.40500000000000003</c:v>
                </c:pt>
                <c:pt idx="406">
                  <c:v>0.40600000000000003</c:v>
                </c:pt>
                <c:pt idx="407">
                  <c:v>0.40699999999999997</c:v>
                </c:pt>
                <c:pt idx="408">
                  <c:v>0.40799999999999997</c:v>
                </c:pt>
                <c:pt idx="409">
                  <c:v>0.40899999999999997</c:v>
                </c:pt>
                <c:pt idx="410">
                  <c:v>0.41</c:v>
                </c:pt>
                <c:pt idx="411">
                  <c:v>0.41099999999999998</c:v>
                </c:pt>
                <c:pt idx="412">
                  <c:v>0.41199999999999998</c:v>
                </c:pt>
                <c:pt idx="413">
                  <c:v>0.41299999999999998</c:v>
                </c:pt>
                <c:pt idx="414">
                  <c:v>0.41399999999999998</c:v>
                </c:pt>
                <c:pt idx="415">
                  <c:v>0.41499999999999998</c:v>
                </c:pt>
                <c:pt idx="416">
                  <c:v>0.41599999999999998</c:v>
                </c:pt>
                <c:pt idx="417">
                  <c:v>0.41699999999999998</c:v>
                </c:pt>
                <c:pt idx="418">
                  <c:v>0.41799999999999998</c:v>
                </c:pt>
                <c:pt idx="419">
                  <c:v>0.41899999999999998</c:v>
                </c:pt>
                <c:pt idx="420">
                  <c:v>0.42</c:v>
                </c:pt>
                <c:pt idx="421">
                  <c:v>0.42099999999999999</c:v>
                </c:pt>
                <c:pt idx="422">
                  <c:v>0.42199999999999999</c:v>
                </c:pt>
                <c:pt idx="423">
                  <c:v>0.42299999999999999</c:v>
                </c:pt>
                <c:pt idx="424">
                  <c:v>0.42399999999999999</c:v>
                </c:pt>
                <c:pt idx="425">
                  <c:v>0.42499999999999999</c:v>
                </c:pt>
                <c:pt idx="426">
                  <c:v>0.42599999999999999</c:v>
                </c:pt>
                <c:pt idx="427">
                  <c:v>0.42699999999999999</c:v>
                </c:pt>
                <c:pt idx="428">
                  <c:v>0.42799999999999999</c:v>
                </c:pt>
                <c:pt idx="429">
                  <c:v>0.42899999999999999</c:v>
                </c:pt>
                <c:pt idx="430">
                  <c:v>0.43</c:v>
                </c:pt>
                <c:pt idx="431">
                  <c:v>0.43099999999999999</c:v>
                </c:pt>
                <c:pt idx="432">
                  <c:v>0.432</c:v>
                </c:pt>
                <c:pt idx="433">
                  <c:v>0.433</c:v>
                </c:pt>
                <c:pt idx="434">
                  <c:v>0.434</c:v>
                </c:pt>
                <c:pt idx="435">
                  <c:v>0.435</c:v>
                </c:pt>
                <c:pt idx="436">
                  <c:v>0.436</c:v>
                </c:pt>
                <c:pt idx="437">
                  <c:v>0.437</c:v>
                </c:pt>
                <c:pt idx="438">
                  <c:v>0.438</c:v>
                </c:pt>
                <c:pt idx="439">
                  <c:v>0.439</c:v>
                </c:pt>
                <c:pt idx="440">
                  <c:v>0.44</c:v>
                </c:pt>
                <c:pt idx="441">
                  <c:v>0.441</c:v>
                </c:pt>
                <c:pt idx="442">
                  <c:v>0.442</c:v>
                </c:pt>
                <c:pt idx="443">
                  <c:v>0.443</c:v>
                </c:pt>
                <c:pt idx="444">
                  <c:v>0.44400000000000001</c:v>
                </c:pt>
                <c:pt idx="445">
                  <c:v>0.44500000000000001</c:v>
                </c:pt>
                <c:pt idx="446">
                  <c:v>0.44600000000000001</c:v>
                </c:pt>
                <c:pt idx="447">
                  <c:v>0.44700000000000001</c:v>
                </c:pt>
                <c:pt idx="448">
                  <c:v>0.44800000000000001</c:v>
                </c:pt>
                <c:pt idx="449">
                  <c:v>0.44900000000000001</c:v>
                </c:pt>
                <c:pt idx="450">
                  <c:v>0.45</c:v>
                </c:pt>
                <c:pt idx="451">
                  <c:v>0.45100000000000001</c:v>
                </c:pt>
                <c:pt idx="452">
                  <c:v>0.45200000000000001</c:v>
                </c:pt>
                <c:pt idx="453">
                  <c:v>0.45300000000000001</c:v>
                </c:pt>
                <c:pt idx="454">
                  <c:v>0.45400000000000001</c:v>
                </c:pt>
                <c:pt idx="455">
                  <c:v>0.45500000000000002</c:v>
                </c:pt>
                <c:pt idx="456">
                  <c:v>0.45600000000000002</c:v>
                </c:pt>
                <c:pt idx="457">
                  <c:v>0.45700000000000002</c:v>
                </c:pt>
                <c:pt idx="458">
                  <c:v>0.45800000000000002</c:v>
                </c:pt>
                <c:pt idx="459">
                  <c:v>0.45900000000000002</c:v>
                </c:pt>
                <c:pt idx="460">
                  <c:v>0.46</c:v>
                </c:pt>
                <c:pt idx="461">
                  <c:v>0.46100000000000002</c:v>
                </c:pt>
                <c:pt idx="462">
                  <c:v>0.46200000000000002</c:v>
                </c:pt>
                <c:pt idx="463">
                  <c:v>0.46300000000000002</c:v>
                </c:pt>
                <c:pt idx="464">
                  <c:v>0.46400000000000002</c:v>
                </c:pt>
                <c:pt idx="465">
                  <c:v>0.46500000000000002</c:v>
                </c:pt>
                <c:pt idx="466">
                  <c:v>0.46600000000000003</c:v>
                </c:pt>
                <c:pt idx="467">
                  <c:v>0.46700000000000003</c:v>
                </c:pt>
                <c:pt idx="468">
                  <c:v>0.46800000000000003</c:v>
                </c:pt>
                <c:pt idx="469">
                  <c:v>0.46899999999999997</c:v>
                </c:pt>
                <c:pt idx="470">
                  <c:v>0.47</c:v>
                </c:pt>
                <c:pt idx="471">
                  <c:v>0.47099999999999997</c:v>
                </c:pt>
                <c:pt idx="472">
                  <c:v>0.47199999999999998</c:v>
                </c:pt>
                <c:pt idx="473">
                  <c:v>0.47299999999999998</c:v>
                </c:pt>
                <c:pt idx="474">
                  <c:v>0.47399999999999998</c:v>
                </c:pt>
                <c:pt idx="475">
                  <c:v>0.47499999999999998</c:v>
                </c:pt>
                <c:pt idx="476">
                  <c:v>0.47599999999999998</c:v>
                </c:pt>
                <c:pt idx="477">
                  <c:v>0.47699999999999998</c:v>
                </c:pt>
                <c:pt idx="478">
                  <c:v>0.47799999999999998</c:v>
                </c:pt>
                <c:pt idx="479">
                  <c:v>0.47899999999999998</c:v>
                </c:pt>
                <c:pt idx="480">
                  <c:v>0.48</c:v>
                </c:pt>
                <c:pt idx="481">
                  <c:v>0.48099999999999998</c:v>
                </c:pt>
                <c:pt idx="482">
                  <c:v>0.48199999999999998</c:v>
                </c:pt>
                <c:pt idx="483">
                  <c:v>0.48299999999999998</c:v>
                </c:pt>
                <c:pt idx="484">
                  <c:v>0.48399999999999999</c:v>
                </c:pt>
                <c:pt idx="485">
                  <c:v>0.48499999999999999</c:v>
                </c:pt>
                <c:pt idx="486">
                  <c:v>0.48599999999999999</c:v>
                </c:pt>
                <c:pt idx="487">
                  <c:v>0.48699999999999999</c:v>
                </c:pt>
                <c:pt idx="488">
                  <c:v>0.48799999999999999</c:v>
                </c:pt>
                <c:pt idx="489">
                  <c:v>0.48899999999999999</c:v>
                </c:pt>
                <c:pt idx="490">
                  <c:v>0.49</c:v>
                </c:pt>
                <c:pt idx="491">
                  <c:v>0.49099999999999999</c:v>
                </c:pt>
                <c:pt idx="492">
                  <c:v>0.49199999999999999</c:v>
                </c:pt>
                <c:pt idx="493">
                  <c:v>0.49299999999999999</c:v>
                </c:pt>
                <c:pt idx="494">
                  <c:v>0.49399999999999999</c:v>
                </c:pt>
                <c:pt idx="495">
                  <c:v>0.495</c:v>
                </c:pt>
                <c:pt idx="496">
                  <c:v>0.496</c:v>
                </c:pt>
                <c:pt idx="497">
                  <c:v>0.497</c:v>
                </c:pt>
                <c:pt idx="498">
                  <c:v>0.498</c:v>
                </c:pt>
                <c:pt idx="499">
                  <c:v>0.499</c:v>
                </c:pt>
                <c:pt idx="500">
                  <c:v>0.5</c:v>
                </c:pt>
                <c:pt idx="501">
                  <c:v>0.501</c:v>
                </c:pt>
                <c:pt idx="502">
                  <c:v>0.502</c:v>
                </c:pt>
                <c:pt idx="503">
                  <c:v>0.503</c:v>
                </c:pt>
                <c:pt idx="504">
                  <c:v>0.504</c:v>
                </c:pt>
                <c:pt idx="505">
                  <c:v>0.505</c:v>
                </c:pt>
                <c:pt idx="506">
                  <c:v>0.50600000000000001</c:v>
                </c:pt>
                <c:pt idx="507">
                  <c:v>0.50700000000000001</c:v>
                </c:pt>
                <c:pt idx="508">
                  <c:v>0.50800000000000001</c:v>
                </c:pt>
                <c:pt idx="509">
                  <c:v>0.50900000000000001</c:v>
                </c:pt>
                <c:pt idx="510">
                  <c:v>0.51</c:v>
                </c:pt>
                <c:pt idx="511">
                  <c:v>0.51100000000000001</c:v>
                </c:pt>
                <c:pt idx="512">
                  <c:v>0.51200000000000001</c:v>
                </c:pt>
                <c:pt idx="513">
                  <c:v>0.51300000000000001</c:v>
                </c:pt>
                <c:pt idx="514">
                  <c:v>0.51400000000000001</c:v>
                </c:pt>
                <c:pt idx="515">
                  <c:v>0.51500000000000001</c:v>
                </c:pt>
                <c:pt idx="516">
                  <c:v>0.51600000000000001</c:v>
                </c:pt>
                <c:pt idx="517">
                  <c:v>0.51700000000000002</c:v>
                </c:pt>
                <c:pt idx="518">
                  <c:v>0.51800000000000002</c:v>
                </c:pt>
                <c:pt idx="519">
                  <c:v>0.51900000000000002</c:v>
                </c:pt>
                <c:pt idx="520">
                  <c:v>0.52</c:v>
                </c:pt>
                <c:pt idx="521">
                  <c:v>0.52100000000000002</c:v>
                </c:pt>
                <c:pt idx="522">
                  <c:v>0.52200000000000002</c:v>
                </c:pt>
                <c:pt idx="523">
                  <c:v>0.52300000000000002</c:v>
                </c:pt>
                <c:pt idx="524">
                  <c:v>0.52400000000000002</c:v>
                </c:pt>
                <c:pt idx="525">
                  <c:v>0.52500000000000002</c:v>
                </c:pt>
                <c:pt idx="526">
                  <c:v>0.52600000000000002</c:v>
                </c:pt>
                <c:pt idx="527">
                  <c:v>0.52700000000000002</c:v>
                </c:pt>
                <c:pt idx="528">
                  <c:v>0.52800000000000002</c:v>
                </c:pt>
                <c:pt idx="529">
                  <c:v>0.52900000000000003</c:v>
                </c:pt>
                <c:pt idx="530">
                  <c:v>0.53</c:v>
                </c:pt>
                <c:pt idx="531">
                  <c:v>0.53100000000000003</c:v>
                </c:pt>
                <c:pt idx="532">
                  <c:v>0.53200000000000003</c:v>
                </c:pt>
                <c:pt idx="533">
                  <c:v>0.53300000000000003</c:v>
                </c:pt>
                <c:pt idx="534">
                  <c:v>0.53400000000000003</c:v>
                </c:pt>
                <c:pt idx="535">
                  <c:v>0.53500000000000003</c:v>
                </c:pt>
                <c:pt idx="536">
                  <c:v>0.53600000000000003</c:v>
                </c:pt>
                <c:pt idx="537">
                  <c:v>0.53700000000000003</c:v>
                </c:pt>
                <c:pt idx="538">
                  <c:v>0.53800000000000003</c:v>
                </c:pt>
                <c:pt idx="539">
                  <c:v>0.53900000000000003</c:v>
                </c:pt>
                <c:pt idx="540">
                  <c:v>0.54</c:v>
                </c:pt>
                <c:pt idx="541">
                  <c:v>0.54100000000000004</c:v>
                </c:pt>
                <c:pt idx="542">
                  <c:v>0.54200000000000004</c:v>
                </c:pt>
                <c:pt idx="543">
                  <c:v>0.54300000000000004</c:v>
                </c:pt>
                <c:pt idx="544">
                  <c:v>0.54400000000000004</c:v>
                </c:pt>
                <c:pt idx="545">
                  <c:v>0.54500000000000004</c:v>
                </c:pt>
                <c:pt idx="546">
                  <c:v>0.54600000000000004</c:v>
                </c:pt>
                <c:pt idx="547">
                  <c:v>0.54700000000000004</c:v>
                </c:pt>
                <c:pt idx="548">
                  <c:v>0.54800000000000004</c:v>
                </c:pt>
                <c:pt idx="549">
                  <c:v>0.54900000000000004</c:v>
                </c:pt>
                <c:pt idx="550">
                  <c:v>0.55000000000000004</c:v>
                </c:pt>
                <c:pt idx="551">
                  <c:v>0.55100000000000005</c:v>
                </c:pt>
                <c:pt idx="552">
                  <c:v>0.55200000000000005</c:v>
                </c:pt>
                <c:pt idx="553">
                  <c:v>0.55300000000000005</c:v>
                </c:pt>
                <c:pt idx="554">
                  <c:v>0.55400000000000005</c:v>
                </c:pt>
                <c:pt idx="555">
                  <c:v>0.55500000000000005</c:v>
                </c:pt>
                <c:pt idx="556">
                  <c:v>0.55600000000000005</c:v>
                </c:pt>
                <c:pt idx="557">
                  <c:v>0.55700000000000005</c:v>
                </c:pt>
                <c:pt idx="558">
                  <c:v>0.55800000000000005</c:v>
                </c:pt>
                <c:pt idx="559">
                  <c:v>0.55900000000000005</c:v>
                </c:pt>
                <c:pt idx="560">
                  <c:v>0.56000000000000005</c:v>
                </c:pt>
                <c:pt idx="561">
                  <c:v>0.56100000000000005</c:v>
                </c:pt>
                <c:pt idx="562">
                  <c:v>0.56200000000000006</c:v>
                </c:pt>
                <c:pt idx="563">
                  <c:v>0.56299999999999994</c:v>
                </c:pt>
                <c:pt idx="564">
                  <c:v>0.56399999999999995</c:v>
                </c:pt>
                <c:pt idx="565">
                  <c:v>0.56499999999999995</c:v>
                </c:pt>
                <c:pt idx="566">
                  <c:v>0.56599999999999995</c:v>
                </c:pt>
                <c:pt idx="567">
                  <c:v>0.56699999999999995</c:v>
                </c:pt>
                <c:pt idx="568">
                  <c:v>0.56799999999999995</c:v>
                </c:pt>
                <c:pt idx="569">
                  <c:v>0.56899999999999995</c:v>
                </c:pt>
                <c:pt idx="570">
                  <c:v>0.56999999999999995</c:v>
                </c:pt>
                <c:pt idx="571">
                  <c:v>0.57099999999999995</c:v>
                </c:pt>
                <c:pt idx="572">
                  <c:v>0.57199999999999995</c:v>
                </c:pt>
                <c:pt idx="573">
                  <c:v>0.57299999999999995</c:v>
                </c:pt>
                <c:pt idx="574">
                  <c:v>0.57399999999999995</c:v>
                </c:pt>
                <c:pt idx="575">
                  <c:v>0.57499999999999996</c:v>
                </c:pt>
                <c:pt idx="576">
                  <c:v>0.57599999999999996</c:v>
                </c:pt>
                <c:pt idx="577">
                  <c:v>0.57699999999999996</c:v>
                </c:pt>
                <c:pt idx="578">
                  <c:v>0.57799999999999996</c:v>
                </c:pt>
                <c:pt idx="579">
                  <c:v>0.57899999999999996</c:v>
                </c:pt>
                <c:pt idx="580">
                  <c:v>0.57999999999999996</c:v>
                </c:pt>
                <c:pt idx="581">
                  <c:v>0.58099999999999996</c:v>
                </c:pt>
                <c:pt idx="582">
                  <c:v>0.58199999999999996</c:v>
                </c:pt>
                <c:pt idx="583">
                  <c:v>0.58299999999999996</c:v>
                </c:pt>
                <c:pt idx="584">
                  <c:v>0.58399999999999996</c:v>
                </c:pt>
                <c:pt idx="585">
                  <c:v>0.58499999999999996</c:v>
                </c:pt>
                <c:pt idx="586">
                  <c:v>0.58599999999999997</c:v>
                </c:pt>
                <c:pt idx="587">
                  <c:v>0.58699999999999997</c:v>
                </c:pt>
                <c:pt idx="588">
                  <c:v>0.58799999999999997</c:v>
                </c:pt>
                <c:pt idx="589">
                  <c:v>0.58899999999999997</c:v>
                </c:pt>
                <c:pt idx="590">
                  <c:v>0.59</c:v>
                </c:pt>
                <c:pt idx="591">
                  <c:v>0.59099999999999997</c:v>
                </c:pt>
                <c:pt idx="592">
                  <c:v>0.59199999999999997</c:v>
                </c:pt>
                <c:pt idx="593">
                  <c:v>0.59299999999999997</c:v>
                </c:pt>
                <c:pt idx="594">
                  <c:v>0.59399999999999997</c:v>
                </c:pt>
                <c:pt idx="595">
                  <c:v>0.59499999999999997</c:v>
                </c:pt>
                <c:pt idx="596">
                  <c:v>0.59599999999999997</c:v>
                </c:pt>
                <c:pt idx="597">
                  <c:v>0.59699999999999998</c:v>
                </c:pt>
                <c:pt idx="598">
                  <c:v>0.59799999999999998</c:v>
                </c:pt>
                <c:pt idx="599">
                  <c:v>0.59899999999999998</c:v>
                </c:pt>
                <c:pt idx="600">
                  <c:v>0.6</c:v>
                </c:pt>
                <c:pt idx="601">
                  <c:v>0.60099999999999998</c:v>
                </c:pt>
                <c:pt idx="602">
                  <c:v>0.60199999999999998</c:v>
                </c:pt>
                <c:pt idx="603">
                  <c:v>0.60299999999999998</c:v>
                </c:pt>
                <c:pt idx="604">
                  <c:v>0.60399999999999998</c:v>
                </c:pt>
                <c:pt idx="605">
                  <c:v>0.60499999999999998</c:v>
                </c:pt>
                <c:pt idx="606">
                  <c:v>0.60599999999999998</c:v>
                </c:pt>
                <c:pt idx="607">
                  <c:v>0.60699999999999998</c:v>
                </c:pt>
                <c:pt idx="608">
                  <c:v>0.60799999999999998</c:v>
                </c:pt>
                <c:pt idx="609">
                  <c:v>0.60899999999999999</c:v>
                </c:pt>
                <c:pt idx="610">
                  <c:v>0.61</c:v>
                </c:pt>
                <c:pt idx="611">
                  <c:v>0.61099999999999999</c:v>
                </c:pt>
                <c:pt idx="612">
                  <c:v>0.61199999999999999</c:v>
                </c:pt>
                <c:pt idx="613">
                  <c:v>0.61299999999999999</c:v>
                </c:pt>
                <c:pt idx="614">
                  <c:v>0.61399999999999999</c:v>
                </c:pt>
                <c:pt idx="615">
                  <c:v>0.61499999999999999</c:v>
                </c:pt>
                <c:pt idx="616">
                  <c:v>0.61599999999999999</c:v>
                </c:pt>
                <c:pt idx="617">
                  <c:v>0.61699999999999999</c:v>
                </c:pt>
                <c:pt idx="618">
                  <c:v>0.61799999999999999</c:v>
                </c:pt>
                <c:pt idx="619">
                  <c:v>0.61899999999999999</c:v>
                </c:pt>
                <c:pt idx="620">
                  <c:v>0.62</c:v>
                </c:pt>
                <c:pt idx="621">
                  <c:v>0.621</c:v>
                </c:pt>
                <c:pt idx="622">
                  <c:v>0.622</c:v>
                </c:pt>
                <c:pt idx="623">
                  <c:v>0.623</c:v>
                </c:pt>
                <c:pt idx="624">
                  <c:v>0.624</c:v>
                </c:pt>
                <c:pt idx="625">
                  <c:v>0.625</c:v>
                </c:pt>
                <c:pt idx="626">
                  <c:v>0.626</c:v>
                </c:pt>
                <c:pt idx="627">
                  <c:v>0.627</c:v>
                </c:pt>
                <c:pt idx="628">
                  <c:v>0.628</c:v>
                </c:pt>
                <c:pt idx="629">
                  <c:v>0.629</c:v>
                </c:pt>
                <c:pt idx="630">
                  <c:v>0.63</c:v>
                </c:pt>
                <c:pt idx="631">
                  <c:v>0.63100000000000001</c:v>
                </c:pt>
                <c:pt idx="632">
                  <c:v>0.63200000000000001</c:v>
                </c:pt>
                <c:pt idx="633">
                  <c:v>0.63300000000000001</c:v>
                </c:pt>
                <c:pt idx="634">
                  <c:v>0.63400000000000001</c:v>
                </c:pt>
                <c:pt idx="635">
                  <c:v>0.63500000000000001</c:v>
                </c:pt>
                <c:pt idx="636">
                  <c:v>0.63600000000000001</c:v>
                </c:pt>
                <c:pt idx="637">
                  <c:v>0.63700000000000001</c:v>
                </c:pt>
                <c:pt idx="638">
                  <c:v>0.63800000000000001</c:v>
                </c:pt>
                <c:pt idx="639">
                  <c:v>0.63900000000000001</c:v>
                </c:pt>
                <c:pt idx="640">
                  <c:v>0.64</c:v>
                </c:pt>
                <c:pt idx="641">
                  <c:v>0.64100000000000001</c:v>
                </c:pt>
                <c:pt idx="642">
                  <c:v>0.64200000000000002</c:v>
                </c:pt>
                <c:pt idx="643">
                  <c:v>0.64300000000000002</c:v>
                </c:pt>
                <c:pt idx="644">
                  <c:v>0.64400000000000002</c:v>
                </c:pt>
                <c:pt idx="645">
                  <c:v>0.64500000000000002</c:v>
                </c:pt>
                <c:pt idx="646">
                  <c:v>0.64600000000000002</c:v>
                </c:pt>
                <c:pt idx="647">
                  <c:v>0.64700000000000002</c:v>
                </c:pt>
                <c:pt idx="648">
                  <c:v>0.64800000000000002</c:v>
                </c:pt>
                <c:pt idx="649">
                  <c:v>0.64900000000000002</c:v>
                </c:pt>
                <c:pt idx="650">
                  <c:v>0.65</c:v>
                </c:pt>
                <c:pt idx="651">
                  <c:v>0.65100000000000002</c:v>
                </c:pt>
                <c:pt idx="652">
                  <c:v>0.65200000000000002</c:v>
                </c:pt>
                <c:pt idx="653">
                  <c:v>0.65300000000000002</c:v>
                </c:pt>
                <c:pt idx="654">
                  <c:v>0.65400000000000003</c:v>
                </c:pt>
                <c:pt idx="655">
                  <c:v>0.65500000000000003</c:v>
                </c:pt>
                <c:pt idx="656">
                  <c:v>0.65600000000000003</c:v>
                </c:pt>
                <c:pt idx="657">
                  <c:v>0.65700000000000003</c:v>
                </c:pt>
                <c:pt idx="658">
                  <c:v>0.65800000000000003</c:v>
                </c:pt>
                <c:pt idx="659">
                  <c:v>0.65900000000000003</c:v>
                </c:pt>
                <c:pt idx="660">
                  <c:v>0.66</c:v>
                </c:pt>
                <c:pt idx="661">
                  <c:v>0.66100000000000003</c:v>
                </c:pt>
                <c:pt idx="662">
                  <c:v>0.66200000000000003</c:v>
                </c:pt>
                <c:pt idx="663">
                  <c:v>0.66300000000000003</c:v>
                </c:pt>
                <c:pt idx="664">
                  <c:v>0.66400000000000003</c:v>
                </c:pt>
                <c:pt idx="665">
                  <c:v>0.66500000000000004</c:v>
                </c:pt>
                <c:pt idx="666">
                  <c:v>0.66600000000000004</c:v>
                </c:pt>
                <c:pt idx="667">
                  <c:v>0.66700000000000004</c:v>
                </c:pt>
                <c:pt idx="668">
                  <c:v>0.66800000000000004</c:v>
                </c:pt>
                <c:pt idx="669">
                  <c:v>0.66900000000000004</c:v>
                </c:pt>
                <c:pt idx="670">
                  <c:v>0.67</c:v>
                </c:pt>
                <c:pt idx="671">
                  <c:v>0.67100000000000004</c:v>
                </c:pt>
                <c:pt idx="672">
                  <c:v>0.67200000000000004</c:v>
                </c:pt>
                <c:pt idx="673">
                  <c:v>0.67300000000000004</c:v>
                </c:pt>
                <c:pt idx="674">
                  <c:v>0.67400000000000004</c:v>
                </c:pt>
                <c:pt idx="675">
                  <c:v>0.67500000000000004</c:v>
                </c:pt>
                <c:pt idx="676">
                  <c:v>0.67600000000000005</c:v>
                </c:pt>
                <c:pt idx="677">
                  <c:v>0.67700000000000005</c:v>
                </c:pt>
                <c:pt idx="678">
                  <c:v>0.67800000000000005</c:v>
                </c:pt>
                <c:pt idx="679">
                  <c:v>0.67900000000000005</c:v>
                </c:pt>
                <c:pt idx="680">
                  <c:v>0.68</c:v>
                </c:pt>
                <c:pt idx="681">
                  <c:v>0.68100000000000005</c:v>
                </c:pt>
                <c:pt idx="682">
                  <c:v>0.68200000000000005</c:v>
                </c:pt>
                <c:pt idx="683">
                  <c:v>0.68300000000000005</c:v>
                </c:pt>
                <c:pt idx="684">
                  <c:v>0.68400000000000005</c:v>
                </c:pt>
                <c:pt idx="685">
                  <c:v>0.68500000000000005</c:v>
                </c:pt>
                <c:pt idx="686">
                  <c:v>0.68600000000000005</c:v>
                </c:pt>
                <c:pt idx="687">
                  <c:v>0.68700000000000006</c:v>
                </c:pt>
                <c:pt idx="688">
                  <c:v>0.68799999999999994</c:v>
                </c:pt>
                <c:pt idx="689">
                  <c:v>0.68899999999999995</c:v>
                </c:pt>
                <c:pt idx="690">
                  <c:v>0.69</c:v>
                </c:pt>
                <c:pt idx="691">
                  <c:v>0.69099999999999995</c:v>
                </c:pt>
                <c:pt idx="692">
                  <c:v>0.69199999999999995</c:v>
                </c:pt>
                <c:pt idx="693">
                  <c:v>0.69299999999999995</c:v>
                </c:pt>
                <c:pt idx="694">
                  <c:v>0.69399999999999995</c:v>
                </c:pt>
                <c:pt idx="695">
                  <c:v>0.69499999999999995</c:v>
                </c:pt>
                <c:pt idx="696">
                  <c:v>0.69599999999999995</c:v>
                </c:pt>
                <c:pt idx="697">
                  <c:v>0.69699999999999995</c:v>
                </c:pt>
                <c:pt idx="698">
                  <c:v>0.69799999999999995</c:v>
                </c:pt>
                <c:pt idx="699">
                  <c:v>0.69899999999999995</c:v>
                </c:pt>
                <c:pt idx="700">
                  <c:v>0.7</c:v>
                </c:pt>
                <c:pt idx="701">
                  <c:v>0.70099999999999996</c:v>
                </c:pt>
                <c:pt idx="702">
                  <c:v>0.70199999999999996</c:v>
                </c:pt>
                <c:pt idx="703">
                  <c:v>0.70299999999999996</c:v>
                </c:pt>
                <c:pt idx="704">
                  <c:v>0.70399999999999996</c:v>
                </c:pt>
                <c:pt idx="705">
                  <c:v>0.70499999999999996</c:v>
                </c:pt>
                <c:pt idx="706">
                  <c:v>0.70599999999999996</c:v>
                </c:pt>
                <c:pt idx="707">
                  <c:v>0.70699999999999996</c:v>
                </c:pt>
                <c:pt idx="708">
                  <c:v>0.70799999999999996</c:v>
                </c:pt>
                <c:pt idx="709">
                  <c:v>0.70899999999999996</c:v>
                </c:pt>
                <c:pt idx="710">
                  <c:v>0.71</c:v>
                </c:pt>
                <c:pt idx="711">
                  <c:v>0.71099999999999997</c:v>
                </c:pt>
                <c:pt idx="712">
                  <c:v>0.71199999999999997</c:v>
                </c:pt>
                <c:pt idx="713">
                  <c:v>0.71299999999999997</c:v>
                </c:pt>
                <c:pt idx="714">
                  <c:v>0.71399999999999997</c:v>
                </c:pt>
                <c:pt idx="715">
                  <c:v>0.71499999999999997</c:v>
                </c:pt>
                <c:pt idx="716">
                  <c:v>0.71599999999999997</c:v>
                </c:pt>
                <c:pt idx="717">
                  <c:v>0.71699999999999997</c:v>
                </c:pt>
                <c:pt idx="718">
                  <c:v>0.71799999999999997</c:v>
                </c:pt>
                <c:pt idx="719">
                  <c:v>0.71899999999999997</c:v>
                </c:pt>
                <c:pt idx="720">
                  <c:v>0.72</c:v>
                </c:pt>
                <c:pt idx="721">
                  <c:v>0.72099999999999997</c:v>
                </c:pt>
                <c:pt idx="722">
                  <c:v>0.72199999999999998</c:v>
                </c:pt>
                <c:pt idx="723">
                  <c:v>0.72299999999999998</c:v>
                </c:pt>
                <c:pt idx="724">
                  <c:v>0.72399999999999998</c:v>
                </c:pt>
                <c:pt idx="725">
                  <c:v>0.72499999999999998</c:v>
                </c:pt>
                <c:pt idx="726">
                  <c:v>0.72599999999999998</c:v>
                </c:pt>
                <c:pt idx="727">
                  <c:v>0.72699999999999998</c:v>
                </c:pt>
                <c:pt idx="728">
                  <c:v>0.72799999999999998</c:v>
                </c:pt>
                <c:pt idx="729">
                  <c:v>0.72899999999999998</c:v>
                </c:pt>
                <c:pt idx="730">
                  <c:v>0.73</c:v>
                </c:pt>
                <c:pt idx="731">
                  <c:v>0.73099999999999998</c:v>
                </c:pt>
                <c:pt idx="732">
                  <c:v>0.73199999999999998</c:v>
                </c:pt>
                <c:pt idx="733">
                  <c:v>0.73299999999999998</c:v>
                </c:pt>
                <c:pt idx="734">
                  <c:v>0.73399999999999999</c:v>
                </c:pt>
                <c:pt idx="735">
                  <c:v>0.73499999999999999</c:v>
                </c:pt>
                <c:pt idx="736">
                  <c:v>0.73599999999999999</c:v>
                </c:pt>
                <c:pt idx="737">
                  <c:v>0.73699999999999999</c:v>
                </c:pt>
                <c:pt idx="738">
                  <c:v>0.73799999999999999</c:v>
                </c:pt>
                <c:pt idx="739">
                  <c:v>0.73899999999999999</c:v>
                </c:pt>
                <c:pt idx="740">
                  <c:v>0.74</c:v>
                </c:pt>
                <c:pt idx="741">
                  <c:v>0.74099999999999999</c:v>
                </c:pt>
                <c:pt idx="742">
                  <c:v>0.74199999999999999</c:v>
                </c:pt>
                <c:pt idx="743">
                  <c:v>0.74299999999999999</c:v>
                </c:pt>
                <c:pt idx="744">
                  <c:v>0.74399999999999999</c:v>
                </c:pt>
                <c:pt idx="745">
                  <c:v>0.745</c:v>
                </c:pt>
                <c:pt idx="746">
                  <c:v>0.746</c:v>
                </c:pt>
                <c:pt idx="747">
                  <c:v>0.747</c:v>
                </c:pt>
                <c:pt idx="748">
                  <c:v>0.748</c:v>
                </c:pt>
                <c:pt idx="749">
                  <c:v>0.749</c:v>
                </c:pt>
                <c:pt idx="750">
                  <c:v>0.75</c:v>
                </c:pt>
                <c:pt idx="751">
                  <c:v>0.751</c:v>
                </c:pt>
                <c:pt idx="752">
                  <c:v>0.752</c:v>
                </c:pt>
                <c:pt idx="753">
                  <c:v>0.753</c:v>
                </c:pt>
                <c:pt idx="754">
                  <c:v>0.754</c:v>
                </c:pt>
                <c:pt idx="755">
                  <c:v>0.755</c:v>
                </c:pt>
                <c:pt idx="756">
                  <c:v>0.75600000000000001</c:v>
                </c:pt>
                <c:pt idx="757">
                  <c:v>0.75700000000000001</c:v>
                </c:pt>
                <c:pt idx="758">
                  <c:v>0.75800000000000001</c:v>
                </c:pt>
                <c:pt idx="759">
                  <c:v>0.75900000000000001</c:v>
                </c:pt>
                <c:pt idx="760">
                  <c:v>0.76</c:v>
                </c:pt>
                <c:pt idx="761">
                  <c:v>0.76100000000000001</c:v>
                </c:pt>
                <c:pt idx="762">
                  <c:v>0.76200000000000001</c:v>
                </c:pt>
                <c:pt idx="763">
                  <c:v>0.76300000000000001</c:v>
                </c:pt>
                <c:pt idx="764">
                  <c:v>0.76400000000000001</c:v>
                </c:pt>
                <c:pt idx="765">
                  <c:v>0.76500000000000001</c:v>
                </c:pt>
                <c:pt idx="766">
                  <c:v>0.76600000000000001</c:v>
                </c:pt>
                <c:pt idx="767">
                  <c:v>0.76700000000000002</c:v>
                </c:pt>
                <c:pt idx="768">
                  <c:v>0.76800000000000002</c:v>
                </c:pt>
                <c:pt idx="769">
                  <c:v>0.76900000000000002</c:v>
                </c:pt>
                <c:pt idx="770">
                  <c:v>0.77</c:v>
                </c:pt>
                <c:pt idx="771">
                  <c:v>0.77100000000000002</c:v>
                </c:pt>
                <c:pt idx="772">
                  <c:v>0.77200000000000002</c:v>
                </c:pt>
                <c:pt idx="773">
                  <c:v>0.77300000000000002</c:v>
                </c:pt>
                <c:pt idx="774">
                  <c:v>0.77400000000000002</c:v>
                </c:pt>
                <c:pt idx="775">
                  <c:v>0.77500000000000002</c:v>
                </c:pt>
                <c:pt idx="776">
                  <c:v>0.77600000000000002</c:v>
                </c:pt>
                <c:pt idx="777">
                  <c:v>0.77700000000000002</c:v>
                </c:pt>
                <c:pt idx="778">
                  <c:v>0.77800000000000002</c:v>
                </c:pt>
                <c:pt idx="779">
                  <c:v>0.77900000000000003</c:v>
                </c:pt>
                <c:pt idx="780">
                  <c:v>0.78</c:v>
                </c:pt>
                <c:pt idx="781">
                  <c:v>0.78100000000000003</c:v>
                </c:pt>
                <c:pt idx="782">
                  <c:v>0.78200000000000003</c:v>
                </c:pt>
                <c:pt idx="783">
                  <c:v>0.78300000000000003</c:v>
                </c:pt>
                <c:pt idx="784">
                  <c:v>0.78400000000000003</c:v>
                </c:pt>
                <c:pt idx="785">
                  <c:v>0.78500000000000003</c:v>
                </c:pt>
                <c:pt idx="786">
                  <c:v>0.78600000000000003</c:v>
                </c:pt>
                <c:pt idx="787">
                  <c:v>0.78700000000000003</c:v>
                </c:pt>
                <c:pt idx="788">
                  <c:v>0.78800000000000003</c:v>
                </c:pt>
                <c:pt idx="789">
                  <c:v>0.78900000000000003</c:v>
                </c:pt>
                <c:pt idx="790">
                  <c:v>0.79</c:v>
                </c:pt>
                <c:pt idx="791">
                  <c:v>0.79100000000000004</c:v>
                </c:pt>
                <c:pt idx="792">
                  <c:v>0.79200000000000004</c:v>
                </c:pt>
                <c:pt idx="793">
                  <c:v>0.79300000000000004</c:v>
                </c:pt>
                <c:pt idx="794">
                  <c:v>0.79400000000000004</c:v>
                </c:pt>
                <c:pt idx="795">
                  <c:v>0.79500000000000004</c:v>
                </c:pt>
                <c:pt idx="796">
                  <c:v>0.79600000000000004</c:v>
                </c:pt>
                <c:pt idx="797">
                  <c:v>0.79700000000000004</c:v>
                </c:pt>
                <c:pt idx="798">
                  <c:v>0.79800000000000004</c:v>
                </c:pt>
                <c:pt idx="799">
                  <c:v>0.79900000000000004</c:v>
                </c:pt>
                <c:pt idx="800">
                  <c:v>0.8</c:v>
                </c:pt>
                <c:pt idx="801">
                  <c:v>0.80100000000000005</c:v>
                </c:pt>
                <c:pt idx="802">
                  <c:v>0.80200000000000005</c:v>
                </c:pt>
                <c:pt idx="803">
                  <c:v>0.80300000000000005</c:v>
                </c:pt>
                <c:pt idx="804">
                  <c:v>0.80400000000000005</c:v>
                </c:pt>
                <c:pt idx="805">
                  <c:v>0.80500000000000005</c:v>
                </c:pt>
                <c:pt idx="806">
                  <c:v>0.80600000000000005</c:v>
                </c:pt>
                <c:pt idx="807">
                  <c:v>0.80700000000000005</c:v>
                </c:pt>
                <c:pt idx="808">
                  <c:v>0.80800000000000005</c:v>
                </c:pt>
                <c:pt idx="809">
                  <c:v>0.80900000000000005</c:v>
                </c:pt>
                <c:pt idx="810">
                  <c:v>0.81</c:v>
                </c:pt>
                <c:pt idx="811">
                  <c:v>0.81100000000000005</c:v>
                </c:pt>
                <c:pt idx="812">
                  <c:v>0.81200000000000006</c:v>
                </c:pt>
                <c:pt idx="813">
                  <c:v>0.81299999999999994</c:v>
                </c:pt>
                <c:pt idx="814">
                  <c:v>0.81399999999999995</c:v>
                </c:pt>
                <c:pt idx="815">
                  <c:v>0.81499999999999995</c:v>
                </c:pt>
                <c:pt idx="816">
                  <c:v>0.81599999999999995</c:v>
                </c:pt>
                <c:pt idx="817">
                  <c:v>0.81699999999999995</c:v>
                </c:pt>
                <c:pt idx="818">
                  <c:v>0.81799999999999995</c:v>
                </c:pt>
                <c:pt idx="819">
                  <c:v>0.81899999999999995</c:v>
                </c:pt>
                <c:pt idx="820">
                  <c:v>0.82</c:v>
                </c:pt>
                <c:pt idx="821">
                  <c:v>0.82099999999999995</c:v>
                </c:pt>
                <c:pt idx="822">
                  <c:v>0.82199999999999995</c:v>
                </c:pt>
                <c:pt idx="823">
                  <c:v>0.82299999999999995</c:v>
                </c:pt>
                <c:pt idx="824">
                  <c:v>0.82399999999999995</c:v>
                </c:pt>
                <c:pt idx="825">
                  <c:v>0.82499999999999996</c:v>
                </c:pt>
                <c:pt idx="826">
                  <c:v>0.82599999999999996</c:v>
                </c:pt>
                <c:pt idx="827">
                  <c:v>0.82699999999999996</c:v>
                </c:pt>
                <c:pt idx="828">
                  <c:v>0.82799999999999996</c:v>
                </c:pt>
                <c:pt idx="829">
                  <c:v>0.82899999999999996</c:v>
                </c:pt>
                <c:pt idx="830">
                  <c:v>0.83</c:v>
                </c:pt>
                <c:pt idx="831">
                  <c:v>0.83099999999999996</c:v>
                </c:pt>
                <c:pt idx="832">
                  <c:v>0.83199999999999996</c:v>
                </c:pt>
                <c:pt idx="833">
                  <c:v>0.83299999999999996</c:v>
                </c:pt>
                <c:pt idx="834">
                  <c:v>0.83399999999999996</c:v>
                </c:pt>
                <c:pt idx="835">
                  <c:v>0.83499999999999996</c:v>
                </c:pt>
                <c:pt idx="836">
                  <c:v>0.83599999999999997</c:v>
                </c:pt>
                <c:pt idx="837">
                  <c:v>0.83699999999999997</c:v>
                </c:pt>
                <c:pt idx="838">
                  <c:v>0.83799999999999997</c:v>
                </c:pt>
                <c:pt idx="839">
                  <c:v>0.83899999999999997</c:v>
                </c:pt>
                <c:pt idx="840">
                  <c:v>0.84</c:v>
                </c:pt>
                <c:pt idx="841">
                  <c:v>0.84099999999999997</c:v>
                </c:pt>
                <c:pt idx="842">
                  <c:v>0.84199999999999997</c:v>
                </c:pt>
                <c:pt idx="843">
                  <c:v>0.84299999999999997</c:v>
                </c:pt>
                <c:pt idx="844">
                  <c:v>0.84399999999999997</c:v>
                </c:pt>
                <c:pt idx="845">
                  <c:v>0.84499999999999997</c:v>
                </c:pt>
                <c:pt idx="846">
                  <c:v>0.84599999999999997</c:v>
                </c:pt>
                <c:pt idx="847">
                  <c:v>0.84699999999999998</c:v>
                </c:pt>
                <c:pt idx="848">
                  <c:v>0.84799999999999998</c:v>
                </c:pt>
                <c:pt idx="849">
                  <c:v>0.84899999999999998</c:v>
                </c:pt>
                <c:pt idx="850">
                  <c:v>0.85</c:v>
                </c:pt>
                <c:pt idx="851">
                  <c:v>0.85099999999999998</c:v>
                </c:pt>
                <c:pt idx="852">
                  <c:v>0.85199999999999998</c:v>
                </c:pt>
                <c:pt idx="853">
                  <c:v>0.85299999999999998</c:v>
                </c:pt>
                <c:pt idx="854">
                  <c:v>0.85399999999999998</c:v>
                </c:pt>
                <c:pt idx="855">
                  <c:v>0.85499999999999998</c:v>
                </c:pt>
                <c:pt idx="856">
                  <c:v>0.85599999999999998</c:v>
                </c:pt>
                <c:pt idx="857">
                  <c:v>0.85699999999999998</c:v>
                </c:pt>
                <c:pt idx="858">
                  <c:v>0.85799999999999998</c:v>
                </c:pt>
                <c:pt idx="859">
                  <c:v>0.85899999999999999</c:v>
                </c:pt>
                <c:pt idx="860">
                  <c:v>0.86</c:v>
                </c:pt>
                <c:pt idx="861">
                  <c:v>0.86099999999999999</c:v>
                </c:pt>
                <c:pt idx="862">
                  <c:v>0.86199999999999999</c:v>
                </c:pt>
                <c:pt idx="863">
                  <c:v>0.86299999999999999</c:v>
                </c:pt>
                <c:pt idx="864">
                  <c:v>0.86399999999999999</c:v>
                </c:pt>
                <c:pt idx="865">
                  <c:v>0.86499999999999999</c:v>
                </c:pt>
                <c:pt idx="866">
                  <c:v>0.86599999999999999</c:v>
                </c:pt>
                <c:pt idx="867">
                  <c:v>0.86699999999999999</c:v>
                </c:pt>
                <c:pt idx="868">
                  <c:v>0.86799999999999999</c:v>
                </c:pt>
                <c:pt idx="869">
                  <c:v>0.86899999999999999</c:v>
                </c:pt>
                <c:pt idx="870">
                  <c:v>0.87</c:v>
                </c:pt>
                <c:pt idx="871">
                  <c:v>0.871</c:v>
                </c:pt>
                <c:pt idx="872">
                  <c:v>0.872</c:v>
                </c:pt>
                <c:pt idx="873">
                  <c:v>0.873</c:v>
                </c:pt>
                <c:pt idx="874">
                  <c:v>0.874</c:v>
                </c:pt>
                <c:pt idx="875">
                  <c:v>0.875</c:v>
                </c:pt>
                <c:pt idx="876">
                  <c:v>0.876</c:v>
                </c:pt>
                <c:pt idx="877">
                  <c:v>0.877</c:v>
                </c:pt>
                <c:pt idx="878">
                  <c:v>0.878</c:v>
                </c:pt>
                <c:pt idx="879">
                  <c:v>0.879</c:v>
                </c:pt>
                <c:pt idx="880">
                  <c:v>0.88</c:v>
                </c:pt>
                <c:pt idx="881">
                  <c:v>0.88100000000000001</c:v>
                </c:pt>
                <c:pt idx="882">
                  <c:v>0.88200000000000001</c:v>
                </c:pt>
                <c:pt idx="883">
                  <c:v>0.88300000000000001</c:v>
                </c:pt>
                <c:pt idx="884">
                  <c:v>0.88400000000000001</c:v>
                </c:pt>
                <c:pt idx="885">
                  <c:v>0.88500000000000001</c:v>
                </c:pt>
                <c:pt idx="886">
                  <c:v>0.88600000000000001</c:v>
                </c:pt>
                <c:pt idx="887">
                  <c:v>0.88700000000000001</c:v>
                </c:pt>
                <c:pt idx="888">
                  <c:v>0.88800000000000001</c:v>
                </c:pt>
                <c:pt idx="889">
                  <c:v>0.88900000000000001</c:v>
                </c:pt>
                <c:pt idx="890">
                  <c:v>0.89</c:v>
                </c:pt>
                <c:pt idx="891">
                  <c:v>0.89100000000000001</c:v>
                </c:pt>
                <c:pt idx="892">
                  <c:v>0.89200000000000002</c:v>
                </c:pt>
                <c:pt idx="893">
                  <c:v>0.89300000000000002</c:v>
                </c:pt>
                <c:pt idx="894">
                  <c:v>0.89400000000000002</c:v>
                </c:pt>
                <c:pt idx="895">
                  <c:v>0.89500000000000002</c:v>
                </c:pt>
                <c:pt idx="896">
                  <c:v>0.89600000000000002</c:v>
                </c:pt>
                <c:pt idx="897">
                  <c:v>0.89700000000000002</c:v>
                </c:pt>
                <c:pt idx="898">
                  <c:v>0.89800000000000002</c:v>
                </c:pt>
                <c:pt idx="899">
                  <c:v>0.89900000000000002</c:v>
                </c:pt>
                <c:pt idx="900">
                  <c:v>0.9</c:v>
                </c:pt>
                <c:pt idx="901">
                  <c:v>0.90100000000000002</c:v>
                </c:pt>
                <c:pt idx="902">
                  <c:v>0.90200000000000002</c:v>
                </c:pt>
                <c:pt idx="903">
                  <c:v>0.90300000000000002</c:v>
                </c:pt>
                <c:pt idx="904">
                  <c:v>0.90400000000000003</c:v>
                </c:pt>
                <c:pt idx="905">
                  <c:v>0.90500000000000003</c:v>
                </c:pt>
                <c:pt idx="906">
                  <c:v>0.90600000000000003</c:v>
                </c:pt>
                <c:pt idx="907">
                  <c:v>0.90700000000000003</c:v>
                </c:pt>
                <c:pt idx="908">
                  <c:v>0.90800000000000003</c:v>
                </c:pt>
                <c:pt idx="909">
                  <c:v>0.90900000000000003</c:v>
                </c:pt>
                <c:pt idx="910">
                  <c:v>0.91</c:v>
                </c:pt>
                <c:pt idx="911">
                  <c:v>0.91100000000000003</c:v>
                </c:pt>
                <c:pt idx="912">
                  <c:v>0.91200000000000003</c:v>
                </c:pt>
                <c:pt idx="913">
                  <c:v>0.91300000000000003</c:v>
                </c:pt>
                <c:pt idx="914">
                  <c:v>0.91400000000000003</c:v>
                </c:pt>
                <c:pt idx="915">
                  <c:v>0.91500000000000004</c:v>
                </c:pt>
                <c:pt idx="916">
                  <c:v>0.91600000000000004</c:v>
                </c:pt>
                <c:pt idx="917">
                  <c:v>0.91700000000000004</c:v>
                </c:pt>
                <c:pt idx="918">
                  <c:v>0.91800000000000004</c:v>
                </c:pt>
                <c:pt idx="919">
                  <c:v>0.91900000000000004</c:v>
                </c:pt>
                <c:pt idx="920">
                  <c:v>0.92</c:v>
                </c:pt>
                <c:pt idx="921">
                  <c:v>0.92100000000000004</c:v>
                </c:pt>
                <c:pt idx="922">
                  <c:v>0.92200000000000004</c:v>
                </c:pt>
                <c:pt idx="923">
                  <c:v>0.92300000000000004</c:v>
                </c:pt>
                <c:pt idx="924">
                  <c:v>0.92400000000000004</c:v>
                </c:pt>
                <c:pt idx="925">
                  <c:v>0.92500000000000004</c:v>
                </c:pt>
                <c:pt idx="926">
                  <c:v>0.92600000000000005</c:v>
                </c:pt>
                <c:pt idx="927">
                  <c:v>0.92700000000000005</c:v>
                </c:pt>
                <c:pt idx="928">
                  <c:v>0.92800000000000005</c:v>
                </c:pt>
                <c:pt idx="929">
                  <c:v>0.92900000000000005</c:v>
                </c:pt>
                <c:pt idx="930">
                  <c:v>0.93</c:v>
                </c:pt>
                <c:pt idx="931">
                  <c:v>0.93100000000000005</c:v>
                </c:pt>
                <c:pt idx="932">
                  <c:v>0.93200000000000005</c:v>
                </c:pt>
                <c:pt idx="933">
                  <c:v>0.93300000000000005</c:v>
                </c:pt>
                <c:pt idx="934">
                  <c:v>0.93400000000000005</c:v>
                </c:pt>
                <c:pt idx="935">
                  <c:v>0.93500000000000005</c:v>
                </c:pt>
                <c:pt idx="936">
                  <c:v>0.93600000000000005</c:v>
                </c:pt>
                <c:pt idx="937">
                  <c:v>0.93700000000000006</c:v>
                </c:pt>
                <c:pt idx="938">
                  <c:v>0.93799999999999994</c:v>
                </c:pt>
                <c:pt idx="939">
                  <c:v>0.93899999999999995</c:v>
                </c:pt>
                <c:pt idx="940">
                  <c:v>0.94</c:v>
                </c:pt>
                <c:pt idx="941">
                  <c:v>0.94099999999999995</c:v>
                </c:pt>
                <c:pt idx="942">
                  <c:v>0.94199999999999995</c:v>
                </c:pt>
                <c:pt idx="943">
                  <c:v>0.94299999999999995</c:v>
                </c:pt>
                <c:pt idx="944">
                  <c:v>0.94399999999999995</c:v>
                </c:pt>
                <c:pt idx="945">
                  <c:v>0.94499999999999995</c:v>
                </c:pt>
                <c:pt idx="946">
                  <c:v>0.94599999999999995</c:v>
                </c:pt>
                <c:pt idx="947">
                  <c:v>0.94699999999999995</c:v>
                </c:pt>
                <c:pt idx="948">
                  <c:v>0.94799999999999995</c:v>
                </c:pt>
                <c:pt idx="949">
                  <c:v>0.94899999999999995</c:v>
                </c:pt>
                <c:pt idx="950">
                  <c:v>0.95</c:v>
                </c:pt>
                <c:pt idx="951">
                  <c:v>0.95099999999999996</c:v>
                </c:pt>
                <c:pt idx="952">
                  <c:v>0.95199999999999996</c:v>
                </c:pt>
                <c:pt idx="953">
                  <c:v>0.95299999999999996</c:v>
                </c:pt>
                <c:pt idx="954">
                  <c:v>0.95399999999999996</c:v>
                </c:pt>
                <c:pt idx="955">
                  <c:v>0.95499999999999996</c:v>
                </c:pt>
                <c:pt idx="956">
                  <c:v>0.95599999999999996</c:v>
                </c:pt>
                <c:pt idx="957">
                  <c:v>0.95699999999999996</c:v>
                </c:pt>
                <c:pt idx="958">
                  <c:v>0.95799999999999996</c:v>
                </c:pt>
                <c:pt idx="959">
                  <c:v>0.95899999999999996</c:v>
                </c:pt>
                <c:pt idx="960">
                  <c:v>0.96</c:v>
                </c:pt>
                <c:pt idx="961">
                  <c:v>0.96099999999999997</c:v>
                </c:pt>
                <c:pt idx="962">
                  <c:v>0.96199999999999997</c:v>
                </c:pt>
                <c:pt idx="963">
                  <c:v>0.96299999999999997</c:v>
                </c:pt>
                <c:pt idx="964">
                  <c:v>0.96399999999999997</c:v>
                </c:pt>
                <c:pt idx="965">
                  <c:v>0.96499999999999997</c:v>
                </c:pt>
                <c:pt idx="966">
                  <c:v>0.96599999999999997</c:v>
                </c:pt>
                <c:pt idx="967">
                  <c:v>0.96699999999999997</c:v>
                </c:pt>
                <c:pt idx="968">
                  <c:v>0.96799999999999997</c:v>
                </c:pt>
                <c:pt idx="969">
                  <c:v>0.96899999999999997</c:v>
                </c:pt>
                <c:pt idx="970">
                  <c:v>0.97</c:v>
                </c:pt>
                <c:pt idx="971">
                  <c:v>0.97099999999999997</c:v>
                </c:pt>
                <c:pt idx="972">
                  <c:v>0.97199999999999998</c:v>
                </c:pt>
                <c:pt idx="973">
                  <c:v>0.97299999999999998</c:v>
                </c:pt>
                <c:pt idx="974">
                  <c:v>0.97399999999999998</c:v>
                </c:pt>
                <c:pt idx="975">
                  <c:v>0.97499999999999998</c:v>
                </c:pt>
                <c:pt idx="976">
                  <c:v>0.97599999999999998</c:v>
                </c:pt>
                <c:pt idx="977">
                  <c:v>0.97699999999999998</c:v>
                </c:pt>
                <c:pt idx="978">
                  <c:v>0.97799999999999998</c:v>
                </c:pt>
                <c:pt idx="979">
                  <c:v>0.97899999999999998</c:v>
                </c:pt>
                <c:pt idx="980">
                  <c:v>0.98</c:v>
                </c:pt>
                <c:pt idx="981">
                  <c:v>0.98099999999999998</c:v>
                </c:pt>
                <c:pt idx="982">
                  <c:v>0.98199999999999998</c:v>
                </c:pt>
                <c:pt idx="983">
                  <c:v>0.98299999999999998</c:v>
                </c:pt>
                <c:pt idx="984">
                  <c:v>0.98399999999999999</c:v>
                </c:pt>
                <c:pt idx="985">
                  <c:v>0.98499999999999999</c:v>
                </c:pt>
                <c:pt idx="986">
                  <c:v>0.98599999999999999</c:v>
                </c:pt>
                <c:pt idx="987">
                  <c:v>0.98699999999999999</c:v>
                </c:pt>
                <c:pt idx="988">
                  <c:v>0.98799999999999999</c:v>
                </c:pt>
                <c:pt idx="989">
                  <c:v>0.98899999999999999</c:v>
                </c:pt>
                <c:pt idx="990">
                  <c:v>0.99</c:v>
                </c:pt>
                <c:pt idx="991">
                  <c:v>0.99099999999999999</c:v>
                </c:pt>
                <c:pt idx="992">
                  <c:v>0.99199999999999999</c:v>
                </c:pt>
                <c:pt idx="993">
                  <c:v>0.99299999999999999</c:v>
                </c:pt>
                <c:pt idx="994">
                  <c:v>0.99399999999999999</c:v>
                </c:pt>
                <c:pt idx="995">
                  <c:v>0.995</c:v>
                </c:pt>
                <c:pt idx="996">
                  <c:v>0.996</c:v>
                </c:pt>
                <c:pt idx="997">
                  <c:v>0.997</c:v>
                </c:pt>
                <c:pt idx="998">
                  <c:v>0.998</c:v>
                </c:pt>
                <c:pt idx="999">
                  <c:v>0.999</c:v>
                </c:pt>
                <c:pt idx="1000">
                  <c:v>1</c:v>
                </c:pt>
              </c:numCache>
            </c:numRef>
          </c:xVal>
          <c:yVal>
            <c:numRef>
              <c:f>Sheet3!$EF$15:$EF$1015</c:f>
              <c:numCache>
                <c:formatCode>General</c:formatCode>
                <c:ptCount val="1001"/>
                <c:pt idx="0">
                  <c:v>2.29</c:v>
                </c:pt>
                <c:pt idx="1">
                  <c:v>2.29</c:v>
                </c:pt>
                <c:pt idx="2">
                  <c:v>2.29</c:v>
                </c:pt>
                <c:pt idx="3">
                  <c:v>2.29</c:v>
                </c:pt>
                <c:pt idx="4">
                  <c:v>2.29</c:v>
                </c:pt>
                <c:pt idx="5">
                  <c:v>2.29</c:v>
                </c:pt>
                <c:pt idx="6">
                  <c:v>2.29</c:v>
                </c:pt>
                <c:pt idx="7">
                  <c:v>2.29</c:v>
                </c:pt>
                <c:pt idx="8">
                  <c:v>2.29</c:v>
                </c:pt>
                <c:pt idx="9">
                  <c:v>2.29</c:v>
                </c:pt>
                <c:pt idx="10">
                  <c:v>2.29</c:v>
                </c:pt>
                <c:pt idx="11">
                  <c:v>2.29</c:v>
                </c:pt>
                <c:pt idx="12">
                  <c:v>2.29</c:v>
                </c:pt>
                <c:pt idx="13">
                  <c:v>2.29</c:v>
                </c:pt>
                <c:pt idx="14">
                  <c:v>2.29</c:v>
                </c:pt>
                <c:pt idx="15">
                  <c:v>2.29</c:v>
                </c:pt>
                <c:pt idx="16">
                  <c:v>2.29</c:v>
                </c:pt>
                <c:pt idx="17">
                  <c:v>2.29</c:v>
                </c:pt>
                <c:pt idx="18">
                  <c:v>2.29</c:v>
                </c:pt>
                <c:pt idx="19">
                  <c:v>2.29</c:v>
                </c:pt>
                <c:pt idx="20">
                  <c:v>2.29</c:v>
                </c:pt>
                <c:pt idx="21">
                  <c:v>2.29</c:v>
                </c:pt>
                <c:pt idx="22">
                  <c:v>2.29</c:v>
                </c:pt>
                <c:pt idx="23">
                  <c:v>2.29</c:v>
                </c:pt>
                <c:pt idx="24">
                  <c:v>2.29</c:v>
                </c:pt>
                <c:pt idx="25">
                  <c:v>2.29</c:v>
                </c:pt>
                <c:pt idx="26">
                  <c:v>2.29</c:v>
                </c:pt>
                <c:pt idx="27">
                  <c:v>2.29</c:v>
                </c:pt>
                <c:pt idx="28">
                  <c:v>2.29</c:v>
                </c:pt>
                <c:pt idx="29">
                  <c:v>2.29</c:v>
                </c:pt>
                <c:pt idx="30">
                  <c:v>2.29</c:v>
                </c:pt>
                <c:pt idx="31">
                  <c:v>2.29</c:v>
                </c:pt>
                <c:pt idx="32">
                  <c:v>2.29</c:v>
                </c:pt>
                <c:pt idx="33">
                  <c:v>2.29</c:v>
                </c:pt>
                <c:pt idx="34">
                  <c:v>2.29</c:v>
                </c:pt>
                <c:pt idx="35">
                  <c:v>2.29</c:v>
                </c:pt>
                <c:pt idx="36">
                  <c:v>2.29</c:v>
                </c:pt>
                <c:pt idx="37">
                  <c:v>2.29</c:v>
                </c:pt>
                <c:pt idx="38">
                  <c:v>2.29</c:v>
                </c:pt>
                <c:pt idx="39">
                  <c:v>2.29</c:v>
                </c:pt>
                <c:pt idx="40">
                  <c:v>2.29</c:v>
                </c:pt>
                <c:pt idx="41">
                  <c:v>2.29</c:v>
                </c:pt>
                <c:pt idx="42">
                  <c:v>2.29</c:v>
                </c:pt>
                <c:pt idx="43">
                  <c:v>2.29</c:v>
                </c:pt>
                <c:pt idx="44">
                  <c:v>2.29</c:v>
                </c:pt>
                <c:pt idx="45">
                  <c:v>2.29</c:v>
                </c:pt>
                <c:pt idx="46">
                  <c:v>2.29</c:v>
                </c:pt>
                <c:pt idx="47">
                  <c:v>2.29</c:v>
                </c:pt>
                <c:pt idx="48">
                  <c:v>2.29</c:v>
                </c:pt>
                <c:pt idx="49">
                  <c:v>2.29</c:v>
                </c:pt>
                <c:pt idx="50">
                  <c:v>2.29</c:v>
                </c:pt>
                <c:pt idx="51">
                  <c:v>2.29</c:v>
                </c:pt>
                <c:pt idx="52">
                  <c:v>2.29</c:v>
                </c:pt>
                <c:pt idx="53">
                  <c:v>2.29</c:v>
                </c:pt>
                <c:pt idx="54">
                  <c:v>2.29</c:v>
                </c:pt>
                <c:pt idx="55">
                  <c:v>2.29</c:v>
                </c:pt>
                <c:pt idx="56">
                  <c:v>2.29</c:v>
                </c:pt>
                <c:pt idx="57">
                  <c:v>2.29</c:v>
                </c:pt>
                <c:pt idx="58">
                  <c:v>2.29</c:v>
                </c:pt>
                <c:pt idx="59">
                  <c:v>2.29</c:v>
                </c:pt>
                <c:pt idx="60">
                  <c:v>2.29</c:v>
                </c:pt>
                <c:pt idx="61">
                  <c:v>2.29</c:v>
                </c:pt>
                <c:pt idx="62">
                  <c:v>2.29</c:v>
                </c:pt>
                <c:pt idx="63">
                  <c:v>2.29</c:v>
                </c:pt>
                <c:pt idx="64">
                  <c:v>2.29</c:v>
                </c:pt>
                <c:pt idx="65">
                  <c:v>2.29</c:v>
                </c:pt>
                <c:pt idx="66">
                  <c:v>2.29</c:v>
                </c:pt>
                <c:pt idx="67">
                  <c:v>2.29</c:v>
                </c:pt>
                <c:pt idx="68">
                  <c:v>2.29</c:v>
                </c:pt>
                <c:pt idx="69">
                  <c:v>2.29</c:v>
                </c:pt>
                <c:pt idx="70">
                  <c:v>2.29</c:v>
                </c:pt>
                <c:pt idx="71">
                  <c:v>2.29</c:v>
                </c:pt>
                <c:pt idx="72">
                  <c:v>2.29</c:v>
                </c:pt>
                <c:pt idx="73">
                  <c:v>2.29</c:v>
                </c:pt>
                <c:pt idx="74">
                  <c:v>2.29</c:v>
                </c:pt>
                <c:pt idx="75">
                  <c:v>2.29</c:v>
                </c:pt>
                <c:pt idx="76">
                  <c:v>2.29</c:v>
                </c:pt>
                <c:pt idx="77">
                  <c:v>2.29</c:v>
                </c:pt>
                <c:pt idx="78">
                  <c:v>2.29</c:v>
                </c:pt>
                <c:pt idx="79">
                  <c:v>2.29</c:v>
                </c:pt>
                <c:pt idx="80">
                  <c:v>2.29</c:v>
                </c:pt>
                <c:pt idx="81">
                  <c:v>2.29</c:v>
                </c:pt>
                <c:pt idx="82">
                  <c:v>2.29</c:v>
                </c:pt>
                <c:pt idx="83">
                  <c:v>2.29</c:v>
                </c:pt>
                <c:pt idx="84">
                  <c:v>2.29</c:v>
                </c:pt>
                <c:pt idx="85">
                  <c:v>2.29</c:v>
                </c:pt>
                <c:pt idx="86">
                  <c:v>2.29</c:v>
                </c:pt>
                <c:pt idx="87">
                  <c:v>2.29</c:v>
                </c:pt>
                <c:pt idx="88">
                  <c:v>2.29</c:v>
                </c:pt>
                <c:pt idx="89">
                  <c:v>2.29</c:v>
                </c:pt>
                <c:pt idx="90">
                  <c:v>2.29</c:v>
                </c:pt>
                <c:pt idx="91">
                  <c:v>2.29</c:v>
                </c:pt>
                <c:pt idx="92">
                  <c:v>2.29</c:v>
                </c:pt>
                <c:pt idx="93">
                  <c:v>2.29</c:v>
                </c:pt>
                <c:pt idx="94">
                  <c:v>2.29</c:v>
                </c:pt>
                <c:pt idx="95">
                  <c:v>2.29</c:v>
                </c:pt>
                <c:pt idx="96">
                  <c:v>2.29</c:v>
                </c:pt>
                <c:pt idx="97">
                  <c:v>2.29</c:v>
                </c:pt>
                <c:pt idx="98">
                  <c:v>2.29</c:v>
                </c:pt>
                <c:pt idx="99">
                  <c:v>2.29</c:v>
                </c:pt>
                <c:pt idx="100">
                  <c:v>2.29</c:v>
                </c:pt>
                <c:pt idx="101">
                  <c:v>2.29</c:v>
                </c:pt>
                <c:pt idx="102">
                  <c:v>2.29</c:v>
                </c:pt>
                <c:pt idx="103">
                  <c:v>2.29</c:v>
                </c:pt>
                <c:pt idx="104">
                  <c:v>2.29</c:v>
                </c:pt>
                <c:pt idx="105">
                  <c:v>2.29</c:v>
                </c:pt>
                <c:pt idx="106">
                  <c:v>2.29</c:v>
                </c:pt>
                <c:pt idx="107">
                  <c:v>2.29</c:v>
                </c:pt>
                <c:pt idx="108">
                  <c:v>2.29</c:v>
                </c:pt>
                <c:pt idx="109">
                  <c:v>2.29</c:v>
                </c:pt>
                <c:pt idx="110">
                  <c:v>2.29</c:v>
                </c:pt>
                <c:pt idx="111">
                  <c:v>2.29</c:v>
                </c:pt>
                <c:pt idx="112">
                  <c:v>2.29</c:v>
                </c:pt>
                <c:pt idx="113">
                  <c:v>2.29</c:v>
                </c:pt>
                <c:pt idx="114">
                  <c:v>2.29</c:v>
                </c:pt>
                <c:pt idx="115">
                  <c:v>2.29</c:v>
                </c:pt>
                <c:pt idx="116">
                  <c:v>2.29</c:v>
                </c:pt>
                <c:pt idx="117">
                  <c:v>2.29</c:v>
                </c:pt>
                <c:pt idx="118">
                  <c:v>2.29</c:v>
                </c:pt>
                <c:pt idx="119">
                  <c:v>2.29</c:v>
                </c:pt>
                <c:pt idx="120">
                  <c:v>2.29</c:v>
                </c:pt>
                <c:pt idx="121">
                  <c:v>2.29</c:v>
                </c:pt>
                <c:pt idx="122">
                  <c:v>2.29</c:v>
                </c:pt>
                <c:pt idx="123">
                  <c:v>2.29</c:v>
                </c:pt>
                <c:pt idx="124">
                  <c:v>2.29</c:v>
                </c:pt>
                <c:pt idx="125">
                  <c:v>2.29</c:v>
                </c:pt>
                <c:pt idx="126">
                  <c:v>2.29</c:v>
                </c:pt>
                <c:pt idx="127">
                  <c:v>2.29</c:v>
                </c:pt>
                <c:pt idx="128">
                  <c:v>2.29</c:v>
                </c:pt>
                <c:pt idx="129">
                  <c:v>2.29</c:v>
                </c:pt>
                <c:pt idx="130">
                  <c:v>2.29</c:v>
                </c:pt>
                <c:pt idx="131">
                  <c:v>2.29</c:v>
                </c:pt>
                <c:pt idx="132">
                  <c:v>2.29</c:v>
                </c:pt>
                <c:pt idx="133">
                  <c:v>2.29</c:v>
                </c:pt>
                <c:pt idx="134">
                  <c:v>2.29</c:v>
                </c:pt>
                <c:pt idx="135">
                  <c:v>2.29</c:v>
                </c:pt>
                <c:pt idx="136">
                  <c:v>2.29</c:v>
                </c:pt>
                <c:pt idx="137">
                  <c:v>2.29</c:v>
                </c:pt>
                <c:pt idx="138">
                  <c:v>2.29</c:v>
                </c:pt>
                <c:pt idx="139">
                  <c:v>2.29</c:v>
                </c:pt>
                <c:pt idx="140">
                  <c:v>2.29</c:v>
                </c:pt>
                <c:pt idx="141">
                  <c:v>2.29</c:v>
                </c:pt>
                <c:pt idx="142">
                  <c:v>2.29</c:v>
                </c:pt>
                <c:pt idx="143">
                  <c:v>2.29</c:v>
                </c:pt>
                <c:pt idx="144">
                  <c:v>2.29</c:v>
                </c:pt>
                <c:pt idx="145">
                  <c:v>2.29</c:v>
                </c:pt>
                <c:pt idx="146">
                  <c:v>2.29</c:v>
                </c:pt>
                <c:pt idx="147">
                  <c:v>2.29</c:v>
                </c:pt>
                <c:pt idx="148">
                  <c:v>2.29</c:v>
                </c:pt>
                <c:pt idx="149">
                  <c:v>2.29</c:v>
                </c:pt>
                <c:pt idx="150">
                  <c:v>2.29</c:v>
                </c:pt>
                <c:pt idx="151">
                  <c:v>2.29</c:v>
                </c:pt>
                <c:pt idx="152">
                  <c:v>2.29</c:v>
                </c:pt>
                <c:pt idx="153">
                  <c:v>2.29</c:v>
                </c:pt>
                <c:pt idx="154">
                  <c:v>2.29</c:v>
                </c:pt>
                <c:pt idx="155">
                  <c:v>2.29</c:v>
                </c:pt>
                <c:pt idx="156">
                  <c:v>2.29</c:v>
                </c:pt>
                <c:pt idx="157">
                  <c:v>2.29</c:v>
                </c:pt>
                <c:pt idx="158">
                  <c:v>2.29</c:v>
                </c:pt>
                <c:pt idx="159">
                  <c:v>2.29</c:v>
                </c:pt>
                <c:pt idx="160">
                  <c:v>2.29</c:v>
                </c:pt>
                <c:pt idx="161">
                  <c:v>2.29</c:v>
                </c:pt>
                <c:pt idx="162">
                  <c:v>2.29</c:v>
                </c:pt>
                <c:pt idx="163">
                  <c:v>2.29</c:v>
                </c:pt>
                <c:pt idx="164">
                  <c:v>2.29</c:v>
                </c:pt>
                <c:pt idx="165">
                  <c:v>2.29</c:v>
                </c:pt>
                <c:pt idx="166">
                  <c:v>2.29</c:v>
                </c:pt>
                <c:pt idx="167">
                  <c:v>2.29</c:v>
                </c:pt>
                <c:pt idx="168">
                  <c:v>2.29</c:v>
                </c:pt>
                <c:pt idx="169">
                  <c:v>2.29</c:v>
                </c:pt>
                <c:pt idx="170">
                  <c:v>2.29</c:v>
                </c:pt>
                <c:pt idx="171">
                  <c:v>2.29</c:v>
                </c:pt>
                <c:pt idx="172">
                  <c:v>2.29</c:v>
                </c:pt>
                <c:pt idx="173">
                  <c:v>2.29</c:v>
                </c:pt>
                <c:pt idx="174">
                  <c:v>2.29</c:v>
                </c:pt>
                <c:pt idx="175">
                  <c:v>2.29</c:v>
                </c:pt>
                <c:pt idx="176">
                  <c:v>2.29</c:v>
                </c:pt>
                <c:pt idx="177">
                  <c:v>2.29</c:v>
                </c:pt>
                <c:pt idx="178">
                  <c:v>2.29</c:v>
                </c:pt>
                <c:pt idx="179">
                  <c:v>2.29</c:v>
                </c:pt>
                <c:pt idx="180">
                  <c:v>2.29</c:v>
                </c:pt>
                <c:pt idx="181">
                  <c:v>2.29</c:v>
                </c:pt>
                <c:pt idx="182">
                  <c:v>2.29</c:v>
                </c:pt>
                <c:pt idx="183">
                  <c:v>2.29</c:v>
                </c:pt>
                <c:pt idx="184">
                  <c:v>2.29</c:v>
                </c:pt>
                <c:pt idx="185">
                  <c:v>2.29</c:v>
                </c:pt>
                <c:pt idx="186">
                  <c:v>2.29</c:v>
                </c:pt>
                <c:pt idx="187">
                  <c:v>2.29</c:v>
                </c:pt>
                <c:pt idx="188">
                  <c:v>2.29</c:v>
                </c:pt>
                <c:pt idx="189">
                  <c:v>2.29</c:v>
                </c:pt>
                <c:pt idx="190">
                  <c:v>2.29</c:v>
                </c:pt>
                <c:pt idx="191">
                  <c:v>2.29</c:v>
                </c:pt>
                <c:pt idx="192">
                  <c:v>2.29</c:v>
                </c:pt>
                <c:pt idx="193">
                  <c:v>2.29</c:v>
                </c:pt>
                <c:pt idx="194">
                  <c:v>2.29</c:v>
                </c:pt>
                <c:pt idx="195">
                  <c:v>2.29</c:v>
                </c:pt>
                <c:pt idx="196">
                  <c:v>2.29</c:v>
                </c:pt>
                <c:pt idx="197">
                  <c:v>2.29</c:v>
                </c:pt>
                <c:pt idx="198">
                  <c:v>2.29</c:v>
                </c:pt>
                <c:pt idx="199">
                  <c:v>2.29</c:v>
                </c:pt>
                <c:pt idx="200">
                  <c:v>2.29</c:v>
                </c:pt>
                <c:pt idx="201">
                  <c:v>2.29</c:v>
                </c:pt>
                <c:pt idx="202">
                  <c:v>2.29</c:v>
                </c:pt>
                <c:pt idx="203">
                  <c:v>2.29</c:v>
                </c:pt>
                <c:pt idx="204">
                  <c:v>2.29</c:v>
                </c:pt>
                <c:pt idx="205">
                  <c:v>2.29</c:v>
                </c:pt>
                <c:pt idx="206">
                  <c:v>2.29</c:v>
                </c:pt>
                <c:pt idx="207">
                  <c:v>2.29</c:v>
                </c:pt>
                <c:pt idx="208">
                  <c:v>2.29</c:v>
                </c:pt>
                <c:pt idx="209">
                  <c:v>2.29</c:v>
                </c:pt>
                <c:pt idx="210">
                  <c:v>2.29</c:v>
                </c:pt>
                <c:pt idx="211">
                  <c:v>2.29</c:v>
                </c:pt>
                <c:pt idx="212">
                  <c:v>2.29</c:v>
                </c:pt>
                <c:pt idx="213">
                  <c:v>2.29</c:v>
                </c:pt>
                <c:pt idx="214">
                  <c:v>2.29</c:v>
                </c:pt>
                <c:pt idx="215">
                  <c:v>2.29</c:v>
                </c:pt>
                <c:pt idx="216">
                  <c:v>2.29</c:v>
                </c:pt>
                <c:pt idx="217">
                  <c:v>2.29</c:v>
                </c:pt>
                <c:pt idx="218">
                  <c:v>2.29</c:v>
                </c:pt>
                <c:pt idx="219">
                  <c:v>2.29</c:v>
                </c:pt>
                <c:pt idx="220">
                  <c:v>2.29</c:v>
                </c:pt>
                <c:pt idx="221">
                  <c:v>2.29</c:v>
                </c:pt>
                <c:pt idx="222">
                  <c:v>2.29</c:v>
                </c:pt>
                <c:pt idx="223">
                  <c:v>2.29</c:v>
                </c:pt>
                <c:pt idx="224">
                  <c:v>2.29</c:v>
                </c:pt>
                <c:pt idx="225">
                  <c:v>2.29</c:v>
                </c:pt>
                <c:pt idx="226">
                  <c:v>2.29</c:v>
                </c:pt>
                <c:pt idx="227">
                  <c:v>2.29</c:v>
                </c:pt>
                <c:pt idx="228">
                  <c:v>2.29</c:v>
                </c:pt>
                <c:pt idx="229">
                  <c:v>2.29</c:v>
                </c:pt>
                <c:pt idx="230">
                  <c:v>2.29</c:v>
                </c:pt>
                <c:pt idx="231">
                  <c:v>2.29</c:v>
                </c:pt>
                <c:pt idx="232">
                  <c:v>2.29</c:v>
                </c:pt>
                <c:pt idx="233">
                  <c:v>2.29</c:v>
                </c:pt>
                <c:pt idx="234">
                  <c:v>2.29</c:v>
                </c:pt>
                <c:pt idx="235">
                  <c:v>2.29</c:v>
                </c:pt>
                <c:pt idx="236">
                  <c:v>2.29</c:v>
                </c:pt>
                <c:pt idx="237">
                  <c:v>2.29</c:v>
                </c:pt>
                <c:pt idx="238">
                  <c:v>2.29</c:v>
                </c:pt>
                <c:pt idx="239">
                  <c:v>2.29</c:v>
                </c:pt>
                <c:pt idx="240">
                  <c:v>2.29</c:v>
                </c:pt>
                <c:pt idx="241">
                  <c:v>2.29</c:v>
                </c:pt>
                <c:pt idx="242">
                  <c:v>2.29</c:v>
                </c:pt>
                <c:pt idx="243">
                  <c:v>2.29</c:v>
                </c:pt>
                <c:pt idx="244">
                  <c:v>2.29</c:v>
                </c:pt>
                <c:pt idx="245">
                  <c:v>2.29</c:v>
                </c:pt>
                <c:pt idx="246">
                  <c:v>2.29</c:v>
                </c:pt>
                <c:pt idx="247">
                  <c:v>2.29</c:v>
                </c:pt>
                <c:pt idx="248">
                  <c:v>2.29</c:v>
                </c:pt>
                <c:pt idx="249">
                  <c:v>2.29</c:v>
                </c:pt>
                <c:pt idx="250">
                  <c:v>2.29</c:v>
                </c:pt>
                <c:pt idx="251">
                  <c:v>2.29</c:v>
                </c:pt>
                <c:pt idx="252">
                  <c:v>2.29</c:v>
                </c:pt>
                <c:pt idx="253">
                  <c:v>2.29</c:v>
                </c:pt>
                <c:pt idx="254">
                  <c:v>2.29</c:v>
                </c:pt>
                <c:pt idx="255">
                  <c:v>2.29</c:v>
                </c:pt>
                <c:pt idx="256">
                  <c:v>2.29</c:v>
                </c:pt>
                <c:pt idx="257">
                  <c:v>2.29</c:v>
                </c:pt>
                <c:pt idx="258">
                  <c:v>2.29</c:v>
                </c:pt>
                <c:pt idx="259">
                  <c:v>2.29</c:v>
                </c:pt>
                <c:pt idx="260">
                  <c:v>2.29</c:v>
                </c:pt>
                <c:pt idx="261">
                  <c:v>2.29</c:v>
                </c:pt>
                <c:pt idx="262">
                  <c:v>2.29</c:v>
                </c:pt>
                <c:pt idx="263">
                  <c:v>2.29</c:v>
                </c:pt>
                <c:pt idx="264">
                  <c:v>2.29</c:v>
                </c:pt>
                <c:pt idx="265">
                  <c:v>2.29</c:v>
                </c:pt>
                <c:pt idx="266">
                  <c:v>2.29</c:v>
                </c:pt>
                <c:pt idx="267">
                  <c:v>2.29</c:v>
                </c:pt>
                <c:pt idx="268">
                  <c:v>2.29</c:v>
                </c:pt>
                <c:pt idx="269">
                  <c:v>2.29</c:v>
                </c:pt>
                <c:pt idx="270">
                  <c:v>2.29</c:v>
                </c:pt>
                <c:pt idx="271">
                  <c:v>2.29</c:v>
                </c:pt>
                <c:pt idx="272">
                  <c:v>2.29</c:v>
                </c:pt>
                <c:pt idx="273">
                  <c:v>2.29</c:v>
                </c:pt>
                <c:pt idx="274">
                  <c:v>2.29</c:v>
                </c:pt>
                <c:pt idx="275">
                  <c:v>2.29</c:v>
                </c:pt>
                <c:pt idx="276">
                  <c:v>2.29</c:v>
                </c:pt>
                <c:pt idx="277">
                  <c:v>2.29</c:v>
                </c:pt>
                <c:pt idx="278">
                  <c:v>2.29</c:v>
                </c:pt>
                <c:pt idx="279">
                  <c:v>2.29</c:v>
                </c:pt>
                <c:pt idx="280">
                  <c:v>2.29</c:v>
                </c:pt>
                <c:pt idx="281">
                  <c:v>2.29</c:v>
                </c:pt>
                <c:pt idx="282">
                  <c:v>2.29</c:v>
                </c:pt>
                <c:pt idx="283">
                  <c:v>2.29</c:v>
                </c:pt>
                <c:pt idx="284">
                  <c:v>2.29</c:v>
                </c:pt>
                <c:pt idx="285">
                  <c:v>2.29</c:v>
                </c:pt>
                <c:pt idx="286">
                  <c:v>2.29</c:v>
                </c:pt>
                <c:pt idx="287">
                  <c:v>2.29</c:v>
                </c:pt>
                <c:pt idx="288">
                  <c:v>2.29</c:v>
                </c:pt>
                <c:pt idx="289">
                  <c:v>2.29</c:v>
                </c:pt>
                <c:pt idx="290">
                  <c:v>2.29</c:v>
                </c:pt>
                <c:pt idx="291">
                  <c:v>2.29</c:v>
                </c:pt>
                <c:pt idx="292">
                  <c:v>2.29</c:v>
                </c:pt>
                <c:pt idx="293">
                  <c:v>2.29</c:v>
                </c:pt>
                <c:pt idx="294">
                  <c:v>2.29</c:v>
                </c:pt>
                <c:pt idx="295">
                  <c:v>2.29</c:v>
                </c:pt>
                <c:pt idx="296">
                  <c:v>2.29</c:v>
                </c:pt>
                <c:pt idx="297">
                  <c:v>2.29</c:v>
                </c:pt>
                <c:pt idx="298">
                  <c:v>2.29</c:v>
                </c:pt>
                <c:pt idx="299">
                  <c:v>2.29</c:v>
                </c:pt>
                <c:pt idx="300">
                  <c:v>2.29</c:v>
                </c:pt>
                <c:pt idx="301">
                  <c:v>2.29</c:v>
                </c:pt>
                <c:pt idx="302">
                  <c:v>2.29</c:v>
                </c:pt>
                <c:pt idx="303">
                  <c:v>2.29</c:v>
                </c:pt>
                <c:pt idx="304">
                  <c:v>2.29</c:v>
                </c:pt>
                <c:pt idx="305">
                  <c:v>2.29</c:v>
                </c:pt>
                <c:pt idx="306">
                  <c:v>2.29</c:v>
                </c:pt>
                <c:pt idx="307">
                  <c:v>2.29</c:v>
                </c:pt>
                <c:pt idx="308">
                  <c:v>2.29</c:v>
                </c:pt>
                <c:pt idx="309">
                  <c:v>2.29</c:v>
                </c:pt>
                <c:pt idx="310">
                  <c:v>2.29</c:v>
                </c:pt>
                <c:pt idx="311">
                  <c:v>2.29</c:v>
                </c:pt>
                <c:pt idx="312">
                  <c:v>2.29</c:v>
                </c:pt>
                <c:pt idx="313">
                  <c:v>2.29</c:v>
                </c:pt>
                <c:pt idx="314">
                  <c:v>2.29</c:v>
                </c:pt>
                <c:pt idx="315">
                  <c:v>2.29</c:v>
                </c:pt>
                <c:pt idx="316">
                  <c:v>2.29</c:v>
                </c:pt>
                <c:pt idx="317">
                  <c:v>2.29</c:v>
                </c:pt>
                <c:pt idx="318">
                  <c:v>2.29</c:v>
                </c:pt>
                <c:pt idx="319">
                  <c:v>2.29</c:v>
                </c:pt>
                <c:pt idx="320">
                  <c:v>2.29</c:v>
                </c:pt>
                <c:pt idx="321">
                  <c:v>2.29</c:v>
                </c:pt>
                <c:pt idx="322">
                  <c:v>2.29</c:v>
                </c:pt>
                <c:pt idx="323">
                  <c:v>2.29</c:v>
                </c:pt>
                <c:pt idx="324">
                  <c:v>2.29</c:v>
                </c:pt>
                <c:pt idx="325">
                  <c:v>2.29</c:v>
                </c:pt>
                <c:pt idx="326">
                  <c:v>2.29</c:v>
                </c:pt>
                <c:pt idx="327">
                  <c:v>2.29</c:v>
                </c:pt>
                <c:pt idx="328">
                  <c:v>2.29</c:v>
                </c:pt>
                <c:pt idx="329">
                  <c:v>2.29</c:v>
                </c:pt>
                <c:pt idx="330">
                  <c:v>2.29</c:v>
                </c:pt>
                <c:pt idx="331">
                  <c:v>2.29</c:v>
                </c:pt>
                <c:pt idx="332">
                  <c:v>2.29</c:v>
                </c:pt>
                <c:pt idx="333">
                  <c:v>2.29</c:v>
                </c:pt>
                <c:pt idx="334">
                  <c:v>2.29</c:v>
                </c:pt>
                <c:pt idx="335">
                  <c:v>2.29</c:v>
                </c:pt>
                <c:pt idx="336">
                  <c:v>2.29</c:v>
                </c:pt>
                <c:pt idx="337">
                  <c:v>2.29</c:v>
                </c:pt>
                <c:pt idx="338">
                  <c:v>2.29</c:v>
                </c:pt>
                <c:pt idx="339">
                  <c:v>2.29</c:v>
                </c:pt>
                <c:pt idx="340">
                  <c:v>2.29</c:v>
                </c:pt>
                <c:pt idx="341">
                  <c:v>2.29</c:v>
                </c:pt>
                <c:pt idx="342">
                  <c:v>2.29</c:v>
                </c:pt>
                <c:pt idx="343">
                  <c:v>2.29</c:v>
                </c:pt>
                <c:pt idx="344">
                  <c:v>2.29</c:v>
                </c:pt>
                <c:pt idx="345">
                  <c:v>2.29</c:v>
                </c:pt>
                <c:pt idx="346">
                  <c:v>2.29</c:v>
                </c:pt>
                <c:pt idx="347">
                  <c:v>2.29</c:v>
                </c:pt>
                <c:pt idx="348">
                  <c:v>2.29</c:v>
                </c:pt>
                <c:pt idx="349">
                  <c:v>2.29</c:v>
                </c:pt>
                <c:pt idx="350">
                  <c:v>2.29</c:v>
                </c:pt>
                <c:pt idx="351">
                  <c:v>2.29</c:v>
                </c:pt>
                <c:pt idx="352">
                  <c:v>2.29</c:v>
                </c:pt>
                <c:pt idx="353">
                  <c:v>2.29</c:v>
                </c:pt>
                <c:pt idx="354">
                  <c:v>2.29</c:v>
                </c:pt>
                <c:pt idx="355">
                  <c:v>2.29</c:v>
                </c:pt>
                <c:pt idx="356">
                  <c:v>2.29</c:v>
                </c:pt>
                <c:pt idx="357">
                  <c:v>2.29</c:v>
                </c:pt>
                <c:pt idx="358">
                  <c:v>2.29</c:v>
                </c:pt>
                <c:pt idx="359">
                  <c:v>2.29</c:v>
                </c:pt>
                <c:pt idx="360">
                  <c:v>2.29</c:v>
                </c:pt>
                <c:pt idx="361">
                  <c:v>2.29</c:v>
                </c:pt>
                <c:pt idx="362">
                  <c:v>2.29</c:v>
                </c:pt>
                <c:pt idx="363">
                  <c:v>2.29</c:v>
                </c:pt>
                <c:pt idx="364">
                  <c:v>2.29</c:v>
                </c:pt>
                <c:pt idx="365">
                  <c:v>2.29</c:v>
                </c:pt>
                <c:pt idx="366">
                  <c:v>2.29</c:v>
                </c:pt>
                <c:pt idx="367">
                  <c:v>2.29</c:v>
                </c:pt>
                <c:pt idx="368">
                  <c:v>2.29</c:v>
                </c:pt>
                <c:pt idx="369">
                  <c:v>2.29</c:v>
                </c:pt>
                <c:pt idx="370">
                  <c:v>2.29</c:v>
                </c:pt>
                <c:pt idx="371">
                  <c:v>2.29</c:v>
                </c:pt>
                <c:pt idx="372">
                  <c:v>2.29</c:v>
                </c:pt>
                <c:pt idx="373">
                  <c:v>2.29</c:v>
                </c:pt>
                <c:pt idx="374">
                  <c:v>2.29</c:v>
                </c:pt>
                <c:pt idx="375">
                  <c:v>2.29</c:v>
                </c:pt>
                <c:pt idx="376">
                  <c:v>2.29</c:v>
                </c:pt>
                <c:pt idx="377">
                  <c:v>2.29</c:v>
                </c:pt>
                <c:pt idx="378">
                  <c:v>2.29</c:v>
                </c:pt>
                <c:pt idx="379">
                  <c:v>2.29</c:v>
                </c:pt>
                <c:pt idx="380">
                  <c:v>2.29</c:v>
                </c:pt>
                <c:pt idx="381">
                  <c:v>2.29</c:v>
                </c:pt>
                <c:pt idx="382">
                  <c:v>2.29</c:v>
                </c:pt>
                <c:pt idx="383">
                  <c:v>2.29</c:v>
                </c:pt>
                <c:pt idx="384">
                  <c:v>2.29</c:v>
                </c:pt>
                <c:pt idx="385">
                  <c:v>2.29</c:v>
                </c:pt>
                <c:pt idx="386">
                  <c:v>2.29</c:v>
                </c:pt>
                <c:pt idx="387">
                  <c:v>2.29</c:v>
                </c:pt>
                <c:pt idx="388">
                  <c:v>2.29</c:v>
                </c:pt>
                <c:pt idx="389">
                  <c:v>2.29</c:v>
                </c:pt>
                <c:pt idx="390">
                  <c:v>2.29</c:v>
                </c:pt>
                <c:pt idx="391">
                  <c:v>2.29</c:v>
                </c:pt>
                <c:pt idx="392">
                  <c:v>2.29</c:v>
                </c:pt>
                <c:pt idx="393">
                  <c:v>2.29</c:v>
                </c:pt>
                <c:pt idx="394">
                  <c:v>2.29</c:v>
                </c:pt>
                <c:pt idx="395">
                  <c:v>2.29</c:v>
                </c:pt>
                <c:pt idx="396">
                  <c:v>2.29</c:v>
                </c:pt>
                <c:pt idx="397">
                  <c:v>2.29</c:v>
                </c:pt>
                <c:pt idx="398">
                  <c:v>2.29</c:v>
                </c:pt>
                <c:pt idx="399">
                  <c:v>2.29</c:v>
                </c:pt>
                <c:pt idx="400">
                  <c:v>2.29</c:v>
                </c:pt>
                <c:pt idx="401">
                  <c:v>2.29</c:v>
                </c:pt>
                <c:pt idx="402">
                  <c:v>2.29</c:v>
                </c:pt>
                <c:pt idx="403">
                  <c:v>2.29</c:v>
                </c:pt>
                <c:pt idx="404">
                  <c:v>2.29</c:v>
                </c:pt>
                <c:pt idx="405">
                  <c:v>2.29</c:v>
                </c:pt>
                <c:pt idx="406">
                  <c:v>2.29</c:v>
                </c:pt>
                <c:pt idx="407">
                  <c:v>2.29</c:v>
                </c:pt>
                <c:pt idx="408">
                  <c:v>2.29</c:v>
                </c:pt>
                <c:pt idx="409">
                  <c:v>2.29</c:v>
                </c:pt>
                <c:pt idx="410">
                  <c:v>2.29</c:v>
                </c:pt>
                <c:pt idx="411">
                  <c:v>2.29</c:v>
                </c:pt>
                <c:pt idx="412">
                  <c:v>2.29</c:v>
                </c:pt>
                <c:pt idx="413">
                  <c:v>2.29</c:v>
                </c:pt>
                <c:pt idx="414">
                  <c:v>2.29</c:v>
                </c:pt>
                <c:pt idx="415">
                  <c:v>2.29</c:v>
                </c:pt>
                <c:pt idx="416">
                  <c:v>2.29</c:v>
                </c:pt>
                <c:pt idx="417">
                  <c:v>2.29</c:v>
                </c:pt>
                <c:pt idx="418">
                  <c:v>2.29</c:v>
                </c:pt>
                <c:pt idx="419">
                  <c:v>2.29</c:v>
                </c:pt>
                <c:pt idx="420">
                  <c:v>2.29</c:v>
                </c:pt>
                <c:pt idx="421">
                  <c:v>2.5</c:v>
                </c:pt>
                <c:pt idx="422">
                  <c:v>2.5</c:v>
                </c:pt>
                <c:pt idx="423">
                  <c:v>2.5</c:v>
                </c:pt>
                <c:pt idx="424">
                  <c:v>2.5</c:v>
                </c:pt>
                <c:pt idx="425">
                  <c:v>2.5</c:v>
                </c:pt>
                <c:pt idx="426">
                  <c:v>2.5</c:v>
                </c:pt>
                <c:pt idx="427">
                  <c:v>2.5</c:v>
                </c:pt>
                <c:pt idx="428">
                  <c:v>2.5</c:v>
                </c:pt>
                <c:pt idx="429">
                  <c:v>2.5</c:v>
                </c:pt>
                <c:pt idx="430">
                  <c:v>2.5</c:v>
                </c:pt>
                <c:pt idx="431">
                  <c:v>2.5</c:v>
                </c:pt>
                <c:pt idx="432">
                  <c:v>2.5</c:v>
                </c:pt>
                <c:pt idx="433">
                  <c:v>2.5</c:v>
                </c:pt>
                <c:pt idx="434">
                  <c:v>2.5</c:v>
                </c:pt>
                <c:pt idx="435">
                  <c:v>2.5</c:v>
                </c:pt>
                <c:pt idx="436">
                  <c:v>2.5</c:v>
                </c:pt>
                <c:pt idx="437">
                  <c:v>2.5</c:v>
                </c:pt>
                <c:pt idx="438">
                  <c:v>2.5</c:v>
                </c:pt>
                <c:pt idx="439">
                  <c:v>2.5</c:v>
                </c:pt>
                <c:pt idx="440">
                  <c:v>2.5</c:v>
                </c:pt>
                <c:pt idx="441">
                  <c:v>2.5</c:v>
                </c:pt>
                <c:pt idx="442">
                  <c:v>2.5</c:v>
                </c:pt>
                <c:pt idx="443">
                  <c:v>2.5</c:v>
                </c:pt>
                <c:pt idx="444">
                  <c:v>2.5</c:v>
                </c:pt>
                <c:pt idx="445">
                  <c:v>2.5</c:v>
                </c:pt>
                <c:pt idx="446">
                  <c:v>2.5</c:v>
                </c:pt>
                <c:pt idx="447">
                  <c:v>2.5</c:v>
                </c:pt>
                <c:pt idx="448">
                  <c:v>2.5</c:v>
                </c:pt>
                <c:pt idx="449">
                  <c:v>2.5</c:v>
                </c:pt>
                <c:pt idx="450">
                  <c:v>2.5</c:v>
                </c:pt>
                <c:pt idx="451">
                  <c:v>2.5</c:v>
                </c:pt>
                <c:pt idx="452">
                  <c:v>2.5</c:v>
                </c:pt>
                <c:pt idx="453">
                  <c:v>2.5</c:v>
                </c:pt>
                <c:pt idx="454">
                  <c:v>2.5</c:v>
                </c:pt>
                <c:pt idx="455">
                  <c:v>2.5</c:v>
                </c:pt>
                <c:pt idx="456">
                  <c:v>2.5</c:v>
                </c:pt>
                <c:pt idx="457">
                  <c:v>2.5</c:v>
                </c:pt>
                <c:pt idx="458">
                  <c:v>2.5</c:v>
                </c:pt>
                <c:pt idx="459">
                  <c:v>2.5</c:v>
                </c:pt>
                <c:pt idx="460">
                  <c:v>2.5</c:v>
                </c:pt>
                <c:pt idx="461">
                  <c:v>2.5</c:v>
                </c:pt>
                <c:pt idx="462">
                  <c:v>2.5</c:v>
                </c:pt>
                <c:pt idx="463">
                  <c:v>2.5</c:v>
                </c:pt>
                <c:pt idx="464">
                  <c:v>2.5</c:v>
                </c:pt>
                <c:pt idx="465">
                  <c:v>2.5</c:v>
                </c:pt>
                <c:pt idx="466">
                  <c:v>2.5</c:v>
                </c:pt>
                <c:pt idx="467">
                  <c:v>2.5</c:v>
                </c:pt>
                <c:pt idx="468">
                  <c:v>2.5</c:v>
                </c:pt>
                <c:pt idx="469">
                  <c:v>2.5</c:v>
                </c:pt>
                <c:pt idx="470">
                  <c:v>2.5</c:v>
                </c:pt>
                <c:pt idx="471">
                  <c:v>2.5</c:v>
                </c:pt>
                <c:pt idx="472">
                  <c:v>2.5</c:v>
                </c:pt>
                <c:pt idx="473">
                  <c:v>2.5</c:v>
                </c:pt>
                <c:pt idx="474">
                  <c:v>2.5</c:v>
                </c:pt>
                <c:pt idx="475">
                  <c:v>2.5</c:v>
                </c:pt>
                <c:pt idx="476">
                  <c:v>2.5</c:v>
                </c:pt>
                <c:pt idx="477">
                  <c:v>2.5</c:v>
                </c:pt>
                <c:pt idx="478">
                  <c:v>2.5</c:v>
                </c:pt>
                <c:pt idx="479">
                  <c:v>2.5</c:v>
                </c:pt>
                <c:pt idx="480">
                  <c:v>2.5</c:v>
                </c:pt>
                <c:pt idx="481">
                  <c:v>2.5</c:v>
                </c:pt>
                <c:pt idx="482">
                  <c:v>2.5</c:v>
                </c:pt>
                <c:pt idx="483">
                  <c:v>2.5</c:v>
                </c:pt>
                <c:pt idx="484">
                  <c:v>2.5</c:v>
                </c:pt>
                <c:pt idx="485">
                  <c:v>2.5</c:v>
                </c:pt>
                <c:pt idx="486">
                  <c:v>2.5</c:v>
                </c:pt>
                <c:pt idx="487">
                  <c:v>2.5</c:v>
                </c:pt>
                <c:pt idx="488">
                  <c:v>2.5</c:v>
                </c:pt>
                <c:pt idx="489">
                  <c:v>2.5</c:v>
                </c:pt>
                <c:pt idx="490">
                  <c:v>2.5</c:v>
                </c:pt>
                <c:pt idx="491">
                  <c:v>2.5</c:v>
                </c:pt>
                <c:pt idx="492">
                  <c:v>2.5</c:v>
                </c:pt>
                <c:pt idx="493">
                  <c:v>2.5</c:v>
                </c:pt>
                <c:pt idx="494">
                  <c:v>2.5</c:v>
                </c:pt>
                <c:pt idx="495">
                  <c:v>2.5</c:v>
                </c:pt>
                <c:pt idx="496">
                  <c:v>2.5</c:v>
                </c:pt>
                <c:pt idx="497">
                  <c:v>2.5</c:v>
                </c:pt>
                <c:pt idx="498">
                  <c:v>2.5</c:v>
                </c:pt>
                <c:pt idx="499">
                  <c:v>2.5</c:v>
                </c:pt>
                <c:pt idx="500">
                  <c:v>2.5</c:v>
                </c:pt>
                <c:pt idx="501">
                  <c:v>2.5</c:v>
                </c:pt>
                <c:pt idx="502">
                  <c:v>2.5</c:v>
                </c:pt>
                <c:pt idx="503">
                  <c:v>2.5</c:v>
                </c:pt>
                <c:pt idx="504">
                  <c:v>2.5</c:v>
                </c:pt>
                <c:pt idx="505">
                  <c:v>2.5</c:v>
                </c:pt>
                <c:pt idx="506">
                  <c:v>2.5</c:v>
                </c:pt>
                <c:pt idx="507">
                  <c:v>2.5</c:v>
                </c:pt>
                <c:pt idx="508">
                  <c:v>2.5</c:v>
                </c:pt>
                <c:pt idx="509">
                  <c:v>2.5</c:v>
                </c:pt>
                <c:pt idx="510">
                  <c:v>2.5</c:v>
                </c:pt>
                <c:pt idx="511">
                  <c:v>2.5</c:v>
                </c:pt>
                <c:pt idx="512">
                  <c:v>2.5</c:v>
                </c:pt>
                <c:pt idx="513">
                  <c:v>2.5</c:v>
                </c:pt>
                <c:pt idx="514">
                  <c:v>2.5</c:v>
                </c:pt>
                <c:pt idx="515">
                  <c:v>2.5</c:v>
                </c:pt>
                <c:pt idx="516">
                  <c:v>2.5</c:v>
                </c:pt>
                <c:pt idx="517">
                  <c:v>2.5</c:v>
                </c:pt>
                <c:pt idx="518">
                  <c:v>2.5</c:v>
                </c:pt>
                <c:pt idx="519">
                  <c:v>2.5</c:v>
                </c:pt>
                <c:pt idx="520">
                  <c:v>2.5</c:v>
                </c:pt>
                <c:pt idx="521">
                  <c:v>2.5</c:v>
                </c:pt>
                <c:pt idx="522">
                  <c:v>2.5</c:v>
                </c:pt>
                <c:pt idx="523">
                  <c:v>5.3049999999999997</c:v>
                </c:pt>
                <c:pt idx="524">
                  <c:v>5.3049999999999997</c:v>
                </c:pt>
                <c:pt idx="525">
                  <c:v>5.3049999999999997</c:v>
                </c:pt>
                <c:pt idx="526">
                  <c:v>5.3049999999999997</c:v>
                </c:pt>
                <c:pt idx="527">
                  <c:v>5.3049999999999997</c:v>
                </c:pt>
                <c:pt idx="528">
                  <c:v>5.3049999999999997</c:v>
                </c:pt>
                <c:pt idx="529">
                  <c:v>5.3049999999999997</c:v>
                </c:pt>
                <c:pt idx="530">
                  <c:v>5.3049999999999997</c:v>
                </c:pt>
                <c:pt idx="531">
                  <c:v>5.3049999999999997</c:v>
                </c:pt>
                <c:pt idx="532">
                  <c:v>5.3049999999999997</c:v>
                </c:pt>
                <c:pt idx="533">
                  <c:v>5.3049999999999997</c:v>
                </c:pt>
                <c:pt idx="534">
                  <c:v>5.3049999999999997</c:v>
                </c:pt>
                <c:pt idx="535">
                  <c:v>5.3049999999999997</c:v>
                </c:pt>
                <c:pt idx="536">
                  <c:v>5.3049999999999997</c:v>
                </c:pt>
                <c:pt idx="537">
                  <c:v>5.3049999999999997</c:v>
                </c:pt>
                <c:pt idx="538">
                  <c:v>5.3049999999999997</c:v>
                </c:pt>
                <c:pt idx="539">
                  <c:v>5.3049999999999997</c:v>
                </c:pt>
                <c:pt idx="540">
                  <c:v>5.3049999999999997</c:v>
                </c:pt>
                <c:pt idx="541">
                  <c:v>5.3049999999999997</c:v>
                </c:pt>
                <c:pt idx="542">
                  <c:v>5.3049999999999997</c:v>
                </c:pt>
                <c:pt idx="543">
                  <c:v>5.3049999999999997</c:v>
                </c:pt>
                <c:pt idx="544">
                  <c:v>5.3049999999999997</c:v>
                </c:pt>
                <c:pt idx="545">
                  <c:v>5.3049999999999997</c:v>
                </c:pt>
                <c:pt idx="546">
                  <c:v>5.3049999999999997</c:v>
                </c:pt>
                <c:pt idx="547">
                  <c:v>5.3049999999999997</c:v>
                </c:pt>
                <c:pt idx="548">
                  <c:v>5.3049999999999997</c:v>
                </c:pt>
                <c:pt idx="549">
                  <c:v>5.3049999999999997</c:v>
                </c:pt>
                <c:pt idx="550">
                  <c:v>5.3049999999999997</c:v>
                </c:pt>
                <c:pt idx="551">
                  <c:v>5.3049999999999997</c:v>
                </c:pt>
                <c:pt idx="552">
                  <c:v>5.3049999999999997</c:v>
                </c:pt>
                <c:pt idx="553">
                  <c:v>5.3049999999999997</c:v>
                </c:pt>
                <c:pt idx="554">
                  <c:v>5.3049999999999997</c:v>
                </c:pt>
                <c:pt idx="555">
                  <c:v>5.3049999999999997</c:v>
                </c:pt>
                <c:pt idx="556">
                  <c:v>5.3049999999999997</c:v>
                </c:pt>
                <c:pt idx="557">
                  <c:v>5.3049999999999997</c:v>
                </c:pt>
                <c:pt idx="558">
                  <c:v>5.3049999999999997</c:v>
                </c:pt>
                <c:pt idx="559">
                  <c:v>5.3049999999999997</c:v>
                </c:pt>
                <c:pt idx="560">
                  <c:v>5.3049999999999997</c:v>
                </c:pt>
                <c:pt idx="561">
                  <c:v>5.3049999999999997</c:v>
                </c:pt>
                <c:pt idx="562">
                  <c:v>5.3049999999999997</c:v>
                </c:pt>
                <c:pt idx="563">
                  <c:v>5.3049999999999997</c:v>
                </c:pt>
                <c:pt idx="564">
                  <c:v>5.3049999999999997</c:v>
                </c:pt>
                <c:pt idx="565">
                  <c:v>5.3049999999999997</c:v>
                </c:pt>
                <c:pt idx="566">
                  <c:v>5.3049999999999997</c:v>
                </c:pt>
                <c:pt idx="567">
                  <c:v>5.3049999999999997</c:v>
                </c:pt>
                <c:pt idx="568">
                  <c:v>5.3049999999999997</c:v>
                </c:pt>
                <c:pt idx="569">
                  <c:v>5.3049999999999997</c:v>
                </c:pt>
                <c:pt idx="570">
                  <c:v>5.3049999999999997</c:v>
                </c:pt>
                <c:pt idx="571">
                  <c:v>5.3049999999999997</c:v>
                </c:pt>
                <c:pt idx="572">
                  <c:v>5.3049999999999997</c:v>
                </c:pt>
                <c:pt idx="573">
                  <c:v>5.3049999999999997</c:v>
                </c:pt>
                <c:pt idx="574">
                  <c:v>5.3049999999999997</c:v>
                </c:pt>
                <c:pt idx="575">
                  <c:v>5.3049999999999997</c:v>
                </c:pt>
                <c:pt idx="576">
                  <c:v>5.3049999999999997</c:v>
                </c:pt>
                <c:pt idx="577">
                  <c:v>5.3049999999999997</c:v>
                </c:pt>
                <c:pt idx="578">
                  <c:v>5.3049999999999997</c:v>
                </c:pt>
                <c:pt idx="579">
                  <c:v>5.3049999999999997</c:v>
                </c:pt>
                <c:pt idx="580">
                  <c:v>5.3049999999999997</c:v>
                </c:pt>
                <c:pt idx="581">
                  <c:v>5.3049999999999997</c:v>
                </c:pt>
                <c:pt idx="582">
                  <c:v>5.3049999999999997</c:v>
                </c:pt>
                <c:pt idx="583">
                  <c:v>5.3049999999999997</c:v>
                </c:pt>
                <c:pt idx="584">
                  <c:v>5.3049999999999997</c:v>
                </c:pt>
                <c:pt idx="585">
                  <c:v>5.3049999999999997</c:v>
                </c:pt>
                <c:pt idx="586">
                  <c:v>5.3049999999999997</c:v>
                </c:pt>
                <c:pt idx="587">
                  <c:v>5.3049999999999997</c:v>
                </c:pt>
                <c:pt idx="588">
                  <c:v>5.3049999999999997</c:v>
                </c:pt>
                <c:pt idx="589">
                  <c:v>5.3049999999999997</c:v>
                </c:pt>
                <c:pt idx="590">
                  <c:v>5.3049999999999997</c:v>
                </c:pt>
                <c:pt idx="591">
                  <c:v>5.3049999999999997</c:v>
                </c:pt>
                <c:pt idx="592">
                  <c:v>5.3049999999999997</c:v>
                </c:pt>
                <c:pt idx="593">
                  <c:v>5.3049999999999997</c:v>
                </c:pt>
                <c:pt idx="594">
                  <c:v>5.3049999999999997</c:v>
                </c:pt>
                <c:pt idx="595">
                  <c:v>5.3049999999999997</c:v>
                </c:pt>
                <c:pt idx="596">
                  <c:v>5.3049999999999997</c:v>
                </c:pt>
                <c:pt idx="597">
                  <c:v>5.3049999999999997</c:v>
                </c:pt>
                <c:pt idx="598">
                  <c:v>5.3049999999999997</c:v>
                </c:pt>
                <c:pt idx="599">
                  <c:v>5.3049999999999997</c:v>
                </c:pt>
                <c:pt idx="600">
                  <c:v>5.3049999999999997</c:v>
                </c:pt>
                <c:pt idx="601">
                  <c:v>5.3049999999999997</c:v>
                </c:pt>
                <c:pt idx="602">
                  <c:v>5.3049999999999997</c:v>
                </c:pt>
                <c:pt idx="603">
                  <c:v>5.3049999999999997</c:v>
                </c:pt>
                <c:pt idx="604">
                  <c:v>5.3049999999999997</c:v>
                </c:pt>
                <c:pt idx="605">
                  <c:v>5.3049999999999997</c:v>
                </c:pt>
                <c:pt idx="606">
                  <c:v>5.3049999999999997</c:v>
                </c:pt>
                <c:pt idx="607">
                  <c:v>5.3049999999999997</c:v>
                </c:pt>
                <c:pt idx="608">
                  <c:v>5.3049999999999997</c:v>
                </c:pt>
                <c:pt idx="609">
                  <c:v>5.3049999999999997</c:v>
                </c:pt>
                <c:pt idx="610">
                  <c:v>5.3049999999999997</c:v>
                </c:pt>
                <c:pt idx="611">
                  <c:v>5.3049999999999997</c:v>
                </c:pt>
                <c:pt idx="612">
                  <c:v>5.3049999999999997</c:v>
                </c:pt>
                <c:pt idx="613">
                  <c:v>5.3049999999999997</c:v>
                </c:pt>
                <c:pt idx="614">
                  <c:v>5.3049999999999997</c:v>
                </c:pt>
                <c:pt idx="615">
                  <c:v>5.3049999999999997</c:v>
                </c:pt>
                <c:pt idx="616">
                  <c:v>5.3049999999999997</c:v>
                </c:pt>
                <c:pt idx="617">
                  <c:v>5.3049999999999997</c:v>
                </c:pt>
                <c:pt idx="618">
                  <c:v>5.3049999999999997</c:v>
                </c:pt>
                <c:pt idx="619">
                  <c:v>5.3049999999999997</c:v>
                </c:pt>
                <c:pt idx="620">
                  <c:v>5.3049999999999997</c:v>
                </c:pt>
                <c:pt idx="621">
                  <c:v>5.3049999999999997</c:v>
                </c:pt>
                <c:pt idx="622">
                  <c:v>5.3049999999999997</c:v>
                </c:pt>
                <c:pt idx="623">
                  <c:v>5.3049999999999997</c:v>
                </c:pt>
                <c:pt idx="624">
                  <c:v>6.32</c:v>
                </c:pt>
                <c:pt idx="625">
                  <c:v>6.32</c:v>
                </c:pt>
                <c:pt idx="626">
                  <c:v>6.32</c:v>
                </c:pt>
                <c:pt idx="627">
                  <c:v>6.32</c:v>
                </c:pt>
                <c:pt idx="628">
                  <c:v>6.32</c:v>
                </c:pt>
                <c:pt idx="629">
                  <c:v>6.32</c:v>
                </c:pt>
                <c:pt idx="630">
                  <c:v>6.32</c:v>
                </c:pt>
                <c:pt idx="631">
                  <c:v>6.32</c:v>
                </c:pt>
                <c:pt idx="632">
                  <c:v>6.32</c:v>
                </c:pt>
                <c:pt idx="633">
                  <c:v>6.32</c:v>
                </c:pt>
                <c:pt idx="634">
                  <c:v>6.32</c:v>
                </c:pt>
                <c:pt idx="635">
                  <c:v>6.32</c:v>
                </c:pt>
                <c:pt idx="636">
                  <c:v>6.32</c:v>
                </c:pt>
                <c:pt idx="637">
                  <c:v>6.32</c:v>
                </c:pt>
                <c:pt idx="638">
                  <c:v>6.32</c:v>
                </c:pt>
                <c:pt idx="639">
                  <c:v>6.32</c:v>
                </c:pt>
                <c:pt idx="640">
                  <c:v>6.32</c:v>
                </c:pt>
                <c:pt idx="641">
                  <c:v>6.32</c:v>
                </c:pt>
                <c:pt idx="642">
                  <c:v>6.32</c:v>
                </c:pt>
                <c:pt idx="643">
                  <c:v>6.32</c:v>
                </c:pt>
                <c:pt idx="644">
                  <c:v>6.32</c:v>
                </c:pt>
                <c:pt idx="645">
                  <c:v>6.32</c:v>
                </c:pt>
                <c:pt idx="646">
                  <c:v>6.32</c:v>
                </c:pt>
                <c:pt idx="647">
                  <c:v>6.32</c:v>
                </c:pt>
                <c:pt idx="648">
                  <c:v>6.32</c:v>
                </c:pt>
                <c:pt idx="649">
                  <c:v>6.32</c:v>
                </c:pt>
                <c:pt idx="650">
                  <c:v>6.32</c:v>
                </c:pt>
                <c:pt idx="651">
                  <c:v>6.32</c:v>
                </c:pt>
                <c:pt idx="652">
                  <c:v>6.32</c:v>
                </c:pt>
                <c:pt idx="653">
                  <c:v>6.32</c:v>
                </c:pt>
                <c:pt idx="654">
                  <c:v>6.32</c:v>
                </c:pt>
                <c:pt idx="655">
                  <c:v>6.32</c:v>
                </c:pt>
                <c:pt idx="656">
                  <c:v>6.32</c:v>
                </c:pt>
                <c:pt idx="657">
                  <c:v>6.32</c:v>
                </c:pt>
                <c:pt idx="658">
                  <c:v>6.32</c:v>
                </c:pt>
                <c:pt idx="659">
                  <c:v>6.32</c:v>
                </c:pt>
                <c:pt idx="660">
                  <c:v>6.32</c:v>
                </c:pt>
                <c:pt idx="661">
                  <c:v>6.32</c:v>
                </c:pt>
                <c:pt idx="662">
                  <c:v>6.32</c:v>
                </c:pt>
                <c:pt idx="663">
                  <c:v>6.32</c:v>
                </c:pt>
                <c:pt idx="664">
                  <c:v>6.32</c:v>
                </c:pt>
                <c:pt idx="665">
                  <c:v>6.32</c:v>
                </c:pt>
                <c:pt idx="666">
                  <c:v>6.32</c:v>
                </c:pt>
                <c:pt idx="667">
                  <c:v>6.32</c:v>
                </c:pt>
                <c:pt idx="668">
                  <c:v>6.32</c:v>
                </c:pt>
                <c:pt idx="669">
                  <c:v>6.32</c:v>
                </c:pt>
                <c:pt idx="670">
                  <c:v>6.32</c:v>
                </c:pt>
                <c:pt idx="671">
                  <c:v>6.32</c:v>
                </c:pt>
                <c:pt idx="672">
                  <c:v>6.32</c:v>
                </c:pt>
                <c:pt idx="673">
                  <c:v>6.32</c:v>
                </c:pt>
                <c:pt idx="674">
                  <c:v>6.32</c:v>
                </c:pt>
                <c:pt idx="675">
                  <c:v>6.32</c:v>
                </c:pt>
                <c:pt idx="676">
                  <c:v>6.32</c:v>
                </c:pt>
                <c:pt idx="677">
                  <c:v>6.32</c:v>
                </c:pt>
                <c:pt idx="678">
                  <c:v>6.32</c:v>
                </c:pt>
                <c:pt idx="679">
                  <c:v>6.32</c:v>
                </c:pt>
                <c:pt idx="680">
                  <c:v>6.32</c:v>
                </c:pt>
                <c:pt idx="681">
                  <c:v>6.32</c:v>
                </c:pt>
                <c:pt idx="682">
                  <c:v>6.32</c:v>
                </c:pt>
                <c:pt idx="683">
                  <c:v>6.32</c:v>
                </c:pt>
                <c:pt idx="684">
                  <c:v>6.32</c:v>
                </c:pt>
                <c:pt idx="685">
                  <c:v>6.32</c:v>
                </c:pt>
                <c:pt idx="686">
                  <c:v>6.32</c:v>
                </c:pt>
                <c:pt idx="687">
                  <c:v>6.32</c:v>
                </c:pt>
                <c:pt idx="688">
                  <c:v>6.32</c:v>
                </c:pt>
                <c:pt idx="689">
                  <c:v>6.32</c:v>
                </c:pt>
                <c:pt idx="690">
                  <c:v>6.32</c:v>
                </c:pt>
                <c:pt idx="691">
                  <c:v>6.32</c:v>
                </c:pt>
                <c:pt idx="692">
                  <c:v>6.32</c:v>
                </c:pt>
                <c:pt idx="693">
                  <c:v>6.32</c:v>
                </c:pt>
                <c:pt idx="694">
                  <c:v>6.32</c:v>
                </c:pt>
                <c:pt idx="695">
                  <c:v>6.32</c:v>
                </c:pt>
                <c:pt idx="696">
                  <c:v>6.32</c:v>
                </c:pt>
                <c:pt idx="697">
                  <c:v>6.32</c:v>
                </c:pt>
                <c:pt idx="698">
                  <c:v>6.32</c:v>
                </c:pt>
                <c:pt idx="699">
                  <c:v>6.32</c:v>
                </c:pt>
                <c:pt idx="700">
                  <c:v>6.32</c:v>
                </c:pt>
                <c:pt idx="701">
                  <c:v>6.32</c:v>
                </c:pt>
                <c:pt idx="702">
                  <c:v>6.32</c:v>
                </c:pt>
                <c:pt idx="703">
                  <c:v>6.32</c:v>
                </c:pt>
                <c:pt idx="704">
                  <c:v>6.32</c:v>
                </c:pt>
                <c:pt idx="705">
                  <c:v>6.32</c:v>
                </c:pt>
                <c:pt idx="706">
                  <c:v>6.32</c:v>
                </c:pt>
                <c:pt idx="707">
                  <c:v>6.32</c:v>
                </c:pt>
                <c:pt idx="708">
                  <c:v>6.32</c:v>
                </c:pt>
                <c:pt idx="709">
                  <c:v>6.32</c:v>
                </c:pt>
                <c:pt idx="710">
                  <c:v>6.32</c:v>
                </c:pt>
                <c:pt idx="711">
                  <c:v>6.32</c:v>
                </c:pt>
                <c:pt idx="712">
                  <c:v>6.32</c:v>
                </c:pt>
                <c:pt idx="713">
                  <c:v>6.32</c:v>
                </c:pt>
                <c:pt idx="714">
                  <c:v>6.32</c:v>
                </c:pt>
                <c:pt idx="715">
                  <c:v>6.32</c:v>
                </c:pt>
                <c:pt idx="716">
                  <c:v>6.32</c:v>
                </c:pt>
                <c:pt idx="717">
                  <c:v>6.32</c:v>
                </c:pt>
                <c:pt idx="718">
                  <c:v>6.32</c:v>
                </c:pt>
                <c:pt idx="719">
                  <c:v>6.32</c:v>
                </c:pt>
                <c:pt idx="720">
                  <c:v>6.32</c:v>
                </c:pt>
                <c:pt idx="721">
                  <c:v>6.32</c:v>
                </c:pt>
                <c:pt idx="722">
                  <c:v>6.32</c:v>
                </c:pt>
                <c:pt idx="723">
                  <c:v>6.32</c:v>
                </c:pt>
                <c:pt idx="724">
                  <c:v>6.32</c:v>
                </c:pt>
                <c:pt idx="725">
                  <c:v>6.32</c:v>
                </c:pt>
                <c:pt idx="726">
                  <c:v>6.32</c:v>
                </c:pt>
                <c:pt idx="727">
                  <c:v>6.32</c:v>
                </c:pt>
                <c:pt idx="728">
                  <c:v>6.32</c:v>
                </c:pt>
                <c:pt idx="729">
                  <c:v>6.32</c:v>
                </c:pt>
                <c:pt idx="730">
                  <c:v>6.32</c:v>
                </c:pt>
                <c:pt idx="731">
                  <c:v>6.32</c:v>
                </c:pt>
                <c:pt idx="732">
                  <c:v>6.32</c:v>
                </c:pt>
                <c:pt idx="733">
                  <c:v>6.32</c:v>
                </c:pt>
                <c:pt idx="734">
                  <c:v>6.32</c:v>
                </c:pt>
                <c:pt idx="735">
                  <c:v>6.32</c:v>
                </c:pt>
                <c:pt idx="736">
                  <c:v>6.32</c:v>
                </c:pt>
                <c:pt idx="737">
                  <c:v>6.32</c:v>
                </c:pt>
                <c:pt idx="738">
                  <c:v>6.32</c:v>
                </c:pt>
                <c:pt idx="739">
                  <c:v>6.32</c:v>
                </c:pt>
                <c:pt idx="740">
                  <c:v>6.32</c:v>
                </c:pt>
                <c:pt idx="741">
                  <c:v>6.32</c:v>
                </c:pt>
                <c:pt idx="742">
                  <c:v>6.32</c:v>
                </c:pt>
                <c:pt idx="743">
                  <c:v>6.32</c:v>
                </c:pt>
                <c:pt idx="744">
                  <c:v>6.32</c:v>
                </c:pt>
                <c:pt idx="745">
                  <c:v>6.32</c:v>
                </c:pt>
                <c:pt idx="746">
                  <c:v>6.32</c:v>
                </c:pt>
                <c:pt idx="747">
                  <c:v>6.32</c:v>
                </c:pt>
                <c:pt idx="748">
                  <c:v>6.32</c:v>
                </c:pt>
                <c:pt idx="749">
                  <c:v>6.32</c:v>
                </c:pt>
                <c:pt idx="750">
                  <c:v>6.32</c:v>
                </c:pt>
                <c:pt idx="751">
                  <c:v>6.32</c:v>
                </c:pt>
                <c:pt idx="752">
                  <c:v>6.32</c:v>
                </c:pt>
                <c:pt idx="753">
                  <c:v>6.32</c:v>
                </c:pt>
                <c:pt idx="754">
                  <c:v>6.32</c:v>
                </c:pt>
                <c:pt idx="755">
                  <c:v>6.32</c:v>
                </c:pt>
                <c:pt idx="756">
                  <c:v>6.32</c:v>
                </c:pt>
                <c:pt idx="757">
                  <c:v>6.32</c:v>
                </c:pt>
                <c:pt idx="758">
                  <c:v>6.32</c:v>
                </c:pt>
                <c:pt idx="759">
                  <c:v>6.32</c:v>
                </c:pt>
                <c:pt idx="760">
                  <c:v>6.32</c:v>
                </c:pt>
                <c:pt idx="761">
                  <c:v>6.32</c:v>
                </c:pt>
                <c:pt idx="762">
                  <c:v>6.32</c:v>
                </c:pt>
                <c:pt idx="763">
                  <c:v>6.32</c:v>
                </c:pt>
                <c:pt idx="764">
                  <c:v>6.32</c:v>
                </c:pt>
                <c:pt idx="765">
                  <c:v>6.32</c:v>
                </c:pt>
                <c:pt idx="766">
                  <c:v>6.32</c:v>
                </c:pt>
                <c:pt idx="767">
                  <c:v>6.32</c:v>
                </c:pt>
                <c:pt idx="768">
                  <c:v>6.32</c:v>
                </c:pt>
                <c:pt idx="769">
                  <c:v>6.32</c:v>
                </c:pt>
                <c:pt idx="770">
                  <c:v>6.32</c:v>
                </c:pt>
                <c:pt idx="771">
                  <c:v>6.32</c:v>
                </c:pt>
                <c:pt idx="772">
                  <c:v>6.32</c:v>
                </c:pt>
                <c:pt idx="773">
                  <c:v>6.32</c:v>
                </c:pt>
                <c:pt idx="774">
                  <c:v>6.32</c:v>
                </c:pt>
                <c:pt idx="775">
                  <c:v>6.32</c:v>
                </c:pt>
                <c:pt idx="776">
                  <c:v>6.32</c:v>
                </c:pt>
                <c:pt idx="777">
                  <c:v>6.32</c:v>
                </c:pt>
                <c:pt idx="778">
                  <c:v>6.32</c:v>
                </c:pt>
                <c:pt idx="779">
                  <c:v>6.32</c:v>
                </c:pt>
                <c:pt idx="780">
                  <c:v>6.32</c:v>
                </c:pt>
                <c:pt idx="781">
                  <c:v>6.32</c:v>
                </c:pt>
                <c:pt idx="782">
                  <c:v>6.32</c:v>
                </c:pt>
                <c:pt idx="783">
                  <c:v>6.32</c:v>
                </c:pt>
                <c:pt idx="784">
                  <c:v>6.32</c:v>
                </c:pt>
                <c:pt idx="785">
                  <c:v>6.32</c:v>
                </c:pt>
                <c:pt idx="786">
                  <c:v>6.32</c:v>
                </c:pt>
                <c:pt idx="787">
                  <c:v>6.32</c:v>
                </c:pt>
                <c:pt idx="788">
                  <c:v>6.32</c:v>
                </c:pt>
                <c:pt idx="789">
                  <c:v>6.32</c:v>
                </c:pt>
                <c:pt idx="790">
                  <c:v>6.32</c:v>
                </c:pt>
                <c:pt idx="791">
                  <c:v>6.32</c:v>
                </c:pt>
                <c:pt idx="792">
                  <c:v>6.32</c:v>
                </c:pt>
                <c:pt idx="793">
                  <c:v>6.32</c:v>
                </c:pt>
                <c:pt idx="794">
                  <c:v>6.32</c:v>
                </c:pt>
                <c:pt idx="795">
                  <c:v>6.32</c:v>
                </c:pt>
                <c:pt idx="796">
                  <c:v>6.32</c:v>
                </c:pt>
                <c:pt idx="797">
                  <c:v>6.32</c:v>
                </c:pt>
                <c:pt idx="798">
                  <c:v>6.32</c:v>
                </c:pt>
                <c:pt idx="799">
                  <c:v>6.32</c:v>
                </c:pt>
                <c:pt idx="800">
                  <c:v>6.32</c:v>
                </c:pt>
                <c:pt idx="801">
                  <c:v>6.32</c:v>
                </c:pt>
                <c:pt idx="802">
                  <c:v>6.32</c:v>
                </c:pt>
                <c:pt idx="803">
                  <c:v>6.32</c:v>
                </c:pt>
                <c:pt idx="804">
                  <c:v>6.32</c:v>
                </c:pt>
                <c:pt idx="805">
                  <c:v>6.32</c:v>
                </c:pt>
                <c:pt idx="806">
                  <c:v>6.32</c:v>
                </c:pt>
                <c:pt idx="807">
                  <c:v>6.32</c:v>
                </c:pt>
                <c:pt idx="808">
                  <c:v>6.32</c:v>
                </c:pt>
                <c:pt idx="809">
                  <c:v>6.32</c:v>
                </c:pt>
                <c:pt idx="810">
                  <c:v>6.32</c:v>
                </c:pt>
                <c:pt idx="811">
                  <c:v>6.32</c:v>
                </c:pt>
                <c:pt idx="812">
                  <c:v>6.32</c:v>
                </c:pt>
                <c:pt idx="813">
                  <c:v>6.32</c:v>
                </c:pt>
                <c:pt idx="814">
                  <c:v>6.32</c:v>
                </c:pt>
                <c:pt idx="815">
                  <c:v>6.32</c:v>
                </c:pt>
                <c:pt idx="816">
                  <c:v>6.32</c:v>
                </c:pt>
                <c:pt idx="817">
                  <c:v>6.32</c:v>
                </c:pt>
                <c:pt idx="818">
                  <c:v>6.32</c:v>
                </c:pt>
                <c:pt idx="819">
                  <c:v>6.32</c:v>
                </c:pt>
                <c:pt idx="820">
                  <c:v>6.32</c:v>
                </c:pt>
                <c:pt idx="821">
                  <c:v>6.32</c:v>
                </c:pt>
                <c:pt idx="822">
                  <c:v>6.32</c:v>
                </c:pt>
                <c:pt idx="823">
                  <c:v>6.32</c:v>
                </c:pt>
                <c:pt idx="824">
                  <c:v>6.32</c:v>
                </c:pt>
                <c:pt idx="825">
                  <c:v>6.32</c:v>
                </c:pt>
                <c:pt idx="826">
                  <c:v>6.32</c:v>
                </c:pt>
                <c:pt idx="827">
                  <c:v>6.32</c:v>
                </c:pt>
                <c:pt idx="828">
                  <c:v>6.32</c:v>
                </c:pt>
                <c:pt idx="829">
                  <c:v>6.32</c:v>
                </c:pt>
                <c:pt idx="830">
                  <c:v>6.32</c:v>
                </c:pt>
                <c:pt idx="831">
                  <c:v>6.32</c:v>
                </c:pt>
                <c:pt idx="832">
                  <c:v>6.32</c:v>
                </c:pt>
                <c:pt idx="833">
                  <c:v>6.32</c:v>
                </c:pt>
                <c:pt idx="834">
                  <c:v>6.32</c:v>
                </c:pt>
                <c:pt idx="835">
                  <c:v>6.32</c:v>
                </c:pt>
                <c:pt idx="836">
                  <c:v>6.32</c:v>
                </c:pt>
                <c:pt idx="837">
                  <c:v>6.32</c:v>
                </c:pt>
                <c:pt idx="838">
                  <c:v>6.32</c:v>
                </c:pt>
                <c:pt idx="839">
                  <c:v>6.32</c:v>
                </c:pt>
                <c:pt idx="840">
                  <c:v>6.32</c:v>
                </c:pt>
                <c:pt idx="841">
                  <c:v>6.32</c:v>
                </c:pt>
                <c:pt idx="842">
                  <c:v>6.32</c:v>
                </c:pt>
                <c:pt idx="843">
                  <c:v>6.32</c:v>
                </c:pt>
                <c:pt idx="844">
                  <c:v>6.32</c:v>
                </c:pt>
                <c:pt idx="845">
                  <c:v>6.32</c:v>
                </c:pt>
                <c:pt idx="846">
                  <c:v>6.32</c:v>
                </c:pt>
                <c:pt idx="847">
                  <c:v>6.32</c:v>
                </c:pt>
                <c:pt idx="848">
                  <c:v>6.32</c:v>
                </c:pt>
                <c:pt idx="849">
                  <c:v>6.32</c:v>
                </c:pt>
                <c:pt idx="850">
                  <c:v>6.32</c:v>
                </c:pt>
                <c:pt idx="851">
                  <c:v>6.32</c:v>
                </c:pt>
                <c:pt idx="852">
                  <c:v>6.32</c:v>
                </c:pt>
                <c:pt idx="853">
                  <c:v>6.32</c:v>
                </c:pt>
                <c:pt idx="854">
                  <c:v>6.32</c:v>
                </c:pt>
                <c:pt idx="855">
                  <c:v>6.32</c:v>
                </c:pt>
                <c:pt idx="856">
                  <c:v>6.32</c:v>
                </c:pt>
                <c:pt idx="857">
                  <c:v>6.32</c:v>
                </c:pt>
                <c:pt idx="858">
                  <c:v>6.32</c:v>
                </c:pt>
                <c:pt idx="859">
                  <c:v>6.32</c:v>
                </c:pt>
                <c:pt idx="860">
                  <c:v>6.32</c:v>
                </c:pt>
                <c:pt idx="861">
                  <c:v>6.32</c:v>
                </c:pt>
                <c:pt idx="862">
                  <c:v>6.32</c:v>
                </c:pt>
                <c:pt idx="863">
                  <c:v>6.32</c:v>
                </c:pt>
                <c:pt idx="864">
                  <c:v>6.32</c:v>
                </c:pt>
                <c:pt idx="865">
                  <c:v>6.32</c:v>
                </c:pt>
                <c:pt idx="866">
                  <c:v>6.32</c:v>
                </c:pt>
                <c:pt idx="867">
                  <c:v>6.32</c:v>
                </c:pt>
                <c:pt idx="868">
                  <c:v>6.32</c:v>
                </c:pt>
                <c:pt idx="869">
                  <c:v>6.32</c:v>
                </c:pt>
                <c:pt idx="870">
                  <c:v>6.32</c:v>
                </c:pt>
                <c:pt idx="871">
                  <c:v>6.32</c:v>
                </c:pt>
                <c:pt idx="872">
                  <c:v>6.32</c:v>
                </c:pt>
                <c:pt idx="873">
                  <c:v>6.32</c:v>
                </c:pt>
                <c:pt idx="874">
                  <c:v>6.32</c:v>
                </c:pt>
                <c:pt idx="875">
                  <c:v>6.32</c:v>
                </c:pt>
                <c:pt idx="876">
                  <c:v>6.32</c:v>
                </c:pt>
                <c:pt idx="877">
                  <c:v>6.32</c:v>
                </c:pt>
                <c:pt idx="878">
                  <c:v>6.32</c:v>
                </c:pt>
                <c:pt idx="879">
                  <c:v>6.32</c:v>
                </c:pt>
                <c:pt idx="880">
                  <c:v>6.32</c:v>
                </c:pt>
                <c:pt idx="881">
                  <c:v>6.32</c:v>
                </c:pt>
                <c:pt idx="882">
                  <c:v>6.32</c:v>
                </c:pt>
                <c:pt idx="883">
                  <c:v>6.32</c:v>
                </c:pt>
                <c:pt idx="884">
                  <c:v>6.32</c:v>
                </c:pt>
                <c:pt idx="885">
                  <c:v>6.32</c:v>
                </c:pt>
                <c:pt idx="886">
                  <c:v>6.32</c:v>
                </c:pt>
                <c:pt idx="887">
                  <c:v>6.32</c:v>
                </c:pt>
                <c:pt idx="888">
                  <c:v>6.32</c:v>
                </c:pt>
                <c:pt idx="889">
                  <c:v>6.32</c:v>
                </c:pt>
                <c:pt idx="890">
                  <c:v>6.32</c:v>
                </c:pt>
                <c:pt idx="891">
                  <c:v>6.32</c:v>
                </c:pt>
                <c:pt idx="892">
                  <c:v>6.32</c:v>
                </c:pt>
                <c:pt idx="893">
                  <c:v>6.32</c:v>
                </c:pt>
                <c:pt idx="894">
                  <c:v>6.32</c:v>
                </c:pt>
                <c:pt idx="895">
                  <c:v>6.32</c:v>
                </c:pt>
                <c:pt idx="896">
                  <c:v>6.32</c:v>
                </c:pt>
                <c:pt idx="897">
                  <c:v>6.32</c:v>
                </c:pt>
                <c:pt idx="898">
                  <c:v>6.32</c:v>
                </c:pt>
                <c:pt idx="899">
                  <c:v>6.32</c:v>
                </c:pt>
                <c:pt idx="900">
                  <c:v>6.32</c:v>
                </c:pt>
                <c:pt idx="901">
                  <c:v>6.32</c:v>
                </c:pt>
                <c:pt idx="902">
                  <c:v>6.32</c:v>
                </c:pt>
                <c:pt idx="903">
                  <c:v>6.32</c:v>
                </c:pt>
                <c:pt idx="904">
                  <c:v>6.32</c:v>
                </c:pt>
                <c:pt idx="905">
                  <c:v>6.32</c:v>
                </c:pt>
                <c:pt idx="906">
                  <c:v>6.32</c:v>
                </c:pt>
                <c:pt idx="907">
                  <c:v>6.32</c:v>
                </c:pt>
                <c:pt idx="908">
                  <c:v>6.32</c:v>
                </c:pt>
                <c:pt idx="909">
                  <c:v>6.32</c:v>
                </c:pt>
                <c:pt idx="910">
                  <c:v>6.32</c:v>
                </c:pt>
                <c:pt idx="911">
                  <c:v>6.32</c:v>
                </c:pt>
                <c:pt idx="912">
                  <c:v>6.32</c:v>
                </c:pt>
                <c:pt idx="913">
                  <c:v>6.32</c:v>
                </c:pt>
                <c:pt idx="914">
                  <c:v>6.32</c:v>
                </c:pt>
                <c:pt idx="915">
                  <c:v>6.32</c:v>
                </c:pt>
                <c:pt idx="916">
                  <c:v>6.32</c:v>
                </c:pt>
                <c:pt idx="917">
                  <c:v>6.32</c:v>
                </c:pt>
                <c:pt idx="918">
                  <c:v>6.32</c:v>
                </c:pt>
                <c:pt idx="919">
                  <c:v>6.32</c:v>
                </c:pt>
                <c:pt idx="920">
                  <c:v>6.32</c:v>
                </c:pt>
                <c:pt idx="921">
                  <c:v>6.32</c:v>
                </c:pt>
                <c:pt idx="922">
                  <c:v>6.32</c:v>
                </c:pt>
                <c:pt idx="923">
                  <c:v>6.32</c:v>
                </c:pt>
                <c:pt idx="924">
                  <c:v>6.32</c:v>
                </c:pt>
                <c:pt idx="925">
                  <c:v>6.32</c:v>
                </c:pt>
                <c:pt idx="926">
                  <c:v>6.32</c:v>
                </c:pt>
                <c:pt idx="927">
                  <c:v>6.32</c:v>
                </c:pt>
                <c:pt idx="928">
                  <c:v>6.32</c:v>
                </c:pt>
                <c:pt idx="929">
                  <c:v>6.32</c:v>
                </c:pt>
                <c:pt idx="930">
                  <c:v>6.32</c:v>
                </c:pt>
                <c:pt idx="931">
                  <c:v>6.32</c:v>
                </c:pt>
                <c:pt idx="932">
                  <c:v>6.32</c:v>
                </c:pt>
                <c:pt idx="933">
                  <c:v>6.32</c:v>
                </c:pt>
                <c:pt idx="934">
                  <c:v>6.32</c:v>
                </c:pt>
                <c:pt idx="935">
                  <c:v>6.32</c:v>
                </c:pt>
                <c:pt idx="936">
                  <c:v>6.32</c:v>
                </c:pt>
                <c:pt idx="937">
                  <c:v>6.32</c:v>
                </c:pt>
                <c:pt idx="938">
                  <c:v>6.32</c:v>
                </c:pt>
                <c:pt idx="939">
                  <c:v>6.32</c:v>
                </c:pt>
                <c:pt idx="940">
                  <c:v>6.32</c:v>
                </c:pt>
                <c:pt idx="941">
                  <c:v>6.32</c:v>
                </c:pt>
                <c:pt idx="942">
                  <c:v>6.32</c:v>
                </c:pt>
                <c:pt idx="943">
                  <c:v>6.32</c:v>
                </c:pt>
                <c:pt idx="944">
                  <c:v>6.32</c:v>
                </c:pt>
                <c:pt idx="945">
                  <c:v>6.32</c:v>
                </c:pt>
                <c:pt idx="946">
                  <c:v>6.32</c:v>
                </c:pt>
                <c:pt idx="947">
                  <c:v>6.32</c:v>
                </c:pt>
                <c:pt idx="948">
                  <c:v>6.32</c:v>
                </c:pt>
                <c:pt idx="949">
                  <c:v>6.32</c:v>
                </c:pt>
                <c:pt idx="950">
                  <c:v>6.32</c:v>
                </c:pt>
                <c:pt idx="951">
                  <c:v>6.32</c:v>
                </c:pt>
                <c:pt idx="952">
                  <c:v>6.32</c:v>
                </c:pt>
                <c:pt idx="953">
                  <c:v>6.32</c:v>
                </c:pt>
                <c:pt idx="954">
                  <c:v>6.32</c:v>
                </c:pt>
                <c:pt idx="955">
                  <c:v>6.32</c:v>
                </c:pt>
                <c:pt idx="956">
                  <c:v>6.32</c:v>
                </c:pt>
                <c:pt idx="957">
                  <c:v>6.32</c:v>
                </c:pt>
                <c:pt idx="958">
                  <c:v>6.32</c:v>
                </c:pt>
                <c:pt idx="959">
                  <c:v>6.32</c:v>
                </c:pt>
                <c:pt idx="960">
                  <c:v>6.32</c:v>
                </c:pt>
                <c:pt idx="961">
                  <c:v>6.32</c:v>
                </c:pt>
                <c:pt idx="962">
                  <c:v>6.32</c:v>
                </c:pt>
                <c:pt idx="963">
                  <c:v>6.32</c:v>
                </c:pt>
                <c:pt idx="964">
                  <c:v>6.32</c:v>
                </c:pt>
                <c:pt idx="965">
                  <c:v>6.32</c:v>
                </c:pt>
                <c:pt idx="966">
                  <c:v>6.32</c:v>
                </c:pt>
                <c:pt idx="967">
                  <c:v>6.32</c:v>
                </c:pt>
                <c:pt idx="968">
                  <c:v>6.32</c:v>
                </c:pt>
                <c:pt idx="969">
                  <c:v>6.32</c:v>
                </c:pt>
                <c:pt idx="970">
                  <c:v>6.32</c:v>
                </c:pt>
                <c:pt idx="971">
                  <c:v>6.32</c:v>
                </c:pt>
                <c:pt idx="972">
                  <c:v>6.32</c:v>
                </c:pt>
                <c:pt idx="973">
                  <c:v>6.32</c:v>
                </c:pt>
                <c:pt idx="974">
                  <c:v>6.32</c:v>
                </c:pt>
                <c:pt idx="975">
                  <c:v>6.32</c:v>
                </c:pt>
                <c:pt idx="976">
                  <c:v>6.32</c:v>
                </c:pt>
                <c:pt idx="977">
                  <c:v>6.32</c:v>
                </c:pt>
                <c:pt idx="978">
                  <c:v>6.32</c:v>
                </c:pt>
                <c:pt idx="979">
                  <c:v>6.32</c:v>
                </c:pt>
                <c:pt idx="980">
                  <c:v>6.32</c:v>
                </c:pt>
                <c:pt idx="981">
                  <c:v>6.32</c:v>
                </c:pt>
                <c:pt idx="982">
                  <c:v>6.32</c:v>
                </c:pt>
                <c:pt idx="983">
                  <c:v>6.32</c:v>
                </c:pt>
                <c:pt idx="984">
                  <c:v>6.32</c:v>
                </c:pt>
                <c:pt idx="985">
                  <c:v>6.32</c:v>
                </c:pt>
                <c:pt idx="986">
                  <c:v>6.32</c:v>
                </c:pt>
                <c:pt idx="987">
                  <c:v>6.32</c:v>
                </c:pt>
                <c:pt idx="988">
                  <c:v>6.32</c:v>
                </c:pt>
                <c:pt idx="989">
                  <c:v>6.32</c:v>
                </c:pt>
                <c:pt idx="990">
                  <c:v>6.32</c:v>
                </c:pt>
                <c:pt idx="991">
                  <c:v>6.32</c:v>
                </c:pt>
                <c:pt idx="992">
                  <c:v>6.32</c:v>
                </c:pt>
                <c:pt idx="993">
                  <c:v>6.32</c:v>
                </c:pt>
                <c:pt idx="994">
                  <c:v>6.32</c:v>
                </c:pt>
                <c:pt idx="995">
                  <c:v>6.32</c:v>
                </c:pt>
                <c:pt idx="996">
                  <c:v>6.32</c:v>
                </c:pt>
                <c:pt idx="997">
                  <c:v>6.32</c:v>
                </c:pt>
                <c:pt idx="998">
                  <c:v>6.32</c:v>
                </c:pt>
                <c:pt idx="999">
                  <c:v>6.32</c:v>
                </c:pt>
                <c:pt idx="1000">
                  <c:v>6.32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A1A0-446B-8C75-95F6BE128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0638048"/>
        <c:axId val="400627880"/>
      </c:scatterChart>
      <c:valAx>
        <c:axId val="400638048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5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rPr>
                  <a:t>Cumulative Probability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500" b="1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27880"/>
        <c:crosses val="autoZero"/>
        <c:crossBetween val="midCat"/>
      </c:valAx>
      <c:valAx>
        <c:axId val="400627880"/>
        <c:scaling>
          <c:orientation val="minMax"/>
          <c:max val="7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1"/>
                  <a:t>Market</a:t>
                </a:r>
                <a:r>
                  <a:rPr lang="en-US" sz="1500" b="1" baseline="0"/>
                  <a:t>  Price</a:t>
                </a:r>
                <a:endParaRPr lang="en-US" sz="15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6380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C57BA-6990-49EE-8586-0891F21C5CEF}" type="datetimeFigureOut">
              <a:rPr lang="da-DK" smtClean="0"/>
              <a:t>24-04-2018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78486-5DD9-4746-A656-822B66E61B2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2469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Dependence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causal</a:t>
            </a:r>
            <a:r>
              <a:rPr lang="da-DK" dirty="0"/>
              <a:t> or not; </a:t>
            </a:r>
            <a:r>
              <a:rPr lang="da-DK" dirty="0" err="1"/>
              <a:t>Correlation</a:t>
            </a:r>
            <a:r>
              <a:rPr lang="da-DK" dirty="0"/>
              <a:t>: the </a:t>
            </a:r>
            <a:r>
              <a:rPr lang="da-DK" dirty="0" err="1"/>
              <a:t>linear</a:t>
            </a:r>
            <a:r>
              <a:rPr lang="da-DK" dirty="0"/>
              <a:t> association of </a:t>
            </a:r>
            <a:r>
              <a:rPr lang="da-DK" dirty="0" err="1"/>
              <a:t>two</a:t>
            </a:r>
            <a:r>
              <a:rPr lang="da-DK" dirty="0"/>
              <a:t> variables; </a:t>
            </a:r>
            <a:r>
              <a:rPr lang="da-DK" dirty="0" err="1"/>
              <a:t>Correlation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imply</a:t>
            </a:r>
            <a:r>
              <a:rPr lang="da-DK" dirty="0"/>
              <a:t> </a:t>
            </a:r>
            <a:r>
              <a:rPr lang="da-DK" dirty="0" err="1"/>
              <a:t>causality</a:t>
            </a:r>
            <a:r>
              <a:rPr lang="da-DK" dirty="0"/>
              <a:t> </a:t>
            </a:r>
            <a:r>
              <a:rPr lang="da-DK" dirty="0" err="1"/>
              <a:t>here</a:t>
            </a:r>
            <a:r>
              <a:rPr lang="da-DK" dirty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78486-5DD9-4746-A656-822B66E61B28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023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low</a:t>
            </a:r>
            <a:r>
              <a:rPr lang="da-DK" dirty="0"/>
              <a:t> </a:t>
            </a:r>
            <a:r>
              <a:rPr lang="da-DK" dirty="0" err="1"/>
              <a:t>demand</a:t>
            </a:r>
            <a:r>
              <a:rPr lang="da-DK" dirty="0"/>
              <a:t> </a:t>
            </a:r>
            <a:r>
              <a:rPr lang="da-DK" dirty="0" err="1"/>
              <a:t>response</a:t>
            </a:r>
            <a:r>
              <a:rPr lang="da-DK" dirty="0"/>
              <a:t> is a </a:t>
            </a:r>
            <a:r>
              <a:rPr lang="da-DK" dirty="0" err="1"/>
              <a:t>consequence</a:t>
            </a:r>
            <a:r>
              <a:rPr lang="da-DK" dirty="0"/>
              <a:t> of the </a:t>
            </a:r>
            <a:r>
              <a:rPr lang="da-DK" dirty="0" err="1"/>
              <a:t>market</a:t>
            </a:r>
            <a:r>
              <a:rPr lang="da-DK" dirty="0"/>
              <a:t> </a:t>
            </a:r>
            <a:r>
              <a:rPr lang="da-DK" dirty="0" err="1"/>
              <a:t>conditions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7269-CA8A-49B1-80E0-89AF87D1B2E0}" type="slidenum">
              <a:rPr lang="da-DK" smtClean="0"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6307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low</a:t>
            </a:r>
            <a:r>
              <a:rPr lang="da-DK" dirty="0"/>
              <a:t> </a:t>
            </a:r>
            <a:r>
              <a:rPr lang="da-DK" dirty="0" err="1"/>
              <a:t>demand</a:t>
            </a:r>
            <a:r>
              <a:rPr lang="da-DK" dirty="0"/>
              <a:t> </a:t>
            </a:r>
            <a:r>
              <a:rPr lang="da-DK" dirty="0" err="1"/>
              <a:t>response</a:t>
            </a:r>
            <a:r>
              <a:rPr lang="da-DK" dirty="0"/>
              <a:t> is a </a:t>
            </a:r>
            <a:r>
              <a:rPr lang="da-DK" dirty="0" err="1"/>
              <a:t>consequence</a:t>
            </a:r>
            <a:r>
              <a:rPr lang="da-DK" dirty="0"/>
              <a:t> of the </a:t>
            </a:r>
            <a:r>
              <a:rPr lang="da-DK" dirty="0" err="1"/>
              <a:t>market</a:t>
            </a:r>
            <a:r>
              <a:rPr lang="da-DK" dirty="0"/>
              <a:t> </a:t>
            </a:r>
            <a:r>
              <a:rPr lang="da-DK" dirty="0" err="1"/>
              <a:t>conditions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7269-CA8A-49B1-80E0-89AF87D1B2E0}" type="slidenum">
              <a:rPr lang="da-DK" smtClean="0"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33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low</a:t>
            </a:r>
            <a:r>
              <a:rPr lang="da-DK" dirty="0"/>
              <a:t> </a:t>
            </a:r>
            <a:r>
              <a:rPr lang="da-DK" dirty="0" err="1"/>
              <a:t>demand</a:t>
            </a:r>
            <a:r>
              <a:rPr lang="da-DK" dirty="0"/>
              <a:t> </a:t>
            </a:r>
            <a:r>
              <a:rPr lang="da-DK" dirty="0" err="1"/>
              <a:t>response</a:t>
            </a:r>
            <a:r>
              <a:rPr lang="da-DK" dirty="0"/>
              <a:t> is a </a:t>
            </a:r>
            <a:r>
              <a:rPr lang="da-DK" dirty="0" err="1"/>
              <a:t>consequence</a:t>
            </a:r>
            <a:r>
              <a:rPr lang="da-DK" dirty="0"/>
              <a:t> of the </a:t>
            </a:r>
            <a:r>
              <a:rPr lang="da-DK" dirty="0" err="1"/>
              <a:t>market</a:t>
            </a:r>
            <a:r>
              <a:rPr lang="da-DK" dirty="0"/>
              <a:t> </a:t>
            </a:r>
            <a:r>
              <a:rPr lang="da-DK" dirty="0" err="1"/>
              <a:t>conditions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7269-CA8A-49B1-80E0-89AF87D1B2E0}" type="slidenum">
              <a:rPr lang="da-DK" smtClean="0"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407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low</a:t>
            </a:r>
            <a:r>
              <a:rPr lang="da-DK" dirty="0"/>
              <a:t> </a:t>
            </a:r>
            <a:r>
              <a:rPr lang="da-DK" dirty="0" err="1"/>
              <a:t>demand</a:t>
            </a:r>
            <a:r>
              <a:rPr lang="da-DK" dirty="0"/>
              <a:t> </a:t>
            </a:r>
            <a:r>
              <a:rPr lang="da-DK" dirty="0" err="1"/>
              <a:t>response</a:t>
            </a:r>
            <a:r>
              <a:rPr lang="da-DK" dirty="0"/>
              <a:t> is a </a:t>
            </a:r>
            <a:r>
              <a:rPr lang="da-DK" dirty="0" err="1"/>
              <a:t>consequence</a:t>
            </a:r>
            <a:r>
              <a:rPr lang="da-DK" dirty="0"/>
              <a:t> of the </a:t>
            </a:r>
            <a:r>
              <a:rPr lang="da-DK" dirty="0" err="1"/>
              <a:t>market</a:t>
            </a:r>
            <a:r>
              <a:rPr lang="da-DK" dirty="0"/>
              <a:t> </a:t>
            </a:r>
            <a:r>
              <a:rPr lang="da-DK" dirty="0" err="1"/>
              <a:t>conditions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7269-CA8A-49B1-80E0-89AF87D1B2E0}" type="slidenum">
              <a:rPr lang="da-DK" smtClean="0"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2763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low</a:t>
            </a:r>
            <a:r>
              <a:rPr lang="da-DK" dirty="0"/>
              <a:t> </a:t>
            </a:r>
            <a:r>
              <a:rPr lang="da-DK" dirty="0" err="1"/>
              <a:t>demand</a:t>
            </a:r>
            <a:r>
              <a:rPr lang="da-DK" dirty="0"/>
              <a:t> </a:t>
            </a:r>
            <a:r>
              <a:rPr lang="da-DK" dirty="0" err="1"/>
              <a:t>response</a:t>
            </a:r>
            <a:r>
              <a:rPr lang="da-DK" dirty="0"/>
              <a:t> is a </a:t>
            </a:r>
            <a:r>
              <a:rPr lang="da-DK" dirty="0" err="1"/>
              <a:t>consequence</a:t>
            </a:r>
            <a:r>
              <a:rPr lang="da-DK" dirty="0"/>
              <a:t> of the </a:t>
            </a:r>
            <a:r>
              <a:rPr lang="da-DK" dirty="0" err="1"/>
              <a:t>market</a:t>
            </a:r>
            <a:r>
              <a:rPr lang="da-DK" dirty="0"/>
              <a:t> </a:t>
            </a:r>
            <a:r>
              <a:rPr lang="da-DK" dirty="0" err="1"/>
              <a:t>conditions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7269-CA8A-49B1-80E0-89AF87D1B2E0}" type="slidenum">
              <a:rPr lang="da-DK" smtClean="0"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0134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The </a:t>
            </a:r>
            <a:r>
              <a:rPr lang="da-DK" dirty="0" err="1"/>
              <a:t>low</a:t>
            </a:r>
            <a:r>
              <a:rPr lang="da-DK" dirty="0"/>
              <a:t> </a:t>
            </a:r>
            <a:r>
              <a:rPr lang="da-DK" dirty="0" err="1"/>
              <a:t>demand</a:t>
            </a:r>
            <a:r>
              <a:rPr lang="da-DK" dirty="0"/>
              <a:t> </a:t>
            </a:r>
            <a:r>
              <a:rPr lang="da-DK" dirty="0" err="1"/>
              <a:t>response</a:t>
            </a:r>
            <a:r>
              <a:rPr lang="da-DK" dirty="0"/>
              <a:t> is a </a:t>
            </a:r>
            <a:r>
              <a:rPr lang="da-DK" dirty="0" err="1"/>
              <a:t>consequence</a:t>
            </a:r>
            <a:r>
              <a:rPr lang="da-DK" dirty="0"/>
              <a:t> of the </a:t>
            </a:r>
            <a:r>
              <a:rPr lang="da-DK" dirty="0" err="1"/>
              <a:t>market</a:t>
            </a:r>
            <a:r>
              <a:rPr lang="da-DK" dirty="0"/>
              <a:t> </a:t>
            </a:r>
            <a:r>
              <a:rPr lang="da-DK" dirty="0" err="1"/>
              <a:t>conditions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D7269-CA8A-49B1-80E0-89AF87D1B2E0}" type="slidenum">
              <a:rPr lang="da-DK" smtClean="0"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92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E013-EC43-4DBD-909A-738418B0DFC6}" type="datetime1">
              <a:rPr lang="da-DK" smtClean="0"/>
              <a:t>24-04-2018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486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E79-B79A-4DDE-9440-33039C93CA92}" type="datetime1">
              <a:rPr lang="da-DK" smtClean="0"/>
              <a:t>24-04-2018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797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D0E93-09CA-4D5E-96E8-FCE828FBC0C0}" type="datetime1">
              <a:rPr lang="da-DK" smtClean="0"/>
              <a:t>24-04-2018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8827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lede kapitelside,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hvi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0" name="Pladsholder til billede 2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2189600" cy="6858000"/>
          </a:xfrm>
        </p:spPr>
        <p:txBody>
          <a:bodyPr tIns="2772000" anchor="t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88" y="3657600"/>
            <a:ext cx="11551621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406305" y="6954339"/>
            <a:ext cx="5630958" cy="263661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fld id="{1B7FE23A-3DA6-4914-A6DE-D5843CF78035}" type="datetime1">
              <a:rPr lang="da-DK" smtClean="0"/>
              <a:t>24-04-2018</a:t>
            </a:fld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406305" y="-350587"/>
            <a:ext cx="5630958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406800" y="6954339"/>
            <a:ext cx="431400" cy="263661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9600" y="360000"/>
            <a:ext cx="1899475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1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Pladsholder til logo"/>
          <p:cNvSpPr>
            <a:spLocks noGrp="1"/>
          </p:cNvSpPr>
          <p:nvPr>
            <p:ph type="body" sz="quarter" idx="17" hasCustomPrompt="1"/>
          </p:nvPr>
        </p:nvSpPr>
        <p:spPr>
          <a:xfrm>
            <a:off x="10540800" y="356400"/>
            <a:ext cx="1249200" cy="33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818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0E34-B8DD-4C94-9245-63DEB33FA977}" type="datetime1">
              <a:rPr lang="da-DK" smtClean="0"/>
              <a:t>24-04-2018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67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4C5-E80C-4221-8672-764C6553B3A3}" type="datetime1">
              <a:rPr lang="da-DK" smtClean="0"/>
              <a:t>24-04-2018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7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A81D-238F-49DA-B479-1D80BC15DCFE}" type="datetime1">
              <a:rPr lang="da-DK" smtClean="0"/>
              <a:t>24-04-2018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73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7542-BC6C-423B-99BE-604F69CA2D76}" type="datetime1">
              <a:rPr lang="da-DK" smtClean="0"/>
              <a:t>24-04-2018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943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4B45-D08C-4835-B847-6A57F07A6973}" type="datetime1">
              <a:rPr lang="da-DK" smtClean="0"/>
              <a:t>24-04-2018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941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8024F-BCCA-4E30-8970-C6F8D5782CD1}" type="datetime1">
              <a:rPr lang="da-DK" smtClean="0"/>
              <a:t>24-04-2018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395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216A-A873-487E-A8DD-83595331CEFD}" type="datetime1">
              <a:rPr lang="da-DK" smtClean="0"/>
              <a:t>24-04-2018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847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6C96-D3DD-4FD5-AFA8-76F007118125}" type="datetime1">
              <a:rPr lang="da-DK" smtClean="0"/>
              <a:t>24-04-2018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671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7A5AD-E8AB-4E1D-B6D7-FA2190AFB8FA}" type="datetime1">
              <a:rPr lang="da-DK" smtClean="0"/>
              <a:t>24-04-2018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E5E6-8AF6-48C4-868A-246FE7D3778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164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0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8939" y="1284361"/>
            <a:ext cx="11683431" cy="1644072"/>
          </a:xfrm>
        </p:spPr>
        <p:txBody>
          <a:bodyPr>
            <a:normAutofit fontScale="90000"/>
          </a:bodyPr>
          <a:lstStyle/>
          <a:p>
            <a:r>
              <a:rPr lang="en-US" sz="5600" dirty="0"/>
              <a:t>Reconciling Renewable Electricity subsidies with flexibility amid the Green Transition</a:t>
            </a:r>
            <a:endParaRPr lang="en-US" sz="1700" dirty="0"/>
          </a:p>
        </p:txBody>
      </p:sp>
      <p:sp>
        <p:nvSpPr>
          <p:cNvPr id="9" name="Text Placeholder 8"/>
          <p:cNvSpPr>
            <a:spLocks noGrp="1" noChangeAspect="1"/>
          </p:cNvSpPr>
          <p:nvPr>
            <p:ph type="body" sz="quarter" idx="17"/>
          </p:nvPr>
        </p:nvSpPr>
        <p:spPr>
          <a:xfrm>
            <a:off x="8843652" y="356400"/>
            <a:ext cx="2946348" cy="79814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1" name="TextBox 10"/>
          <p:cNvSpPr txBox="1"/>
          <p:nvPr/>
        </p:nvSpPr>
        <p:spPr>
          <a:xfrm>
            <a:off x="406800" y="4998594"/>
            <a:ext cx="113832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dirty="0"/>
          </a:p>
          <a:p>
            <a:r>
              <a:rPr lang="da-DK" sz="2500" b="1" dirty="0"/>
              <a:t>Luis </a:t>
            </a:r>
            <a:r>
              <a:rPr lang="da-DK" sz="2500" b="1" dirty="0" err="1"/>
              <a:t>Boscán</a:t>
            </a:r>
            <a:endParaRPr lang="da-DK" sz="2500" b="1" dirty="0"/>
          </a:p>
          <a:p>
            <a:r>
              <a:rPr lang="da-DK" sz="2500" dirty="0"/>
              <a:t>University of Southern Denmark (SDU) - Department of </a:t>
            </a:r>
            <a:r>
              <a:rPr lang="da-DK" sz="2500" dirty="0" err="1"/>
              <a:t>Sociology</a:t>
            </a:r>
            <a:r>
              <a:rPr lang="da-DK" sz="2500" dirty="0"/>
              <a:t>, </a:t>
            </a:r>
            <a:r>
              <a:rPr lang="da-DK" sz="2500" dirty="0" err="1"/>
              <a:t>Environmental</a:t>
            </a:r>
            <a:r>
              <a:rPr lang="da-DK" sz="2500" dirty="0"/>
              <a:t> and Business </a:t>
            </a:r>
            <a:r>
              <a:rPr lang="da-DK" sz="2500" dirty="0" err="1"/>
              <a:t>Economics</a:t>
            </a:r>
            <a:endParaRPr lang="da-DK" sz="25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9D218A-FA37-4D47-81D0-4E07278A0A1B}"/>
              </a:ext>
            </a:extLst>
          </p:cNvPr>
          <p:cNvSpPr txBox="1"/>
          <p:nvPr/>
        </p:nvSpPr>
        <p:spPr>
          <a:xfrm>
            <a:off x="2974108" y="3429000"/>
            <a:ext cx="62437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500" dirty="0"/>
              <a:t>Workshop on </a:t>
            </a:r>
            <a:r>
              <a:rPr lang="da-DK" sz="2500" b="1" i="1" dirty="0"/>
              <a:t>Present Energy Transitions</a:t>
            </a:r>
            <a:endParaRPr lang="da-DK" sz="2500" dirty="0"/>
          </a:p>
          <a:p>
            <a:pPr algn="ctr"/>
            <a:r>
              <a:rPr lang="da-DK" sz="2500" dirty="0"/>
              <a:t>Oslo, 23-25 April 2018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6233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deterministic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lassholder for innhold 4">
                <a:extLst>
                  <a:ext uri="{FF2B5EF4-FFF2-40B4-BE49-F238E27FC236}">
                    <a16:creationId xmlns:a16="http://schemas.microsoft.com/office/drawing/2014/main" id="{F231E851-CE29-44C1-B89D-9E85FD08DBE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86218" y="1665106"/>
                <a:ext cx="9341848" cy="441001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600" b="1" dirty="0"/>
                  <a:t>A </a:t>
                </a:r>
                <a:r>
                  <a:rPr lang="da-DK" sz="2600" b="1" i="1" u="sng" dirty="0" err="1"/>
                  <a:t>deterministic</a:t>
                </a:r>
                <a:r>
                  <a:rPr lang="da-DK" sz="2600" b="1" dirty="0"/>
                  <a:t> and </a:t>
                </a:r>
                <a:r>
                  <a:rPr lang="da-DK" sz="2600" b="1" i="1" u="sng" dirty="0" err="1"/>
                  <a:t>static</a:t>
                </a:r>
                <a:r>
                  <a:rPr lang="da-DK" sz="2600" b="1" dirty="0"/>
                  <a:t> Cournot model</a:t>
                </a:r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dirty="0"/>
                  <a:t>Common </a:t>
                </a:r>
                <a:r>
                  <a:rPr lang="da-DK" sz="2200" dirty="0" err="1"/>
                  <a:t>constraints</a:t>
                </a:r>
                <a:r>
                  <a:rPr lang="da-DK" sz="2200" dirty="0"/>
                  <a:t>: </a:t>
                </a:r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dirty="0" err="1"/>
                  <a:t>Interior</a:t>
                </a:r>
                <a:r>
                  <a:rPr lang="da-DK" sz="2200" dirty="0"/>
                  <a:t> solution:</a:t>
                </a:r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a-DK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a-DK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da-DK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a-DK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da-DK" sz="2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a-DK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endParaRPr lang="da-DK" sz="2200" dirty="0"/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da-DK" sz="22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acc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sub>
                      </m:sSub>
                      <m:r>
                        <a:rPr lang="en-GB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dirty="0"/>
              </a:p>
            </p:txBody>
          </p:sp>
        </mc:Choice>
        <mc:Fallback xmlns="">
          <p:sp>
            <p:nvSpPr>
              <p:cNvPr id="15" name="Plassholder for innhold 4">
                <a:extLst>
                  <a:ext uri="{FF2B5EF4-FFF2-40B4-BE49-F238E27FC236}">
                    <a16:creationId xmlns:a16="http://schemas.microsoft.com/office/drawing/2014/main" id="{F231E851-CE29-44C1-B89D-9E85FD08D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218" y="1665106"/>
                <a:ext cx="9341848" cy="4410018"/>
              </a:xfrm>
              <a:prstGeom prst="rect">
                <a:avLst/>
              </a:prstGeom>
              <a:blipFill>
                <a:blip r:embed="rId2"/>
                <a:stretch>
                  <a:fillRect l="-1174" t="-2072" b="-7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697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stochastic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E0FDD7-CCFD-412B-BA26-69D1E9E7292F}"/>
                  </a:ext>
                </a:extLst>
              </p:cNvPr>
              <p:cNvSpPr txBox="1"/>
              <p:nvPr/>
            </p:nvSpPr>
            <p:spPr>
              <a:xfrm>
                <a:off x="640926" y="1932317"/>
                <a:ext cx="3738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E0FDD7-CCFD-412B-BA26-69D1E9E72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26" y="1932317"/>
                <a:ext cx="37386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0B474E-9AD0-4102-9B28-A475CF10252E}"/>
              </a:ext>
            </a:extLst>
          </p:cNvPr>
          <p:cNvCxnSpPr/>
          <p:nvPr/>
        </p:nvCxnSpPr>
        <p:spPr>
          <a:xfrm flipH="1">
            <a:off x="1014794" y="2005887"/>
            <a:ext cx="0" cy="3827247"/>
          </a:xfrm>
          <a:prstGeom prst="line">
            <a:avLst/>
          </a:prstGeom>
          <a:ln>
            <a:head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F9079A-7AA3-4F79-A7F4-900830D4C1D9}"/>
              </a:ext>
            </a:extLst>
          </p:cNvPr>
          <p:cNvCxnSpPr/>
          <p:nvPr/>
        </p:nvCxnSpPr>
        <p:spPr>
          <a:xfrm flipV="1">
            <a:off x="1014794" y="5758515"/>
            <a:ext cx="5456374" cy="74620"/>
          </a:xfrm>
          <a:prstGeom prst="line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E0C11A-BAF6-40AA-AAB9-E4D6DFF78179}"/>
              </a:ext>
            </a:extLst>
          </p:cNvPr>
          <p:cNvCxnSpPr/>
          <p:nvPr/>
        </p:nvCxnSpPr>
        <p:spPr>
          <a:xfrm>
            <a:off x="1014794" y="2431493"/>
            <a:ext cx="5034028" cy="332702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44438C-BA23-4D9F-B452-43CB05572DCC}"/>
                  </a:ext>
                </a:extLst>
              </p:cNvPr>
              <p:cNvSpPr txBox="1"/>
              <p:nvPr/>
            </p:nvSpPr>
            <p:spPr>
              <a:xfrm>
                <a:off x="6471168" y="5777169"/>
                <a:ext cx="3848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44438C-BA23-4D9F-B452-43CB05572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168" y="5777169"/>
                <a:ext cx="384803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75264-E3D7-45D9-8ACF-D4242BF55655}"/>
                  </a:ext>
                </a:extLst>
              </p:cNvPr>
              <p:cNvSpPr txBox="1"/>
              <p:nvPr/>
            </p:nvSpPr>
            <p:spPr>
              <a:xfrm>
                <a:off x="653392" y="2250589"/>
                <a:ext cx="4313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75264-E3D7-45D9-8ACF-D4242BF556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92" y="2250589"/>
                <a:ext cx="43139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553D300-6EA5-4CEC-9B4E-3D84EF2B54FF}"/>
                  </a:ext>
                </a:extLst>
              </p:cNvPr>
              <p:cNvSpPr txBox="1"/>
              <p:nvPr/>
            </p:nvSpPr>
            <p:spPr>
              <a:xfrm>
                <a:off x="5833778" y="5846946"/>
                <a:ext cx="431395" cy="613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553D300-6EA5-4CEC-9B4E-3D84EF2B5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778" y="5846946"/>
                <a:ext cx="431395" cy="6133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977FF0-B16A-40CB-BC55-214297F90CF5}"/>
              </a:ext>
            </a:extLst>
          </p:cNvPr>
          <p:cNvCxnSpPr>
            <a:cxnSpLocks/>
          </p:cNvCxnSpPr>
          <p:nvPr/>
        </p:nvCxnSpPr>
        <p:spPr>
          <a:xfrm flipV="1">
            <a:off x="1014793" y="5758514"/>
            <a:ext cx="5240024" cy="5056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92FA4D-79E1-497B-8226-E16E117896BC}"/>
                  </a:ext>
                </a:extLst>
              </p:cNvPr>
              <p:cNvSpPr txBox="1"/>
              <p:nvPr/>
            </p:nvSpPr>
            <p:spPr>
              <a:xfrm>
                <a:off x="6481524" y="5476044"/>
                <a:ext cx="942987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a-DK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a-DK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92FA4D-79E1-497B-8226-E16E11789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524" y="5476044"/>
                <a:ext cx="94298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E3180A9-A6F0-41A1-BA32-75CA4DD1B388}"/>
              </a:ext>
            </a:extLst>
          </p:cNvPr>
          <p:cNvCxnSpPr>
            <a:cxnSpLocks/>
          </p:cNvCxnSpPr>
          <p:nvPr/>
        </p:nvCxnSpPr>
        <p:spPr>
          <a:xfrm flipV="1">
            <a:off x="1014793" y="4547156"/>
            <a:ext cx="5128387" cy="3130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234977-677D-45D9-8387-3B9A8C634D77}"/>
                  </a:ext>
                </a:extLst>
              </p:cNvPr>
              <p:cNvSpPr txBox="1"/>
              <p:nvPr/>
            </p:nvSpPr>
            <p:spPr>
              <a:xfrm>
                <a:off x="6129335" y="4332021"/>
                <a:ext cx="942987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a-DK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a-DK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a-DK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234977-677D-45D9-8387-3B9A8C634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335" y="4332021"/>
                <a:ext cx="94298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E495D4C-5251-4E9D-B7C6-0DF293F5C13B}"/>
              </a:ext>
            </a:extLst>
          </p:cNvPr>
          <p:cNvCxnSpPr>
            <a:cxnSpLocks/>
          </p:cNvCxnSpPr>
          <p:nvPr/>
        </p:nvCxnSpPr>
        <p:spPr>
          <a:xfrm flipV="1">
            <a:off x="1014792" y="5168489"/>
            <a:ext cx="5081208" cy="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19AB29-E719-4451-902E-CB0590304A2C}"/>
                  </a:ext>
                </a:extLst>
              </p:cNvPr>
              <p:cNvSpPr txBox="1"/>
              <p:nvPr/>
            </p:nvSpPr>
            <p:spPr>
              <a:xfrm>
                <a:off x="6148732" y="4901406"/>
                <a:ext cx="942987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a-DK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a-DK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a-DK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19AB29-E719-4451-902E-CB0590304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732" y="4901406"/>
                <a:ext cx="94298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134DBD-D2A7-4E0E-B751-1603244668D5}"/>
                  </a:ext>
                </a:extLst>
              </p:cNvPr>
              <p:cNvSpPr txBox="1"/>
              <p:nvPr/>
            </p:nvSpPr>
            <p:spPr>
              <a:xfrm>
                <a:off x="4308955" y="1458330"/>
                <a:ext cx="7539736" cy="2400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500" dirty="0"/>
                  <a:t>Now </a:t>
                </a:r>
                <a:r>
                  <a:rPr lang="da-DK" sz="2500" dirty="0" err="1"/>
                  <a:t>assume</a:t>
                </a:r>
                <a:r>
                  <a:rPr lang="da-DK" sz="2500" dirty="0"/>
                  <a:t> </a:t>
                </a:r>
                <a:r>
                  <a:rPr lang="da-DK" sz="2500" dirty="0" err="1"/>
                  <a:t>that</a:t>
                </a:r>
                <a:r>
                  <a:rPr lang="da-DK" sz="2500" dirty="0"/>
                  <a:t> </a:t>
                </a:r>
                <a:r>
                  <a:rPr lang="da-DK" sz="2500" dirty="0" err="1"/>
                  <a:t>there</a:t>
                </a:r>
                <a:r>
                  <a:rPr lang="da-DK" sz="2500" dirty="0"/>
                  <a:t> is a </a:t>
                </a:r>
                <a:r>
                  <a:rPr lang="da-DK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joint </a:t>
                </a:r>
                <a:r>
                  <a:rPr lang="da-DK" sz="25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probability</a:t>
                </a:r>
                <a:r>
                  <a:rPr lang="da-DK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distribution </a:t>
                </a:r>
                <a:r>
                  <a:rPr lang="da-DK" sz="2500" dirty="0" err="1"/>
                  <a:t>governing</a:t>
                </a:r>
                <a:r>
                  <a:rPr lang="da-DK" sz="2500" dirty="0"/>
                  <a:t> the </a:t>
                </a:r>
                <a:r>
                  <a:rPr lang="da-DK" sz="2500" dirty="0" err="1"/>
                  <a:t>market</a:t>
                </a:r>
                <a:r>
                  <a:rPr lang="da-DK" sz="2500" dirty="0"/>
                  <a:t> </a:t>
                </a:r>
                <a:r>
                  <a:rPr lang="da-DK" sz="2500" dirty="0" err="1"/>
                  <a:t>price</a:t>
                </a:r>
                <a:r>
                  <a:rPr lang="da-DK" sz="2500" dirty="0"/>
                  <a:t>. </a:t>
                </a:r>
                <a:r>
                  <a:rPr lang="da-DK" sz="2500" dirty="0" err="1"/>
                  <a:t>We’ll</a:t>
                </a:r>
                <a:r>
                  <a:rPr lang="da-DK" sz="2500" dirty="0"/>
                  <a:t> </a:t>
                </a:r>
                <a:r>
                  <a:rPr lang="da-DK" sz="2500" dirty="0" err="1"/>
                  <a:t>call</a:t>
                </a:r>
                <a:r>
                  <a:rPr lang="da-DK" sz="2500" dirty="0"/>
                  <a:t> it State of the System </a:t>
                </a:r>
                <a14:m>
                  <m:oMath xmlns:m="http://schemas.openxmlformats.org/officeDocument/2006/math">
                    <m:r>
                      <a:rPr lang="en-GB" sz="2500" b="1" i="1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GB" sz="25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5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5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5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a-DK" sz="2500" dirty="0"/>
                  <a:t>, </a:t>
                </a:r>
                <a:r>
                  <a:rPr lang="da-DK" sz="2500" dirty="0" err="1"/>
                  <a:t>where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da-DK" sz="2500" dirty="0"/>
                  <a:t> stands for ”</a:t>
                </a:r>
                <a:r>
                  <a:rPr lang="da-DK" sz="2500" dirty="0" err="1"/>
                  <a:t>demand</a:t>
                </a:r>
                <a:r>
                  <a:rPr lang="da-DK" sz="2500" dirty="0"/>
                  <a:t>” and </a:t>
                </a:r>
                <a14:m>
                  <m:oMath xmlns:m="http://schemas.openxmlformats.org/officeDocument/2006/math">
                    <m:r>
                      <a:rPr lang="en-GB" sz="25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da-DK" sz="2500" dirty="0"/>
                  <a:t> for ”</a:t>
                </a:r>
                <a:r>
                  <a:rPr lang="da-DK" sz="2500" dirty="0" err="1"/>
                  <a:t>availability</a:t>
                </a:r>
                <a:r>
                  <a:rPr lang="da-DK" sz="2500" dirty="0"/>
                  <a:t>”.</a:t>
                </a:r>
              </a:p>
              <a:p>
                <a:endParaRPr lang="da-DK" sz="2500" dirty="0"/>
              </a:p>
              <a:p>
                <a:r>
                  <a:rPr lang="da-DK" sz="2500" dirty="0" err="1"/>
                  <a:t>Assume</a:t>
                </a:r>
                <a:r>
                  <a:rPr lang="da-DK" sz="2500" dirty="0"/>
                  <a:t> </a:t>
                </a:r>
                <a:r>
                  <a:rPr lang="da-DK" sz="2500" dirty="0" err="1"/>
                  <a:t>that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 </m:t>
                    </m:r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sz="2400" dirty="0"/>
                  <a:t>,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sz="2500" dirty="0"/>
                  <a:t>  </a:t>
                </a:r>
                <a:endParaRPr lang="en-US" sz="25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134DBD-D2A7-4E0E-B751-160324466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955" y="1458330"/>
                <a:ext cx="7539736" cy="2400657"/>
              </a:xfrm>
              <a:prstGeom prst="rect">
                <a:avLst/>
              </a:prstGeom>
              <a:blipFill>
                <a:blip r:embed="rId9"/>
                <a:stretch>
                  <a:fillRect l="-1374" t="-2030" r="-2102" b="-5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305107-23C1-471B-8F8E-377D9484AC0E}"/>
                  </a:ext>
                </a:extLst>
              </p:cNvPr>
              <p:cNvSpPr txBox="1"/>
              <p:nvPr/>
            </p:nvSpPr>
            <p:spPr>
              <a:xfrm>
                <a:off x="7276209" y="4042734"/>
                <a:ext cx="4651332" cy="2785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500" dirty="0"/>
                  <a:t>Case 1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25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2500" dirty="0"/>
                  <a:t>) </a:t>
                </a:r>
                <a:r>
                  <a:rPr lang="en-US" sz="2500" dirty="0">
                    <a:sym typeface="Wingdings" panose="05000000000000000000" pitchFamily="2" charset="2"/>
                  </a:rPr>
                  <a:t> Demand falls, wind is at full capacity (may cover all demand)</a:t>
                </a:r>
              </a:p>
              <a:p>
                <a:endParaRPr lang="en-US" sz="2500" dirty="0">
                  <a:sym typeface="Wingdings" panose="05000000000000000000" pitchFamily="2" charset="2"/>
                </a:endParaRPr>
              </a:p>
              <a:p>
                <a:r>
                  <a:rPr lang="en-US" sz="2500" dirty="0">
                    <a:sym typeface="Wingdings" panose="05000000000000000000" pitchFamily="2" charset="2"/>
                  </a:rPr>
                  <a:t>Case 2 </a:t>
                </a:r>
                <a:r>
                  <a:rPr lang="da-DK" sz="25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25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2500" dirty="0"/>
                  <a:t>) </a:t>
                </a:r>
                <a:r>
                  <a:rPr lang="en-US" sz="2500" dirty="0">
                    <a:sym typeface="Wingdings" panose="05000000000000000000" pitchFamily="2" charset="2"/>
                  </a:rPr>
                  <a:t> Demand falls, wind is at full capacity (may NOT cover all demand)</a:t>
                </a:r>
                <a:endParaRPr lang="en-US" sz="2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305107-23C1-471B-8F8E-377D9484A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6209" y="4042734"/>
                <a:ext cx="4651332" cy="2785378"/>
              </a:xfrm>
              <a:prstGeom prst="rect">
                <a:avLst/>
              </a:prstGeom>
              <a:blipFill>
                <a:blip r:embed="rId10"/>
                <a:stretch>
                  <a:fillRect l="-2228" t="-1969" r="-786" b="-4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F3766C4-6A4B-4E16-9445-F4AFB3CA3961}"/>
              </a:ext>
            </a:extLst>
          </p:cNvPr>
          <p:cNvCxnSpPr>
            <a:cxnSpLocks/>
          </p:cNvCxnSpPr>
          <p:nvPr/>
        </p:nvCxnSpPr>
        <p:spPr>
          <a:xfrm>
            <a:off x="1014791" y="3004005"/>
            <a:ext cx="4185402" cy="280507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8145B7-528C-4BB4-9F47-2609E6AFFE34}"/>
                  </a:ext>
                </a:extLst>
              </p:cNvPr>
              <p:cNvSpPr txBox="1"/>
              <p:nvPr/>
            </p:nvSpPr>
            <p:spPr>
              <a:xfrm>
                <a:off x="640926" y="2855099"/>
                <a:ext cx="4313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8145B7-528C-4BB4-9F47-2609E6AFF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26" y="2855099"/>
                <a:ext cx="43139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A803FB7-FB18-463A-8AD8-ECC1D46BF329}"/>
              </a:ext>
            </a:extLst>
          </p:cNvPr>
          <p:cNvCxnSpPr>
            <a:cxnSpLocks/>
          </p:cNvCxnSpPr>
          <p:nvPr/>
        </p:nvCxnSpPr>
        <p:spPr>
          <a:xfrm>
            <a:off x="2843408" y="3707704"/>
            <a:ext cx="0" cy="387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06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stochastic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E0FDD7-CCFD-412B-BA26-69D1E9E7292F}"/>
                  </a:ext>
                </a:extLst>
              </p:cNvPr>
              <p:cNvSpPr txBox="1"/>
              <p:nvPr/>
            </p:nvSpPr>
            <p:spPr>
              <a:xfrm>
                <a:off x="640926" y="1932317"/>
                <a:ext cx="3738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E0FDD7-CCFD-412B-BA26-69D1E9E72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26" y="1932317"/>
                <a:ext cx="37386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0B474E-9AD0-4102-9B28-A475CF10252E}"/>
              </a:ext>
            </a:extLst>
          </p:cNvPr>
          <p:cNvCxnSpPr/>
          <p:nvPr/>
        </p:nvCxnSpPr>
        <p:spPr>
          <a:xfrm flipH="1">
            <a:off x="1014794" y="2005887"/>
            <a:ext cx="0" cy="3827247"/>
          </a:xfrm>
          <a:prstGeom prst="line">
            <a:avLst/>
          </a:prstGeom>
          <a:ln>
            <a:head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F9079A-7AA3-4F79-A7F4-900830D4C1D9}"/>
              </a:ext>
            </a:extLst>
          </p:cNvPr>
          <p:cNvCxnSpPr/>
          <p:nvPr/>
        </p:nvCxnSpPr>
        <p:spPr>
          <a:xfrm flipV="1">
            <a:off x="1014794" y="5758515"/>
            <a:ext cx="5456374" cy="74620"/>
          </a:xfrm>
          <a:prstGeom prst="line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E0C11A-BAF6-40AA-AAB9-E4D6DFF78179}"/>
              </a:ext>
            </a:extLst>
          </p:cNvPr>
          <p:cNvCxnSpPr/>
          <p:nvPr/>
        </p:nvCxnSpPr>
        <p:spPr>
          <a:xfrm>
            <a:off x="1014794" y="2431493"/>
            <a:ext cx="5034028" cy="332702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44438C-BA23-4D9F-B452-43CB05572DCC}"/>
                  </a:ext>
                </a:extLst>
              </p:cNvPr>
              <p:cNvSpPr txBox="1"/>
              <p:nvPr/>
            </p:nvSpPr>
            <p:spPr>
              <a:xfrm>
                <a:off x="6471168" y="5777169"/>
                <a:ext cx="3848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44438C-BA23-4D9F-B452-43CB05572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168" y="5777169"/>
                <a:ext cx="384803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75264-E3D7-45D9-8ACF-D4242BF55655}"/>
                  </a:ext>
                </a:extLst>
              </p:cNvPr>
              <p:cNvSpPr txBox="1"/>
              <p:nvPr/>
            </p:nvSpPr>
            <p:spPr>
              <a:xfrm>
                <a:off x="653392" y="2250589"/>
                <a:ext cx="4313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75264-E3D7-45D9-8ACF-D4242BF556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92" y="2250589"/>
                <a:ext cx="43139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553D300-6EA5-4CEC-9B4E-3D84EF2B54FF}"/>
                  </a:ext>
                </a:extLst>
              </p:cNvPr>
              <p:cNvSpPr txBox="1"/>
              <p:nvPr/>
            </p:nvSpPr>
            <p:spPr>
              <a:xfrm>
                <a:off x="5833778" y="5846946"/>
                <a:ext cx="431395" cy="613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553D300-6EA5-4CEC-9B4E-3D84EF2B5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778" y="5846946"/>
                <a:ext cx="431395" cy="61330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977FF0-B16A-40CB-BC55-214297F90CF5}"/>
              </a:ext>
            </a:extLst>
          </p:cNvPr>
          <p:cNvCxnSpPr>
            <a:cxnSpLocks/>
          </p:cNvCxnSpPr>
          <p:nvPr/>
        </p:nvCxnSpPr>
        <p:spPr>
          <a:xfrm flipV="1">
            <a:off x="1014793" y="5758514"/>
            <a:ext cx="5240024" cy="5056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92FA4D-79E1-497B-8226-E16E117896BC}"/>
                  </a:ext>
                </a:extLst>
              </p:cNvPr>
              <p:cNvSpPr txBox="1"/>
              <p:nvPr/>
            </p:nvSpPr>
            <p:spPr>
              <a:xfrm>
                <a:off x="6481524" y="5476044"/>
                <a:ext cx="942987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a-DK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a-DK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92FA4D-79E1-497B-8226-E16E11789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524" y="5476044"/>
                <a:ext cx="94298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E3180A9-A6F0-41A1-BA32-75CA4DD1B388}"/>
              </a:ext>
            </a:extLst>
          </p:cNvPr>
          <p:cNvCxnSpPr>
            <a:cxnSpLocks/>
          </p:cNvCxnSpPr>
          <p:nvPr/>
        </p:nvCxnSpPr>
        <p:spPr>
          <a:xfrm flipV="1">
            <a:off x="1014793" y="4547156"/>
            <a:ext cx="5128387" cy="3130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234977-677D-45D9-8387-3B9A8C634D77}"/>
                  </a:ext>
                </a:extLst>
              </p:cNvPr>
              <p:cNvSpPr txBox="1"/>
              <p:nvPr/>
            </p:nvSpPr>
            <p:spPr>
              <a:xfrm>
                <a:off x="6129335" y="4332021"/>
                <a:ext cx="942987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a-DK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a-DK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a-DK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234977-677D-45D9-8387-3B9A8C634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335" y="4332021"/>
                <a:ext cx="94298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E495D4C-5251-4E9D-B7C6-0DF293F5C13B}"/>
              </a:ext>
            </a:extLst>
          </p:cNvPr>
          <p:cNvCxnSpPr>
            <a:cxnSpLocks/>
          </p:cNvCxnSpPr>
          <p:nvPr/>
        </p:nvCxnSpPr>
        <p:spPr>
          <a:xfrm flipV="1">
            <a:off x="1014792" y="5168489"/>
            <a:ext cx="5081208" cy="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19AB29-E719-4451-902E-CB0590304A2C}"/>
                  </a:ext>
                </a:extLst>
              </p:cNvPr>
              <p:cNvSpPr txBox="1"/>
              <p:nvPr/>
            </p:nvSpPr>
            <p:spPr>
              <a:xfrm>
                <a:off x="6148732" y="4901406"/>
                <a:ext cx="942987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a-DK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a-DK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a-DK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19AB29-E719-4451-902E-CB0590304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732" y="4901406"/>
                <a:ext cx="94298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305107-23C1-471B-8F8E-377D9484AC0E}"/>
                  </a:ext>
                </a:extLst>
              </p:cNvPr>
              <p:cNvSpPr txBox="1"/>
              <p:nvPr/>
            </p:nvSpPr>
            <p:spPr>
              <a:xfrm>
                <a:off x="6953017" y="1677347"/>
                <a:ext cx="4651332" cy="2785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500" dirty="0"/>
                  <a:t>Case 3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25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2500" dirty="0"/>
                  <a:t>) </a:t>
                </a:r>
                <a:r>
                  <a:rPr lang="en-US" sz="2500" dirty="0">
                    <a:sym typeface="Wingdings" panose="05000000000000000000" pitchFamily="2" charset="2"/>
                  </a:rPr>
                  <a:t> Demand increases, wind is at full capacity (may cover all demand)</a:t>
                </a:r>
              </a:p>
              <a:p>
                <a:endParaRPr lang="en-US" sz="2500" dirty="0">
                  <a:sym typeface="Wingdings" panose="05000000000000000000" pitchFamily="2" charset="2"/>
                </a:endParaRPr>
              </a:p>
              <a:p>
                <a:r>
                  <a:rPr lang="en-US" sz="2500" dirty="0">
                    <a:sym typeface="Wingdings" panose="05000000000000000000" pitchFamily="2" charset="2"/>
                  </a:rPr>
                  <a:t>Case 4 </a:t>
                </a:r>
                <a:r>
                  <a:rPr lang="da-DK" sz="25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n-US" sz="25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5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a-DK" sz="25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2500" dirty="0"/>
                  <a:t>) </a:t>
                </a:r>
                <a:r>
                  <a:rPr lang="en-US" sz="2500" dirty="0">
                    <a:sym typeface="Wingdings" panose="05000000000000000000" pitchFamily="2" charset="2"/>
                  </a:rPr>
                  <a:t> Demand increases, wind is at full capacity (may NOT cover all demand)</a:t>
                </a:r>
                <a:endParaRPr lang="en-US" sz="2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B305107-23C1-471B-8F8E-377D9484A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017" y="1677347"/>
                <a:ext cx="4651332" cy="2785378"/>
              </a:xfrm>
              <a:prstGeom prst="rect">
                <a:avLst/>
              </a:prstGeom>
              <a:blipFill>
                <a:blip r:embed="rId10"/>
                <a:stretch>
                  <a:fillRect l="-2228" t="-1969" b="-4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F3766C4-6A4B-4E16-9445-F4AFB3CA3961}"/>
              </a:ext>
            </a:extLst>
          </p:cNvPr>
          <p:cNvCxnSpPr>
            <a:cxnSpLocks/>
          </p:cNvCxnSpPr>
          <p:nvPr/>
        </p:nvCxnSpPr>
        <p:spPr>
          <a:xfrm>
            <a:off x="1014791" y="3004005"/>
            <a:ext cx="4185402" cy="280507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8145B7-528C-4BB4-9F47-2609E6AFFE34}"/>
                  </a:ext>
                </a:extLst>
              </p:cNvPr>
              <p:cNvSpPr txBox="1"/>
              <p:nvPr/>
            </p:nvSpPr>
            <p:spPr>
              <a:xfrm>
                <a:off x="640926" y="2855099"/>
                <a:ext cx="4313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8145B7-528C-4BB4-9F47-2609E6AFF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26" y="2855099"/>
                <a:ext cx="43139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A803FB7-FB18-463A-8AD8-ECC1D46BF329}"/>
              </a:ext>
            </a:extLst>
          </p:cNvPr>
          <p:cNvCxnSpPr>
            <a:cxnSpLocks/>
          </p:cNvCxnSpPr>
          <p:nvPr/>
        </p:nvCxnSpPr>
        <p:spPr>
          <a:xfrm flipV="1">
            <a:off x="2637769" y="3722703"/>
            <a:ext cx="313150" cy="3677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44DE796-4472-4D8F-A757-F828425FA01E}"/>
              </a:ext>
            </a:extLst>
          </p:cNvPr>
          <p:cNvSpPr txBox="1"/>
          <p:nvPr/>
        </p:nvSpPr>
        <p:spPr>
          <a:xfrm>
            <a:off x="7424511" y="4701353"/>
            <a:ext cx="40806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500" dirty="0"/>
              <a:t>Alternative </a:t>
            </a:r>
            <a:r>
              <a:rPr lang="da-DK" sz="2500" dirty="0" err="1"/>
              <a:t>way</a:t>
            </a:r>
            <a:r>
              <a:rPr lang="da-DK" sz="2500" dirty="0"/>
              <a:t> of </a:t>
            </a:r>
            <a:r>
              <a:rPr lang="da-DK" sz="2500" dirty="0" err="1"/>
              <a:t>stating</a:t>
            </a:r>
            <a:r>
              <a:rPr lang="da-DK" sz="2500" dirty="0"/>
              <a:t> the model: </a:t>
            </a:r>
            <a:r>
              <a:rPr lang="da-DK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price</a:t>
            </a:r>
            <a:r>
              <a:rPr lang="da-DK" sz="2500" dirty="0"/>
              <a:t> is a RV </a:t>
            </a:r>
            <a:r>
              <a:rPr lang="da-DK" sz="2500" dirty="0" err="1"/>
              <a:t>that</a:t>
            </a:r>
            <a:r>
              <a:rPr lang="da-DK" sz="2500" dirty="0"/>
              <a:t> is </a:t>
            </a:r>
            <a:r>
              <a:rPr lang="da-DK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</a:t>
            </a:r>
            <a:r>
              <a:rPr lang="da-DK" sz="2500" dirty="0"/>
              <a:t> on demand and </a:t>
            </a:r>
            <a:r>
              <a:rPr lang="da-DK" sz="2500" dirty="0" err="1"/>
              <a:t>availability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366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stochastic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Plassholder for innhold 4">
                <a:extLst>
                  <a:ext uri="{FF2B5EF4-FFF2-40B4-BE49-F238E27FC236}">
                    <a16:creationId xmlns:a16="http://schemas.microsoft.com/office/drawing/2014/main" id="{C3FCC990-9816-47E7-9386-B20B06B3C36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1846" y="1697964"/>
                <a:ext cx="11406026" cy="43907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600" b="1" dirty="0"/>
                  <a:t>A </a:t>
                </a:r>
                <a:r>
                  <a:rPr lang="da-DK" sz="2600" b="1" i="1" u="sng" dirty="0" err="1"/>
                  <a:t>stochastic</a:t>
                </a:r>
                <a:r>
                  <a:rPr lang="da-DK" sz="2600" b="1" i="1" u="sng" dirty="0"/>
                  <a:t> </a:t>
                </a:r>
                <a:r>
                  <a:rPr lang="da-DK" sz="2600" b="1" dirty="0"/>
                  <a:t>and </a:t>
                </a:r>
                <a:r>
                  <a:rPr lang="da-DK" sz="2600" b="1" i="1" u="sng" dirty="0" err="1"/>
                  <a:t>static</a:t>
                </a:r>
                <a:r>
                  <a:rPr lang="da-DK" sz="2600" b="1" dirty="0"/>
                  <a:t> Cournot model</a:t>
                </a:r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Firm 1 – A VRE producer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GB" sz="220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GB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GB" sz="220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2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GB" sz="2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20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GB" sz="2200" i="1" smtClean="0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  <m:d>
                          <m:dPr>
                            <m:begChr m:val="["/>
                            <m:endChr m:val="]"/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GB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2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GB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GB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 </m:t>
                                </m:r>
                                <m:r>
                                  <a:rPr lang="en-GB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d>
                                  <m:dPr>
                                    <m:ctrlPr>
                                      <a:rPr lang="en-GB" sz="2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GB" sz="220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GB" sz="2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en-GB" sz="22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GB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GB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                              s.t.</a:t>
                </a:r>
                <a14:m>
                  <m:oMath xmlns:m="http://schemas.openxmlformats.org/officeDocument/2006/math">
                    <m:r>
                      <a:rPr lang="en-GB" sz="2200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nary>
                      <m:naryPr>
                        <m:chr m:val="∑"/>
                        <m:supHide m:val="on"/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sz="22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nary>
                    <m:r>
                      <a:rPr lang="en-GB" sz="220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Firm 2 – A </a:t>
                </a:r>
                <a:r>
                  <a:rPr lang="da-DK" sz="2200" i="1" dirty="0" err="1"/>
                  <a:t>biofuel</a:t>
                </a:r>
                <a:r>
                  <a:rPr lang="da-DK" sz="2200" i="1" dirty="0"/>
                  <a:t> power plant</a:t>
                </a:r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2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d>
                            <m:dPr>
                              <m:begChr m:val="["/>
                              <m:endChr m:val="]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d>
                                    <m:d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GB" sz="220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GB" sz="2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                              s.t.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Firm 3 – A </a:t>
                </a:r>
                <a:r>
                  <a:rPr lang="da-DK" sz="2200" i="1" dirty="0" err="1"/>
                  <a:t>comventional</a:t>
                </a:r>
                <a:r>
                  <a:rPr lang="da-DK" sz="2200" i="1" dirty="0"/>
                  <a:t>, non-</a:t>
                </a:r>
                <a:r>
                  <a:rPr lang="da-DK" sz="2200" i="1" dirty="0" err="1"/>
                  <a:t>renewable</a:t>
                </a:r>
                <a:r>
                  <a:rPr lang="da-DK" sz="2200" i="1" dirty="0"/>
                  <a:t> power plant</a:t>
                </a:r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2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d>
                            <m:dPr>
                              <m:begChr m:val="["/>
                              <m:endChr m:val="]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 </m:t>
                                  </m:r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d>
                                    <m:d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GB" sz="220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en-GB" sz="2200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GB" sz="2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                              s.t.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dirty="0"/>
              </a:p>
            </p:txBody>
          </p:sp>
        </mc:Choice>
        <mc:Fallback xmlns="">
          <p:sp>
            <p:nvSpPr>
              <p:cNvPr id="24" name="Plassholder for innhold 4">
                <a:extLst>
                  <a:ext uri="{FF2B5EF4-FFF2-40B4-BE49-F238E27FC236}">
                    <a16:creationId xmlns:a16="http://schemas.microsoft.com/office/drawing/2014/main" id="{C3FCC990-9816-47E7-9386-B20B06B3C3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46" y="1697964"/>
                <a:ext cx="11406026" cy="4390788"/>
              </a:xfrm>
              <a:prstGeom prst="rect">
                <a:avLst/>
              </a:prstGeom>
              <a:blipFill>
                <a:blip r:embed="rId2"/>
                <a:stretch>
                  <a:fillRect l="-962" t="-2222" b="-18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40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stochastic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lassholder for innhold 4">
                <a:extLst>
                  <a:ext uri="{FF2B5EF4-FFF2-40B4-BE49-F238E27FC236}">
                    <a16:creationId xmlns:a16="http://schemas.microsoft.com/office/drawing/2014/main" id="{7BB90762-F991-40CD-88B4-AAC0DFE76E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7452" y="1681962"/>
                <a:ext cx="11837096" cy="394456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600" b="1" dirty="0"/>
                  <a:t>A </a:t>
                </a:r>
                <a:r>
                  <a:rPr lang="da-DK" sz="2600" b="1" i="1" u="sng" dirty="0" err="1"/>
                  <a:t>stochastic</a:t>
                </a:r>
                <a:r>
                  <a:rPr lang="da-DK" sz="2600" b="1" i="1" dirty="0"/>
                  <a:t> </a:t>
                </a:r>
                <a:r>
                  <a:rPr lang="da-DK" sz="2600" b="1" dirty="0"/>
                  <a:t>and </a:t>
                </a:r>
                <a:r>
                  <a:rPr lang="da-DK" sz="2600" b="1" i="1" u="sng" dirty="0" err="1"/>
                  <a:t>static</a:t>
                </a:r>
                <a:r>
                  <a:rPr lang="da-DK" sz="2600" b="1" dirty="0"/>
                  <a:t> Cournot model</a:t>
                </a:r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dirty="0"/>
                  <a:t>Common </a:t>
                </a:r>
                <a:r>
                  <a:rPr lang="da-DK" sz="2200" dirty="0" err="1"/>
                  <a:t>constraints</a:t>
                </a:r>
                <a:r>
                  <a:rPr lang="da-DK" sz="22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20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20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220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GB" sz="2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GB" sz="22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dirty="0" err="1"/>
                  <a:t>Interior</a:t>
                </a:r>
                <a:r>
                  <a:rPr lang="da-DK" sz="2200" dirty="0"/>
                  <a:t> solution:</a:t>
                </a:r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GB" sz="2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GB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GB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)+2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 </m:t>
                    </m:r>
                    <m:sSubSup>
                      <m:sSub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GB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GB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GB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)+2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da-DK" sz="2200" dirty="0"/>
                  <a:t> </a:t>
                </a:r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en-GB" sz="2200" i="1" dirty="0">
                  <a:latin typeface="Cambria Math" panose="02040503050406030204" pitchFamily="18" charset="0"/>
                </a:endParaRPr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da-DK" sz="2200" dirty="0"/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sub>
                        <m:sup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GB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dirty="0"/>
              </a:p>
            </p:txBody>
          </p:sp>
        </mc:Choice>
        <mc:Fallback xmlns="">
          <p:sp>
            <p:nvSpPr>
              <p:cNvPr id="6" name="Plassholder for innhold 4">
                <a:extLst>
                  <a:ext uri="{FF2B5EF4-FFF2-40B4-BE49-F238E27FC236}">
                    <a16:creationId xmlns:a16="http://schemas.microsoft.com/office/drawing/2014/main" id="{7BB90762-F991-40CD-88B4-AAC0DFE76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" y="1681962"/>
                <a:ext cx="11837096" cy="3944563"/>
              </a:xfrm>
              <a:prstGeom prst="rect">
                <a:avLst/>
              </a:prstGeom>
              <a:blipFill>
                <a:blip r:embed="rId2"/>
                <a:stretch>
                  <a:fillRect l="-927" t="-2318" b="-33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076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stochastic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lassholder for innhold 4">
                <a:extLst>
                  <a:ext uri="{FF2B5EF4-FFF2-40B4-BE49-F238E27FC236}">
                    <a16:creationId xmlns:a16="http://schemas.microsoft.com/office/drawing/2014/main" id="{7BB90762-F991-40CD-88B4-AAC0DFE76E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77452" y="1681962"/>
                <a:ext cx="11837096" cy="394456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600" b="1" dirty="0"/>
                  <a:t>A </a:t>
                </a:r>
                <a:r>
                  <a:rPr lang="da-DK" sz="2600" b="1" i="1" u="sng" dirty="0" err="1"/>
                  <a:t>stochastic</a:t>
                </a:r>
                <a:r>
                  <a:rPr lang="da-DK" sz="2600" b="1" i="1" dirty="0"/>
                  <a:t> </a:t>
                </a:r>
                <a:r>
                  <a:rPr lang="da-DK" sz="2600" b="1" dirty="0"/>
                  <a:t>and </a:t>
                </a:r>
                <a:r>
                  <a:rPr lang="da-DK" sz="2600" b="1" i="1" u="sng" dirty="0" err="1"/>
                  <a:t>static</a:t>
                </a:r>
                <a:r>
                  <a:rPr lang="da-DK" sz="2600" b="1" dirty="0"/>
                  <a:t> Cournot model</a:t>
                </a:r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dirty="0"/>
                  <a:t>Common </a:t>
                </a:r>
                <a:r>
                  <a:rPr lang="da-DK" sz="2200" dirty="0" err="1"/>
                  <a:t>constraints</a:t>
                </a:r>
                <a:r>
                  <a:rPr lang="da-DK" sz="22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20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20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220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GB" sz="2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  <m:r>
                        <a:rPr lang="en-GB" sz="22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dirty="0" err="1"/>
                  <a:t>Interior</a:t>
                </a:r>
                <a:r>
                  <a:rPr lang="da-DK" sz="2200" dirty="0"/>
                  <a:t> solution:</a:t>
                </a:r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GB" sz="2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GB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GB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)+2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 </m:t>
                    </m:r>
                    <m:sSubSup>
                      <m:sSubSup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GB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GB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GB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GB" sz="2200" i="1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GB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)+2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  <m:sSub>
                          <m:sSubPr>
                            <m:ctrlP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GB" sz="2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da-DK" sz="2200" dirty="0"/>
                  <a:t> </a:t>
                </a:r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en-GB" sz="2200" i="1" dirty="0">
                  <a:latin typeface="Cambria Math" panose="02040503050406030204" pitchFamily="18" charset="0"/>
                </a:endParaRPr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GB" sz="2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da-DK" sz="2200" dirty="0"/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ctr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GB" sz="220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sub>
                        <m:sup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GB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GB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GB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GB" sz="22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dirty="0"/>
              </a:p>
            </p:txBody>
          </p:sp>
        </mc:Choice>
        <mc:Fallback xmlns="">
          <p:sp>
            <p:nvSpPr>
              <p:cNvPr id="6" name="Plassholder for innhold 4">
                <a:extLst>
                  <a:ext uri="{FF2B5EF4-FFF2-40B4-BE49-F238E27FC236}">
                    <a16:creationId xmlns:a16="http://schemas.microsoft.com/office/drawing/2014/main" id="{7BB90762-F991-40CD-88B4-AAC0DFE76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52" y="1681962"/>
                <a:ext cx="11837096" cy="3944563"/>
              </a:xfrm>
              <a:prstGeom prst="rect">
                <a:avLst/>
              </a:prstGeom>
              <a:blipFill>
                <a:blip r:embed="rId2"/>
                <a:stretch>
                  <a:fillRect l="-927" t="-2318" b="-33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430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Monte Carlo Simulations</a:t>
            </a:r>
            <a:endParaRPr lang="en-US" sz="5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A9EA78-854D-4654-9F41-FE9111D11BAF}"/>
              </a:ext>
            </a:extLst>
          </p:cNvPr>
          <p:cNvSpPr txBox="1"/>
          <p:nvPr/>
        </p:nvSpPr>
        <p:spPr>
          <a:xfrm>
            <a:off x="281540" y="1816274"/>
            <a:ext cx="1120482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500" dirty="0" err="1">
                <a:sym typeface="Wingdings" panose="05000000000000000000" pitchFamily="2" charset="2"/>
              </a:rPr>
              <a:t>Let’s</a:t>
            </a:r>
            <a:r>
              <a:rPr lang="da-DK" sz="2500" dirty="0">
                <a:sym typeface="Wingdings" panose="05000000000000000000" pitchFamily="2" charset="2"/>
              </a:rPr>
              <a:t> </a:t>
            </a:r>
            <a:r>
              <a:rPr lang="da-DK" sz="2500" dirty="0" err="1">
                <a:sym typeface="Wingdings" panose="05000000000000000000" pitchFamily="2" charset="2"/>
              </a:rPr>
              <a:t>assume</a:t>
            </a:r>
            <a:r>
              <a:rPr lang="da-DK" sz="2500" dirty="0">
                <a:sym typeface="Wingdings" panose="05000000000000000000" pitchFamily="2" charset="2"/>
              </a:rPr>
              <a:t> </a:t>
            </a:r>
            <a:r>
              <a:rPr lang="da-DK" sz="2500" dirty="0" err="1">
                <a:sym typeface="Wingdings" panose="05000000000000000000" pitchFamily="2" charset="2"/>
              </a:rPr>
              <a:t>some</a:t>
            </a:r>
            <a:r>
              <a:rPr lang="da-DK" sz="2500" dirty="0">
                <a:sym typeface="Wingdings" panose="05000000000000000000" pitchFamily="2" charset="2"/>
              </a:rPr>
              <a:t> </a:t>
            </a:r>
            <a:r>
              <a:rPr lang="da-DK" sz="2500" dirty="0" err="1">
                <a:sym typeface="Wingdings" panose="05000000000000000000" pitchFamily="2" charset="2"/>
              </a:rPr>
              <a:t>values</a:t>
            </a:r>
            <a:r>
              <a:rPr lang="da-DK" sz="2500" dirty="0">
                <a:sym typeface="Wingdings" panose="05000000000000000000" pitchFamily="2" charset="2"/>
              </a:rPr>
              <a:t> for the simulation (NOT a proper </a:t>
            </a:r>
            <a:r>
              <a:rPr lang="da-DK" sz="2500" dirty="0" err="1">
                <a:sym typeface="Wingdings" panose="05000000000000000000" pitchFamily="2" charset="2"/>
              </a:rPr>
              <a:t>calibration</a:t>
            </a:r>
            <a:r>
              <a:rPr lang="da-DK" sz="2500" dirty="0">
                <a:sym typeface="Wingdings" panose="05000000000000000000" pitchFamily="2" charset="2"/>
              </a:rPr>
              <a:t>!):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500" dirty="0">
              <a:sym typeface="Wingdings" panose="05000000000000000000" pitchFamily="2" charset="2"/>
            </a:endParaRPr>
          </a:p>
          <a:p>
            <a:endParaRPr lang="da-DK" sz="25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500" dirty="0">
              <a:sym typeface="Wingdings" panose="05000000000000000000" pitchFamily="2" charset="2"/>
            </a:endParaRPr>
          </a:p>
          <a:p>
            <a:endParaRPr lang="en-US" sz="2500" dirty="0"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A05C350-57B9-4C2B-9EDD-0A98DAD6D5FF}"/>
                  </a:ext>
                </a:extLst>
              </p:cNvPr>
              <p:cNvSpPr/>
              <p:nvPr/>
            </p:nvSpPr>
            <p:spPr>
              <a:xfrm>
                <a:off x="281540" y="2313191"/>
                <a:ext cx="11910460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2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:r>
                  <a:rPr lang="da-DK" sz="2400" dirty="0"/>
                  <a:t>Inverse demand </a:t>
                </a:r>
                <a:r>
                  <a:rPr lang="da-DK" sz="2400" dirty="0" err="1"/>
                  <a:t>function</a:t>
                </a:r>
                <a:r>
                  <a:rPr lang="da-DK" sz="2400" dirty="0"/>
                  <a:t>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=10−5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da-DK" sz="2400" i="1" dirty="0"/>
              </a:p>
              <a:p>
                <a:pPr marL="457200" lvl="2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da-DK" sz="2400" b="0" i="0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4;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2.5 , 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endParaRPr lang="da-DK" sz="2400" b="0" i="1" dirty="0">
                  <a:latin typeface="Cambria Math" panose="02040503050406030204" pitchFamily="18" charset="0"/>
                </a:endParaRPr>
              </a:p>
              <a:p>
                <a:pPr marL="457200" lvl="2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a-DK" sz="2400" dirty="0"/>
                  <a:t> </a:t>
                </a:r>
                <a:endParaRPr lang="da-DK" sz="2400" i="1" dirty="0">
                  <a:latin typeface="Cambria Math" panose="02040503050406030204" pitchFamily="18" charset="0"/>
                </a:endParaRPr>
              </a:p>
              <a:p>
                <a:pPr marL="457200" lvl="2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=0.25;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</a:rPr>
                      <m:t>=0.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da-DK" sz="2400" dirty="0"/>
              </a:p>
              <a:p>
                <a:pPr marL="457200" lvl="2" indent="-4572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</a:rPr>
                      <m:t>=0.5;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da-DK" sz="24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da-DK" sz="2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da-DK" sz="2400" dirty="0"/>
              </a:p>
              <a:p>
                <a:pPr marL="342900" lvl="2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:r>
                  <a:rPr lang="da-DK" sz="2400" dirty="0"/>
                  <a:t>I run the simulation under 3 </a:t>
                </a:r>
                <a:r>
                  <a:rPr lang="da-DK" sz="2400" dirty="0" err="1"/>
                  <a:t>different</a:t>
                </a:r>
                <a:r>
                  <a:rPr lang="da-DK" sz="2400" dirty="0"/>
                  <a:t> </a:t>
                </a:r>
                <a:r>
                  <a:rPr lang="da-DK" sz="2400" dirty="0" err="1"/>
                  <a:t>assumptions</a:t>
                </a:r>
                <a:r>
                  <a:rPr lang="da-DK" sz="2400" dirty="0"/>
                  <a:t>: a) No </a:t>
                </a:r>
                <a:r>
                  <a:rPr lang="da-DK" sz="2400" dirty="0" err="1"/>
                  <a:t>correlation</a:t>
                </a:r>
                <a:r>
                  <a:rPr lang="da-DK" sz="2400" dirty="0"/>
                  <a:t>, b) Negative </a:t>
                </a:r>
                <a:r>
                  <a:rPr lang="da-DK" sz="2400" dirty="0" err="1"/>
                  <a:t>Correlation</a:t>
                </a:r>
                <a:r>
                  <a:rPr lang="da-DK" sz="2400" dirty="0"/>
                  <a:t>, c) Positive </a:t>
                </a:r>
                <a:r>
                  <a:rPr lang="da-DK" sz="2400" dirty="0" err="1"/>
                  <a:t>correlation</a:t>
                </a:r>
                <a:endParaRPr lang="da-DK" sz="2400" dirty="0"/>
              </a:p>
              <a:p>
                <a:pPr marL="342900" lvl="2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:r>
                  <a:rPr lang="da-DK" sz="2400" dirty="0"/>
                  <a:t>I </a:t>
                </a:r>
                <a:r>
                  <a:rPr lang="da-DK" sz="2400" dirty="0" err="1"/>
                  <a:t>generate</a:t>
                </a:r>
                <a:r>
                  <a:rPr lang="da-DK" sz="2400" dirty="0"/>
                  <a:t> 1000 observations for </a:t>
                </a:r>
                <a:r>
                  <a:rPr lang="da-DK" sz="2400" dirty="0" err="1"/>
                  <a:t>each</a:t>
                </a:r>
                <a:r>
                  <a:rPr lang="da-DK" sz="2400" dirty="0"/>
                  <a:t> </a:t>
                </a:r>
                <a:r>
                  <a:rPr lang="da-DK" sz="2400" dirty="0" err="1"/>
                  <a:t>assumption</a:t>
                </a:r>
                <a:endParaRPr lang="da-DK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A05C350-57B9-4C2B-9EDD-0A98DAD6D5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40" y="2313191"/>
                <a:ext cx="11910460" cy="4524315"/>
              </a:xfrm>
              <a:prstGeom prst="rect">
                <a:avLst/>
              </a:prstGeom>
              <a:blipFill>
                <a:blip r:embed="rId2"/>
                <a:stretch>
                  <a:fillRect l="-665" r="-819" b="-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226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Monte Carlo Simulations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6A9EA78-854D-4654-9F41-FE9111D11BAF}"/>
                  </a:ext>
                </a:extLst>
              </p:cNvPr>
              <p:cNvSpPr txBox="1"/>
              <p:nvPr/>
            </p:nvSpPr>
            <p:spPr>
              <a:xfrm>
                <a:off x="281540" y="1816274"/>
                <a:ext cx="11204827" cy="51172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a-DK" sz="2500" dirty="0"/>
                  <a:t>Now </a:t>
                </a:r>
                <a:r>
                  <a:rPr lang="da-DK" sz="2500" dirty="0" err="1"/>
                  <a:t>let’s</a:t>
                </a:r>
                <a:r>
                  <a:rPr lang="da-DK" sz="2500" dirty="0"/>
                  <a:t> </a:t>
                </a:r>
                <a:r>
                  <a:rPr lang="da-DK" sz="2500" dirty="0" err="1"/>
                  <a:t>compare</a:t>
                </a:r>
                <a:r>
                  <a:rPr lang="da-DK" sz="2500" dirty="0"/>
                  <a:t> 3 </a:t>
                </a:r>
                <a:r>
                  <a:rPr lang="da-DK" sz="2500" dirty="0" err="1"/>
                  <a:t>different</a:t>
                </a:r>
                <a:r>
                  <a:rPr lang="da-DK" sz="2500" dirty="0"/>
                  <a:t> Feed-in-Premiums in a Monte Carlo Simulation: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a-DK" sz="25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a-DK" sz="2500" dirty="0" err="1"/>
                  <a:t>Fixed</a:t>
                </a:r>
                <a:r>
                  <a:rPr lang="da-DK" sz="2500" dirty="0"/>
                  <a:t> </a:t>
                </a:r>
                <a:r>
                  <a:rPr lang="da-DK" sz="2500" dirty="0" err="1"/>
                  <a:t>premium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r>
                      <a:rPr lang="da-DK" sz="25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a-DK" sz="2500" dirty="0"/>
                  <a:t> </a:t>
                </a:r>
                <a:r>
                  <a:rPr lang="da-DK" sz="2500" dirty="0" err="1"/>
                  <a:t>which</a:t>
                </a:r>
                <a:r>
                  <a:rPr lang="da-DK" sz="2500" dirty="0"/>
                  <a:t> </a:t>
                </a:r>
                <a:r>
                  <a:rPr lang="da-DK" sz="2500" dirty="0" err="1"/>
                  <a:t>does</a:t>
                </a:r>
                <a:r>
                  <a:rPr lang="da-DK" sz="2500" dirty="0"/>
                  <a:t> NOT </a:t>
                </a:r>
                <a:r>
                  <a:rPr lang="da-DK" sz="2500" dirty="0" err="1"/>
                  <a:t>vary</a:t>
                </a:r>
                <a:r>
                  <a:rPr lang="da-DK" sz="2500" dirty="0"/>
                  <a:t> with </a:t>
                </a:r>
                <a:r>
                  <a:rPr lang="da-DK" sz="2500" dirty="0" err="1"/>
                  <a:t>prices</a:t>
                </a:r>
                <a:endParaRPr lang="da-DK" sz="2500" dirty="0"/>
              </a:p>
              <a:p>
                <a:pPr lvl="1"/>
                <a:endParaRPr lang="da-DK" sz="25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a-DK" sz="2500" dirty="0" err="1"/>
                  <a:t>Flexibility-friendly</a:t>
                </a:r>
                <a:r>
                  <a:rPr lang="da-DK" sz="2500" dirty="0"/>
                  <a:t> </a:t>
                </a:r>
                <a:r>
                  <a:rPr lang="da-DK" sz="2500" dirty="0" err="1"/>
                  <a:t>premium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GB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GB" sz="28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500" dirty="0"/>
                  <a:t> </a:t>
                </a:r>
              </a:p>
              <a:p>
                <a:pPr lvl="1"/>
                <a:endParaRPr lang="en-US" sz="2500" dirty="0"/>
              </a:p>
              <a:p>
                <a:pPr marL="1257300" lvl="2" indent="-342900">
                  <a:buFont typeface="Wingdings" panose="05000000000000000000" pitchFamily="2" charset="2"/>
                  <a:buChar char="à"/>
                </a:pPr>
                <a:r>
                  <a:rPr lang="en-US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High</a:t>
                </a:r>
                <a:r>
                  <a:rPr lang="en-US" sz="2500" dirty="0">
                    <a:sym typeface="Wingdings" panose="05000000000000000000" pitchFamily="2" charset="2"/>
                  </a:rPr>
                  <a:t> when prices are </a:t>
                </a:r>
                <a:r>
                  <a:rPr lang="en-US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HIGH</a:t>
                </a:r>
              </a:p>
              <a:p>
                <a:pPr marL="1257300" lvl="2" indent="-342900">
                  <a:buFont typeface="Wingdings" panose="05000000000000000000" pitchFamily="2" charset="2"/>
                  <a:buChar char="à"/>
                </a:pPr>
                <a:r>
                  <a:rPr lang="da-DK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L</a:t>
                </a:r>
                <a:r>
                  <a:rPr lang="en-US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ow</a:t>
                </a:r>
                <a:r>
                  <a:rPr lang="en-US" sz="2500" dirty="0">
                    <a:sym typeface="Wingdings" panose="05000000000000000000" pitchFamily="2" charset="2"/>
                  </a:rPr>
                  <a:t> when prices are </a:t>
                </a:r>
                <a:r>
                  <a:rPr lang="en-US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LOW</a:t>
                </a:r>
                <a:endParaRPr lang="da-DK" sz="25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sym typeface="Wingdings" panose="05000000000000000000" pitchFamily="2" charset="2"/>
                </a:endParaRPr>
              </a:p>
              <a:p>
                <a:pPr marL="1257300" lvl="2" indent="-342900">
                  <a:buFont typeface="Wingdings" panose="05000000000000000000" pitchFamily="2" charset="2"/>
                  <a:buChar char="à"/>
                </a:pPr>
                <a:endParaRPr lang="da-DK" sz="2500" dirty="0">
                  <a:sym typeface="Wingdings" panose="05000000000000000000" pitchFamily="2" charset="2"/>
                </a:endParaRPr>
              </a:p>
              <a:p>
                <a:pPr marL="538163" lvl="2" indent="-87313">
                  <a:buFont typeface="Arial" panose="020B0604020202020204" pitchFamily="34" charset="0"/>
                  <a:buChar char="•"/>
                </a:pPr>
                <a:r>
                  <a:rPr lang="da-DK" sz="2500" dirty="0">
                    <a:sym typeface="Wingdings" panose="05000000000000000000" pitchFamily="2" charset="2"/>
                  </a:rPr>
                  <a:t> </a:t>
                </a:r>
                <a:r>
                  <a:rPr lang="da-DK" sz="2500" dirty="0" err="1">
                    <a:sym typeface="Wingdings" panose="05000000000000000000" pitchFamily="2" charset="2"/>
                  </a:rPr>
                  <a:t>Sliding</a:t>
                </a:r>
                <a:r>
                  <a:rPr lang="da-DK" sz="2500" dirty="0">
                    <a:sym typeface="Wingdings" panose="05000000000000000000" pitchFamily="2" charset="2"/>
                  </a:rPr>
                  <a:t> </a:t>
                </a:r>
                <a:r>
                  <a:rPr lang="da-DK" sz="2500" dirty="0" err="1">
                    <a:sym typeface="Wingdings" panose="05000000000000000000" pitchFamily="2" charset="2"/>
                  </a:rPr>
                  <a:t>premium</a:t>
                </a:r>
                <a:r>
                  <a:rPr lang="da-DK" sz="25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da-DK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400" dirty="0"/>
              </a:p>
              <a:p>
                <a:pPr marL="538163" lvl="2" indent="-87313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1257300" lvl="2" indent="-342900">
                  <a:buFont typeface="Wingdings" panose="05000000000000000000" pitchFamily="2" charset="2"/>
                  <a:buChar char="à"/>
                </a:pPr>
                <a:r>
                  <a:rPr lang="en-US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Low</a:t>
                </a:r>
                <a:r>
                  <a:rPr lang="en-US" sz="2500" dirty="0">
                    <a:sym typeface="Wingdings" panose="05000000000000000000" pitchFamily="2" charset="2"/>
                  </a:rPr>
                  <a:t> when prices are </a:t>
                </a:r>
                <a:r>
                  <a:rPr lang="en-US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HIGH</a:t>
                </a:r>
              </a:p>
              <a:p>
                <a:pPr marL="1257300" lvl="2" indent="-342900">
                  <a:buFont typeface="Wingdings" panose="05000000000000000000" pitchFamily="2" charset="2"/>
                  <a:buChar char="à"/>
                </a:pPr>
                <a:r>
                  <a:rPr lang="da-DK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High</a:t>
                </a:r>
                <a:r>
                  <a:rPr lang="en-US" sz="2500" dirty="0">
                    <a:sym typeface="Wingdings" panose="05000000000000000000" pitchFamily="2" charset="2"/>
                  </a:rPr>
                  <a:t> when prices are </a:t>
                </a:r>
                <a:r>
                  <a:rPr lang="en-US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LOW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6A9EA78-854D-4654-9F41-FE9111D11B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40" y="1816274"/>
                <a:ext cx="11204827" cy="5117235"/>
              </a:xfrm>
              <a:prstGeom prst="rect">
                <a:avLst/>
              </a:prstGeom>
              <a:blipFill>
                <a:blip r:embed="rId2"/>
                <a:stretch>
                  <a:fillRect l="-762" t="-954" b="-2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4389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Monte Carlo Simulations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7A6A8FB-E257-4EFF-A1F6-11C8B9A3BD5F}"/>
                  </a:ext>
                </a:extLst>
              </p:cNvPr>
              <p:cNvSpPr/>
              <p:nvPr/>
            </p:nvSpPr>
            <p:spPr>
              <a:xfrm>
                <a:off x="290793" y="1687369"/>
                <a:ext cx="11323528" cy="47707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2" indent="-342900" algn="just">
                  <a:tabLst>
                    <a:tab pos="273050" algn="l"/>
                  </a:tabLst>
                </a:pPr>
                <a:r>
                  <a:rPr lang="en-GB" sz="2600" dirty="0"/>
                  <a:t>Note the changes in the merit order induced by the policies:</a:t>
                </a:r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en-GB" sz="2600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r>
                  <a:rPr lang="en-GB" sz="2600" dirty="0"/>
                  <a:t>In the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GB" sz="2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GB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600" dirty="0"/>
                  <a:t> such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GB" sz="2600" i="1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da-DK" sz="2600" dirty="0">
                  <a:latin typeface="Cambria Math" panose="02040503050406030204" pitchFamily="18" charset="0"/>
                </a:endParaRPr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en-GB" sz="2600" i="1" dirty="0">
                  <a:latin typeface="Cambria Math" panose="02040503050406030204" pitchFamily="18" charset="0"/>
                </a:endParaRPr>
              </a:p>
              <a:p>
                <a:pPr marL="457200" lvl="2" indent="-457200" algn="just"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  <m:sup>
                        <m:r>
                          <a:rPr lang="da-DK" sz="2600" b="0" i="1" smtClean="0">
                            <a:latin typeface="Cambria Math" panose="02040503050406030204" pitchFamily="18" charset="0"/>
                          </a:rPr>
                          <m:t>𝑠𝑙𝑖𝑑𝑖𝑛𝑔</m:t>
                        </m:r>
                      </m:sup>
                    </m:sSubSup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  <m:sup>
                        <m:r>
                          <a:rPr lang="da-DK" sz="2600" b="0" i="1" smtClean="0">
                            <a:latin typeface="Cambria Math" panose="02040503050406030204" pitchFamily="18" charset="0"/>
                          </a:rPr>
                          <m:t>𝑓𝑖𝑥𝑒𝑑</m:t>
                        </m:r>
                      </m:sup>
                    </m:sSubSup>
                    <m:r>
                      <a:rPr lang="en-GB" sz="2600" i="1">
                        <a:latin typeface="Cambria Math" panose="02040503050406030204" pitchFamily="18" charset="0"/>
                      </a:rPr>
                      <m:t>&lt;</m:t>
                    </m:r>
                    <m:sSubSup>
                      <m:sSub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𝑓𝑙𝑒𝑥</m:t>
                        </m:r>
                      </m:sup>
                    </m:sSubSup>
                  </m:oMath>
                </a14:m>
                <a:r>
                  <a:rPr lang="en-GB" sz="2600" dirty="0"/>
                  <a:t> </a:t>
                </a:r>
                <a:endParaRPr lang="da-DK" sz="2600" i="1" dirty="0">
                  <a:latin typeface="Cambria Math" panose="02040503050406030204" pitchFamily="18" charset="0"/>
                </a:endParaRPr>
              </a:p>
              <a:p>
                <a:pPr marL="457200" lvl="2" indent="-457200" algn="just"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  <m:sup>
                        <m:r>
                          <a:rPr lang="da-DK" sz="2600" b="0" i="1" smtClean="0">
                            <a:latin typeface="Cambria Math" panose="02040503050406030204" pitchFamily="18" charset="0"/>
                          </a:rPr>
                          <m:t>𝑓𝑖𝑥𝑒𝑑</m:t>
                        </m:r>
                      </m:sup>
                    </m:sSubSup>
                    <m:r>
                      <a:rPr lang="da-DK" sz="2600" b="0" i="1" smtClean="0">
                        <a:latin typeface="Cambria Math" panose="02040503050406030204" pitchFamily="18" charset="0"/>
                      </a:rPr>
                      <m:t>&gt;</m:t>
                    </m:r>
                    <m:sSubSup>
                      <m:sSub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  <m:sup>
                        <m:r>
                          <a:rPr lang="da-DK" sz="2600" b="0" i="1" smtClean="0">
                            <a:latin typeface="Cambria Math" panose="02040503050406030204" pitchFamily="18" charset="0"/>
                          </a:rPr>
                          <m:t>𝑠𝑙𝑖𝑑𝑖𝑛𝑔</m:t>
                        </m:r>
                      </m:sup>
                    </m:sSubSup>
                    <m:r>
                      <a:rPr lang="en-GB" sz="2600" i="1">
                        <a:latin typeface="Cambria Math" panose="02040503050406030204" pitchFamily="18" charset="0"/>
                      </a:rPr>
                      <m:t>&gt;</m:t>
                    </m:r>
                    <m:sSubSup>
                      <m:sSub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𝑓𝑙𝑒𝑥</m:t>
                        </m:r>
                      </m:sup>
                    </m:sSubSup>
                  </m:oMath>
                </a14:m>
                <a:endParaRPr lang="da-DK" sz="2600" dirty="0"/>
              </a:p>
              <a:p>
                <a:pPr marL="457200" lvl="2" indent="-457200" algn="just"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:r>
                  <a:rPr lang="en-GB" sz="2600" dirty="0"/>
                  <a:t>As a result: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da-DK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𝑠𝑙𝑖𝑑𝑖𝑛𝑔</m:t>
                        </m:r>
                      </m:sup>
                    </m:sSup>
                    <m:r>
                      <a:rPr lang="en-GB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da-DK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𝑓𝑖𝑥𝑒𝑑</m:t>
                        </m:r>
                      </m:sup>
                    </m:sSup>
                    <m:r>
                      <a:rPr lang="da-DK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da-DK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da-DK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𝑙𝑒𝑥</m:t>
                        </m:r>
                      </m:sup>
                    </m:sSup>
                  </m:oMath>
                </a14:m>
                <a:endParaRPr lang="en-GB" sz="2600" dirty="0"/>
              </a:p>
              <a:p>
                <a:pPr marL="457200" lvl="2" indent="-457200" algn="just"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:endParaRPr lang="en-GB" sz="2600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r>
                  <a:rPr lang="en-GB" sz="2600" dirty="0"/>
                  <a:t>In the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GB" sz="2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GB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600" dirty="0"/>
                  <a:t> such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GB" sz="26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  <m:r>
                      <a:rPr lang="en-GB" sz="2600" i="1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GB" sz="2600" dirty="0"/>
                  <a:t>: </a:t>
                </a:r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en-GB" sz="2600" dirty="0"/>
              </a:p>
              <a:p>
                <a:pPr marL="457200" lvl="2" indent="-457200" algn="just">
                  <a:buFont typeface="Arial" panose="020B0604020202020204" pitchFamily="34" charset="0"/>
                  <a:buChar char="•"/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  <m:sup>
                        <m:r>
                          <a:rPr lang="da-DK" sz="2600" i="1">
                            <a:latin typeface="Cambria Math" panose="02040503050406030204" pitchFamily="18" charset="0"/>
                          </a:rPr>
                          <m:t>𝑠𝑙𝑖𝑑𝑖𝑛𝑔</m:t>
                        </m:r>
                      </m:sup>
                    </m:sSubSup>
                    <m:r>
                      <a:rPr lang="da-DK" sz="2600" i="1">
                        <a:latin typeface="Cambria Math" panose="02040503050406030204" pitchFamily="18" charset="0"/>
                      </a:rPr>
                      <m:t>&gt;</m:t>
                    </m:r>
                    <m:sSubSup>
                      <m:sSub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  <m:sup>
                        <m:r>
                          <a:rPr lang="da-DK" sz="2600" i="1">
                            <a:latin typeface="Cambria Math" panose="02040503050406030204" pitchFamily="18" charset="0"/>
                          </a:rPr>
                          <m:t>𝑓𝑖𝑥𝑒𝑑</m:t>
                        </m:r>
                      </m:sup>
                    </m:sSubSup>
                    <m:r>
                      <a:rPr lang="en-GB" sz="2600" i="1">
                        <a:latin typeface="Cambria Math" panose="02040503050406030204" pitchFamily="18" charset="0"/>
                      </a:rPr>
                      <m:t>&gt;</m:t>
                    </m:r>
                    <m:sSubSup>
                      <m:sSubSup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𝑓𝑙𝑒𝑥</m:t>
                        </m:r>
                      </m:sup>
                    </m:sSubSup>
                  </m:oMath>
                </a14:m>
                <a:r>
                  <a:rPr lang="en-GB" sz="2600" dirty="0"/>
                  <a:t>. As a result: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da-DK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𝑠𝑙𝑖𝑑𝑖𝑛𝑔</m:t>
                        </m:r>
                      </m:sup>
                    </m:sSup>
                    <m:r>
                      <a:rPr lang="da-DK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da-DK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𝑓𝑖𝑥𝑒𝑑</m:t>
                        </m:r>
                      </m:sup>
                    </m:sSup>
                    <m:r>
                      <a:rPr lang="en-GB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GB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𝑓𝑙𝑒𝑥</m:t>
                        </m:r>
                      </m:sup>
                    </m:sSup>
                  </m:oMath>
                </a14:m>
                <a:endParaRPr lang="en-GB" sz="26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7A6A8FB-E257-4EFF-A1F6-11C8B9A3BD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93" y="1687369"/>
                <a:ext cx="11323528" cy="4770730"/>
              </a:xfrm>
              <a:prstGeom prst="rect">
                <a:avLst/>
              </a:prstGeom>
              <a:blipFill>
                <a:blip r:embed="rId2"/>
                <a:stretch>
                  <a:fillRect l="-969" t="-1023"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567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Monte Carlo Simulations</a:t>
            </a:r>
            <a:endParaRPr lang="en-US" sz="5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AC5FA-E379-45E8-81C8-DDA7C12ED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24458"/>
              </p:ext>
            </p:extLst>
          </p:nvPr>
        </p:nvGraphicFramePr>
        <p:xfrm>
          <a:off x="619432" y="1833353"/>
          <a:ext cx="10734368" cy="423939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65987">
                  <a:extLst>
                    <a:ext uri="{9D8B030D-6E8A-4147-A177-3AD203B41FA5}">
                      <a16:colId xmlns:a16="http://schemas.microsoft.com/office/drawing/2014/main" val="2661877246"/>
                    </a:ext>
                  </a:extLst>
                </a:gridCol>
                <a:gridCol w="2215595">
                  <a:extLst>
                    <a:ext uri="{9D8B030D-6E8A-4147-A177-3AD203B41FA5}">
                      <a16:colId xmlns:a16="http://schemas.microsoft.com/office/drawing/2014/main" val="969427830"/>
                    </a:ext>
                  </a:extLst>
                </a:gridCol>
                <a:gridCol w="2544100">
                  <a:extLst>
                    <a:ext uri="{9D8B030D-6E8A-4147-A177-3AD203B41FA5}">
                      <a16:colId xmlns:a16="http://schemas.microsoft.com/office/drawing/2014/main" val="1091150037"/>
                    </a:ext>
                  </a:extLst>
                </a:gridCol>
                <a:gridCol w="2808686">
                  <a:extLst>
                    <a:ext uri="{9D8B030D-6E8A-4147-A177-3AD203B41FA5}">
                      <a16:colId xmlns:a16="http://schemas.microsoft.com/office/drawing/2014/main" val="2422458101"/>
                    </a:ext>
                  </a:extLst>
                </a:gridCol>
              </a:tblGrid>
              <a:tr h="479640">
                <a:tc>
                  <a:txBody>
                    <a:bodyPr/>
                    <a:lstStyle/>
                    <a:p>
                      <a:pPr algn="ctr"/>
                      <a:endParaRPr lang="en-US" sz="2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Fixed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/>
                        <a:t>Flex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Sliding</a:t>
                      </a:r>
                      <a:endParaRPr 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124593"/>
                  </a:ext>
                </a:extLst>
              </a:tr>
              <a:tr h="1253252">
                <a:tc>
                  <a:txBody>
                    <a:bodyPr/>
                    <a:lstStyle/>
                    <a:p>
                      <a:pPr algn="ctr"/>
                      <a:r>
                        <a:rPr lang="da-DK" sz="2500" b="1" dirty="0"/>
                        <a:t>No </a:t>
                      </a:r>
                      <a:r>
                        <a:rPr lang="da-DK" sz="2500" b="1" dirty="0" err="1"/>
                        <a:t>correlation</a:t>
                      </a:r>
                      <a:endParaRPr lang="da-DK" sz="2500" b="1" dirty="0"/>
                    </a:p>
                    <a:p>
                      <a:pPr algn="ctr"/>
                      <a:r>
                        <a:rPr lang="da-DK" sz="2500" b="1" dirty="0" err="1"/>
                        <a:t>pLL</a:t>
                      </a:r>
                      <a:r>
                        <a:rPr lang="da-DK" sz="2500" b="1" dirty="0"/>
                        <a:t> = </a:t>
                      </a:r>
                      <a:r>
                        <a:rPr lang="da-DK" sz="2500" b="1" dirty="0" err="1"/>
                        <a:t>pHH</a:t>
                      </a:r>
                      <a:r>
                        <a:rPr lang="da-DK" sz="2500" b="1" dirty="0"/>
                        <a:t> = </a:t>
                      </a:r>
                      <a:r>
                        <a:rPr lang="da-DK" sz="2500" b="1" dirty="0" err="1"/>
                        <a:t>pHL</a:t>
                      </a:r>
                      <a:r>
                        <a:rPr lang="da-DK" sz="2500" b="1" dirty="0"/>
                        <a:t> = </a:t>
                      </a:r>
                      <a:r>
                        <a:rPr lang="da-DK" sz="2500" b="1" dirty="0" err="1"/>
                        <a:t>pHL</a:t>
                      </a:r>
                      <a:endParaRPr lang="en-US" sz="25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Avg</a:t>
                      </a:r>
                      <a:r>
                        <a:rPr lang="da-DK" sz="2500" dirty="0"/>
                        <a:t>. = 4.10</a:t>
                      </a:r>
                    </a:p>
                    <a:p>
                      <a:pPr algn="ctr"/>
                      <a:r>
                        <a:rPr lang="da-DK" sz="2500" dirty="0" err="1"/>
                        <a:t>Std</a:t>
                      </a:r>
                      <a:r>
                        <a:rPr lang="da-DK" sz="2500" dirty="0"/>
                        <a:t>. </a:t>
                      </a:r>
                      <a:r>
                        <a:rPr lang="da-DK" sz="2500" dirty="0" err="1"/>
                        <a:t>Dev</a:t>
                      </a:r>
                      <a:r>
                        <a:rPr lang="da-DK" sz="2500" dirty="0"/>
                        <a:t>. = 1.69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Avg</a:t>
                      </a:r>
                      <a:r>
                        <a:rPr lang="da-DK" sz="2500" dirty="0"/>
                        <a:t>. = 3.91</a:t>
                      </a:r>
                    </a:p>
                    <a:p>
                      <a:pPr algn="ctr"/>
                      <a:r>
                        <a:rPr lang="da-DK" sz="2500" dirty="0" err="1"/>
                        <a:t>Std.Dev</a:t>
                      </a:r>
                      <a:r>
                        <a:rPr lang="da-DK" sz="2500" dirty="0"/>
                        <a:t> = 1.5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Avg</a:t>
                      </a:r>
                      <a:r>
                        <a:rPr lang="da-DK" sz="2500" dirty="0"/>
                        <a:t>.= 4.06</a:t>
                      </a:r>
                    </a:p>
                    <a:p>
                      <a:pPr algn="ctr"/>
                      <a:r>
                        <a:rPr lang="da-DK" sz="2500" dirty="0" err="1"/>
                        <a:t>Std</a:t>
                      </a:r>
                      <a:r>
                        <a:rPr lang="da-DK" sz="2500" dirty="0"/>
                        <a:t>. </a:t>
                      </a:r>
                      <a:r>
                        <a:rPr lang="da-DK" sz="2500" dirty="0" err="1"/>
                        <a:t>Dev</a:t>
                      </a:r>
                      <a:r>
                        <a:rPr lang="da-DK" sz="2500" dirty="0"/>
                        <a:t>. = 1.75</a:t>
                      </a:r>
                      <a:endParaRPr lang="en-US" sz="2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5253137"/>
                  </a:ext>
                </a:extLst>
              </a:tr>
              <a:tr h="866446">
                <a:tc>
                  <a:txBody>
                    <a:bodyPr/>
                    <a:lstStyle/>
                    <a:p>
                      <a:pPr algn="ctr"/>
                      <a:r>
                        <a:rPr lang="da-DK" sz="2500" b="1" dirty="0"/>
                        <a:t>Neg. </a:t>
                      </a:r>
                      <a:r>
                        <a:rPr lang="da-DK" sz="2500" b="1" dirty="0" err="1"/>
                        <a:t>Correlation</a:t>
                      </a:r>
                      <a:endParaRPr lang="da-DK" sz="2500" b="1" dirty="0"/>
                    </a:p>
                    <a:p>
                      <a:pPr algn="ctr"/>
                      <a:r>
                        <a:rPr lang="da-DK" sz="2500" b="1" dirty="0" err="1"/>
                        <a:t>pHL</a:t>
                      </a:r>
                      <a:r>
                        <a:rPr lang="da-DK" sz="2500" b="1" dirty="0"/>
                        <a:t>, </a:t>
                      </a:r>
                      <a:r>
                        <a:rPr lang="da-DK" sz="2500" b="1" dirty="0" err="1"/>
                        <a:t>pHL</a:t>
                      </a:r>
                      <a:r>
                        <a:rPr lang="da-DK" sz="2500" b="1" dirty="0"/>
                        <a:t> &gt; </a:t>
                      </a:r>
                      <a:r>
                        <a:rPr lang="da-DK" sz="2500" b="1" dirty="0" err="1"/>
                        <a:t>pLL</a:t>
                      </a:r>
                      <a:r>
                        <a:rPr lang="da-DK" sz="2500" b="1" dirty="0"/>
                        <a:t>, </a:t>
                      </a:r>
                      <a:r>
                        <a:rPr lang="da-DK" sz="2500" b="1" dirty="0" err="1"/>
                        <a:t>pHH</a:t>
                      </a:r>
                      <a:r>
                        <a:rPr lang="da-DK" sz="2500" b="1" dirty="0"/>
                        <a:t>  </a:t>
                      </a:r>
                      <a:endParaRPr lang="en-US" sz="25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Avg</a:t>
                      </a:r>
                      <a:r>
                        <a:rPr lang="da-DK" sz="2500" dirty="0"/>
                        <a:t>. = 4.2</a:t>
                      </a:r>
                    </a:p>
                    <a:p>
                      <a:pPr algn="ctr"/>
                      <a:r>
                        <a:rPr lang="da-DK" sz="2500" dirty="0" err="1"/>
                        <a:t>Std</a:t>
                      </a:r>
                      <a:r>
                        <a:rPr lang="da-DK" sz="2500" dirty="0"/>
                        <a:t>. </a:t>
                      </a:r>
                      <a:r>
                        <a:rPr lang="da-DK" sz="2500" dirty="0" err="1"/>
                        <a:t>Dev</a:t>
                      </a:r>
                      <a:r>
                        <a:rPr lang="da-DK" sz="2500" dirty="0"/>
                        <a:t>. = 1.85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Avg</a:t>
                      </a:r>
                      <a:r>
                        <a:rPr lang="da-DK" sz="2500" dirty="0"/>
                        <a:t>. = 4.03</a:t>
                      </a:r>
                    </a:p>
                    <a:p>
                      <a:pPr algn="ctr"/>
                      <a:r>
                        <a:rPr lang="da-DK" sz="2500" dirty="0" err="1"/>
                        <a:t>Std</a:t>
                      </a:r>
                      <a:r>
                        <a:rPr lang="da-DK" sz="2500" dirty="0"/>
                        <a:t>. </a:t>
                      </a:r>
                      <a:r>
                        <a:rPr lang="da-DK" sz="2500" dirty="0" err="1"/>
                        <a:t>Dev</a:t>
                      </a:r>
                      <a:r>
                        <a:rPr lang="da-DK" sz="2500" dirty="0"/>
                        <a:t>. = 1.61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Avg</a:t>
                      </a:r>
                      <a:r>
                        <a:rPr lang="da-DK" sz="2500" dirty="0"/>
                        <a:t>. = 4.28</a:t>
                      </a:r>
                    </a:p>
                    <a:p>
                      <a:pPr algn="ctr"/>
                      <a:r>
                        <a:rPr lang="da-DK" sz="2500" dirty="0" err="1"/>
                        <a:t>Std</a:t>
                      </a:r>
                      <a:r>
                        <a:rPr lang="da-DK" sz="2500" dirty="0"/>
                        <a:t>. </a:t>
                      </a:r>
                      <a:r>
                        <a:rPr lang="da-DK" sz="2500" dirty="0" err="1"/>
                        <a:t>Dev</a:t>
                      </a:r>
                      <a:r>
                        <a:rPr lang="da-DK" sz="2500" dirty="0"/>
                        <a:t>. = 1.93</a:t>
                      </a:r>
                      <a:endParaRPr lang="en-US" sz="2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4505732"/>
                  </a:ext>
                </a:extLst>
              </a:tr>
              <a:tr h="1640059">
                <a:tc>
                  <a:txBody>
                    <a:bodyPr/>
                    <a:lstStyle/>
                    <a:p>
                      <a:pPr algn="ctr"/>
                      <a:endParaRPr lang="da-DK" sz="2500" b="1" dirty="0"/>
                    </a:p>
                    <a:p>
                      <a:pPr algn="ctr"/>
                      <a:r>
                        <a:rPr lang="da-DK" sz="2500" b="1" dirty="0"/>
                        <a:t>Pos. </a:t>
                      </a:r>
                      <a:r>
                        <a:rPr lang="da-DK" sz="2500" b="1" dirty="0" err="1"/>
                        <a:t>Correlation</a:t>
                      </a:r>
                      <a:endParaRPr lang="da-DK" sz="25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500" b="1" dirty="0" err="1"/>
                        <a:t>pHL</a:t>
                      </a:r>
                      <a:r>
                        <a:rPr lang="da-DK" sz="2500" b="1" dirty="0"/>
                        <a:t>, </a:t>
                      </a:r>
                      <a:r>
                        <a:rPr lang="da-DK" sz="2500" b="1" dirty="0" err="1"/>
                        <a:t>pHL</a:t>
                      </a:r>
                      <a:r>
                        <a:rPr lang="da-DK" sz="2500" b="1" dirty="0"/>
                        <a:t> &lt; </a:t>
                      </a:r>
                      <a:r>
                        <a:rPr lang="da-DK" sz="2500" b="1" dirty="0" err="1"/>
                        <a:t>pLL</a:t>
                      </a:r>
                      <a:r>
                        <a:rPr lang="da-DK" sz="2500" b="1" dirty="0"/>
                        <a:t>, </a:t>
                      </a:r>
                      <a:r>
                        <a:rPr lang="da-DK" sz="2500" b="1" dirty="0" err="1"/>
                        <a:t>pHH</a:t>
                      </a:r>
                      <a:r>
                        <a:rPr lang="da-DK" sz="2500" b="1" dirty="0"/>
                        <a:t>  </a:t>
                      </a:r>
                      <a:endParaRPr lang="en-US" sz="2500" b="1" dirty="0"/>
                    </a:p>
                    <a:p>
                      <a:pPr algn="ctr"/>
                      <a:endParaRPr lang="en-US" sz="25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Avg</a:t>
                      </a:r>
                      <a:r>
                        <a:rPr lang="da-DK" sz="2500" dirty="0"/>
                        <a:t>.= 3.91</a:t>
                      </a:r>
                    </a:p>
                    <a:p>
                      <a:pPr algn="ctr"/>
                      <a:r>
                        <a:rPr lang="da-DK" sz="2500" dirty="0" err="1"/>
                        <a:t>Std</a:t>
                      </a:r>
                      <a:r>
                        <a:rPr lang="da-DK" sz="2500" dirty="0"/>
                        <a:t>. </a:t>
                      </a:r>
                      <a:r>
                        <a:rPr lang="da-DK" sz="2500" dirty="0" err="1"/>
                        <a:t>Dev</a:t>
                      </a:r>
                      <a:r>
                        <a:rPr lang="da-DK" sz="2500" dirty="0"/>
                        <a:t>. = 1.51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Avg</a:t>
                      </a:r>
                      <a:r>
                        <a:rPr lang="da-DK" sz="2500" dirty="0"/>
                        <a:t>.= 3.85</a:t>
                      </a:r>
                    </a:p>
                    <a:p>
                      <a:pPr algn="ctr"/>
                      <a:r>
                        <a:rPr lang="da-DK" sz="2500" dirty="0" err="1"/>
                        <a:t>Std</a:t>
                      </a:r>
                      <a:r>
                        <a:rPr lang="da-DK" sz="2500" dirty="0"/>
                        <a:t>. </a:t>
                      </a:r>
                      <a:r>
                        <a:rPr lang="da-DK" sz="2500" dirty="0" err="1"/>
                        <a:t>Dev</a:t>
                      </a:r>
                      <a:r>
                        <a:rPr lang="da-DK" sz="2500" dirty="0"/>
                        <a:t>.= 1.37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500" dirty="0" err="1"/>
                        <a:t>Avg</a:t>
                      </a:r>
                      <a:r>
                        <a:rPr lang="da-DK" sz="2500" dirty="0"/>
                        <a:t>.= 4.13</a:t>
                      </a:r>
                    </a:p>
                    <a:p>
                      <a:pPr algn="ctr"/>
                      <a:r>
                        <a:rPr lang="da-DK" sz="2500" dirty="0" err="1"/>
                        <a:t>Std</a:t>
                      </a:r>
                      <a:r>
                        <a:rPr lang="da-DK" sz="2500" dirty="0"/>
                        <a:t>. </a:t>
                      </a:r>
                      <a:r>
                        <a:rPr lang="da-DK" sz="2500" dirty="0" err="1"/>
                        <a:t>Dev</a:t>
                      </a:r>
                      <a:r>
                        <a:rPr lang="da-DK" sz="2500" dirty="0"/>
                        <a:t>. = 1.91</a:t>
                      </a:r>
                      <a:endParaRPr lang="en-US" sz="2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335509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17F7016-089E-4B18-9F84-309C21E0699D}"/>
              </a:ext>
            </a:extLst>
          </p:cNvPr>
          <p:cNvSpPr txBox="1"/>
          <p:nvPr/>
        </p:nvSpPr>
        <p:spPr>
          <a:xfrm>
            <a:off x="406800" y="6341806"/>
            <a:ext cx="1042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Calculated</a:t>
            </a:r>
            <a:r>
              <a:rPr lang="da-DK" dirty="0"/>
              <a:t> with sample </a:t>
            </a:r>
            <a:r>
              <a:rPr lang="da-DK" dirty="0" err="1"/>
              <a:t>size</a:t>
            </a:r>
            <a:r>
              <a:rPr lang="da-DK" dirty="0"/>
              <a:t> N = 1001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dirty="0"/>
              <a:t>In 1 nutshell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800" y="1454064"/>
            <a:ext cx="11619448" cy="7402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The Energy Transition is on its way and has entered a new phase, somewhere in the middle of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yesterday”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500" dirty="0"/>
              <a:t>and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tomorrow”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/>
              <a:t>IEA: 23% of all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electricity</a:t>
            </a:r>
            <a:r>
              <a:rPr lang="en-US" sz="2500" dirty="0"/>
              <a:t> consumed in the world in 2015 came from renewable sources. DK: 44% in 2016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/>
              <a:t>IEA: however, only 9% renewables in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</a:t>
            </a:r>
            <a:r>
              <a:rPr lang="en-US" sz="2500" dirty="0"/>
              <a:t> and 4% in </a:t>
            </a:r>
            <a:r>
              <a:rPr lang="en-US" sz="2500" b="1" dirty="0"/>
              <a:t>transportation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/>
              <a:t>EU: 29% of electricity generation was renewable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/>
              <a:t>IEA: net renewable electric capacity additions was (164 GW), of which solar PV (74 GW) and wind (52 GW)</a:t>
            </a:r>
          </a:p>
          <a:p>
            <a:pPr lvl="1"/>
            <a:endParaRPr lang="en-US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 Renewables are becoming cost efficient and the trend is likely to continue</a:t>
            </a:r>
          </a:p>
          <a:p>
            <a:endParaRPr lang="en-US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/>
              <a:t>IEA: record-low prices in PV auctions: 3 cents/kWh. Places like India, Arab Emirates, Mexico and Chile appear “on the radar”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a-DK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7016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Monte Carlo Simulations</a:t>
            </a:r>
            <a:endParaRPr lang="en-US" sz="50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4F09258-BB62-43F1-B6B5-33FD3412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924828"/>
              </p:ext>
            </p:extLst>
          </p:nvPr>
        </p:nvGraphicFramePr>
        <p:xfrm>
          <a:off x="1615440" y="1798320"/>
          <a:ext cx="8646160" cy="493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7580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Monte Carlo Simulations</a:t>
            </a:r>
            <a:endParaRPr lang="en-US" sz="50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67062A4-A265-4D60-8312-A1F1FDDB6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17579"/>
              </p:ext>
            </p:extLst>
          </p:nvPr>
        </p:nvGraphicFramePr>
        <p:xfrm>
          <a:off x="2468880" y="1412240"/>
          <a:ext cx="8071920" cy="549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7723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Monte Carlo Simulations</a:t>
            </a:r>
            <a:endParaRPr lang="en-US" sz="50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0C6BB5C-30B3-461B-B2E4-D0DD24A5C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64161"/>
              </p:ext>
            </p:extLst>
          </p:nvPr>
        </p:nvGraphicFramePr>
        <p:xfrm>
          <a:off x="2225040" y="1473200"/>
          <a:ext cx="7849456" cy="5258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03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 err="1"/>
              <a:t>Conclusions</a:t>
            </a:r>
            <a:endParaRPr lang="en-US" sz="5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FF26F6-3DC1-4376-947E-F3839BF4B5FB}"/>
              </a:ext>
            </a:extLst>
          </p:cNvPr>
          <p:cNvSpPr txBox="1"/>
          <p:nvPr/>
        </p:nvSpPr>
        <p:spPr>
          <a:xfrm>
            <a:off x="406800" y="2267211"/>
            <a:ext cx="11378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da-DK" sz="2500" dirty="0" err="1"/>
              <a:t>We</a:t>
            </a:r>
            <a:r>
              <a:rPr lang="da-DK" sz="2500" dirty="0"/>
              <a:t> have </a:t>
            </a:r>
            <a:r>
              <a:rPr lang="da-DK" sz="2500" dirty="0" err="1"/>
              <a:t>shown</a:t>
            </a:r>
            <a:r>
              <a:rPr lang="da-DK" sz="2500" dirty="0"/>
              <a:t> in a simple </a:t>
            </a:r>
            <a:r>
              <a:rPr lang="da-DK" sz="2500" dirty="0" err="1"/>
              <a:t>way</a:t>
            </a:r>
            <a:r>
              <a:rPr lang="da-DK" sz="2500" dirty="0"/>
              <a:t> </a:t>
            </a:r>
            <a:r>
              <a:rPr lang="da-DK" sz="2500" dirty="0" err="1"/>
              <a:t>how</a:t>
            </a:r>
            <a:r>
              <a:rPr lang="da-DK" sz="2500" dirty="0"/>
              <a:t> </a:t>
            </a:r>
            <a:r>
              <a:rPr lang="da-DK" sz="2500" dirty="0" err="1"/>
              <a:t>careful</a:t>
            </a:r>
            <a:r>
              <a:rPr lang="da-DK" sz="2500" dirty="0"/>
              <a:t> </a:t>
            </a:r>
            <a:r>
              <a:rPr lang="da-DK" sz="2500" dirty="0" err="1"/>
              <a:t>thought</a:t>
            </a:r>
            <a:r>
              <a:rPr lang="da-DK" sz="2500" dirty="0"/>
              <a:t> of support </a:t>
            </a:r>
            <a:r>
              <a:rPr lang="da-DK" sz="2500" dirty="0" err="1"/>
              <a:t>policies</a:t>
            </a:r>
            <a:r>
              <a:rPr lang="da-DK" sz="2500" dirty="0"/>
              <a:t> is </a:t>
            </a:r>
            <a:r>
              <a:rPr lang="da-DK" sz="2500" dirty="0" err="1"/>
              <a:t>required</a:t>
            </a:r>
            <a:r>
              <a:rPr lang="da-DK" sz="2500" dirty="0"/>
              <a:t> to </a:t>
            </a:r>
            <a:r>
              <a:rPr lang="da-DK" sz="2500" dirty="0" err="1"/>
              <a:t>reconcile</a:t>
            </a:r>
            <a:r>
              <a:rPr lang="da-DK" sz="2500" dirty="0"/>
              <a:t> </a:t>
            </a:r>
            <a:r>
              <a:rPr lang="da-DK" sz="2500" dirty="0" err="1"/>
              <a:t>decarbonization</a:t>
            </a:r>
            <a:r>
              <a:rPr lang="da-DK" sz="2500" dirty="0"/>
              <a:t> with an </a:t>
            </a:r>
            <a:r>
              <a:rPr lang="da-DK" sz="2500" dirty="0" err="1"/>
              <a:t>orderly</a:t>
            </a:r>
            <a:r>
              <a:rPr lang="da-DK" sz="2500" dirty="0"/>
              <a:t> transition</a:t>
            </a:r>
          </a:p>
          <a:p>
            <a:pPr marL="342900" indent="-342900">
              <a:buAutoNum type="arabicParenR"/>
            </a:pPr>
            <a:r>
              <a:rPr lang="da-DK" sz="2500" dirty="0" err="1"/>
              <a:t>We</a:t>
            </a:r>
            <a:r>
              <a:rPr lang="da-DK" sz="2500" dirty="0"/>
              <a:t> have </a:t>
            </a:r>
            <a:r>
              <a:rPr lang="da-DK" sz="2500" dirty="0" err="1"/>
              <a:t>shown</a:t>
            </a:r>
            <a:r>
              <a:rPr lang="da-DK" sz="2500" dirty="0"/>
              <a:t> the relative </a:t>
            </a:r>
            <a:r>
              <a:rPr lang="da-DK" sz="2500" dirty="0" err="1"/>
              <a:t>advantages</a:t>
            </a:r>
            <a:r>
              <a:rPr lang="da-DK" sz="2500" dirty="0"/>
              <a:t> of </a:t>
            </a:r>
            <a:r>
              <a:rPr lang="da-DK" sz="2500" dirty="0" err="1"/>
              <a:t>implementing</a:t>
            </a:r>
            <a:r>
              <a:rPr lang="da-DK" sz="2500" dirty="0"/>
              <a:t> </a:t>
            </a:r>
            <a:r>
              <a:rPr lang="da-DK" sz="2500" dirty="0" err="1"/>
              <a:t>flexibility</a:t>
            </a:r>
            <a:r>
              <a:rPr lang="da-DK" sz="2500" dirty="0"/>
              <a:t> </a:t>
            </a:r>
            <a:r>
              <a:rPr lang="da-DK" sz="2500" dirty="0" err="1"/>
              <a:t>friendly</a:t>
            </a:r>
            <a:r>
              <a:rPr lang="da-DK" sz="2500" dirty="0"/>
              <a:t> support </a:t>
            </a:r>
            <a:r>
              <a:rPr lang="da-DK" sz="2500" dirty="0" err="1"/>
              <a:t>policies</a:t>
            </a:r>
            <a:r>
              <a:rPr lang="da-DK" sz="2500" dirty="0"/>
              <a:t> at the generation stage</a:t>
            </a:r>
          </a:p>
          <a:p>
            <a:pPr marL="342900" indent="-342900">
              <a:buAutoNum type="arabicParenR"/>
            </a:pPr>
            <a:r>
              <a:rPr lang="da-DK" sz="2500" dirty="0"/>
              <a:t>This </a:t>
            </a:r>
            <a:r>
              <a:rPr lang="da-DK" sz="2500" dirty="0" err="1"/>
              <a:t>work</a:t>
            </a:r>
            <a:r>
              <a:rPr lang="da-DK" sz="2500" dirty="0"/>
              <a:t> </a:t>
            </a:r>
            <a:r>
              <a:rPr lang="da-DK" sz="2500" dirty="0" err="1"/>
              <a:t>leaves</a:t>
            </a:r>
            <a:r>
              <a:rPr lang="da-DK" sz="2500" dirty="0"/>
              <a:t> open a </a:t>
            </a:r>
            <a:r>
              <a:rPr lang="da-DK" sz="2500" dirty="0" err="1"/>
              <a:t>number</a:t>
            </a:r>
            <a:r>
              <a:rPr lang="da-DK" sz="2500" dirty="0"/>
              <a:t> of </a:t>
            </a:r>
            <a:r>
              <a:rPr lang="da-DK" sz="2500" dirty="0" err="1"/>
              <a:t>questions</a:t>
            </a:r>
            <a:r>
              <a:rPr lang="da-DK" sz="2500" dirty="0"/>
              <a:t> </a:t>
            </a:r>
            <a:r>
              <a:rPr lang="da-DK" sz="2500" dirty="0" err="1"/>
              <a:t>regarding</a:t>
            </a:r>
            <a:r>
              <a:rPr lang="da-DK" sz="2500" dirty="0"/>
              <a:t> the </a:t>
            </a:r>
            <a:r>
              <a:rPr lang="da-DK" sz="2500" dirty="0" err="1"/>
              <a:t>impact</a:t>
            </a:r>
            <a:r>
              <a:rPr lang="da-DK" sz="2500" dirty="0"/>
              <a:t> on </a:t>
            </a:r>
            <a:r>
              <a:rPr lang="da-DK" sz="2500" dirty="0" err="1"/>
              <a:t>investment</a:t>
            </a:r>
            <a:r>
              <a:rPr lang="da-DK" sz="2500" dirty="0"/>
              <a:t> decisions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51321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1653010" y="365127"/>
            <a:ext cx="6724551" cy="919568"/>
          </a:xfrm>
        </p:spPr>
        <p:txBody>
          <a:bodyPr>
            <a:normAutofit fontScale="90000"/>
          </a:bodyPr>
          <a:lstStyle/>
          <a:p>
            <a:r>
              <a:rPr lang="en-GB" dirty="0"/>
              <a:t>Review and comparison of RES support in Nordics an Baltics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1653011" y="924975"/>
            <a:ext cx="8881353" cy="5844248"/>
          </a:xfrm>
        </p:spPr>
        <p:txBody>
          <a:bodyPr>
            <a:noAutofit/>
          </a:bodyPr>
          <a:lstStyle/>
          <a:p>
            <a:pPr marL="0" lvl="2" indent="0" algn="just">
              <a:buNone/>
              <a:tabLst>
                <a:tab pos="273050" algn="l"/>
              </a:tabLst>
            </a:pPr>
            <a:endParaRPr lang="da-DK" sz="2600" b="1" dirty="0"/>
          </a:p>
          <a:p>
            <a:pPr marL="0" lvl="2" indent="0" algn="just">
              <a:buNone/>
              <a:tabLst>
                <a:tab pos="273050" algn="l"/>
              </a:tabLst>
            </a:pPr>
            <a:r>
              <a:rPr lang="da-DK" sz="2600" b="1" i="1" dirty="0"/>
              <a:t>Denmark:</a:t>
            </a:r>
            <a:endParaRPr lang="da-DK" sz="2600" b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Feed-in-</a:t>
            </a:r>
            <a:r>
              <a:rPr lang="da-DK" sz="2400" dirty="0" err="1"/>
              <a:t>premium</a:t>
            </a:r>
            <a:r>
              <a:rPr lang="da-DK" sz="2400" dirty="0"/>
              <a:t> (</a:t>
            </a:r>
            <a:r>
              <a:rPr lang="da-DK" sz="2400" dirty="0" err="1"/>
              <a:t>FiP</a:t>
            </a:r>
            <a:r>
              <a:rPr lang="da-DK" sz="2400" dirty="0"/>
              <a:t>), </a:t>
            </a:r>
            <a:r>
              <a:rPr lang="da-DK" sz="2400" dirty="0" err="1"/>
              <a:t>Contract</a:t>
            </a:r>
            <a:r>
              <a:rPr lang="da-DK" sz="2400" dirty="0"/>
              <a:t> for Difference (</a:t>
            </a:r>
            <a:r>
              <a:rPr lang="da-DK" sz="2400" dirty="0" err="1"/>
              <a:t>CfD</a:t>
            </a:r>
            <a:r>
              <a:rPr lang="da-DK" sz="2400" dirty="0"/>
              <a:t>), tenders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 RES in </a:t>
            </a:r>
            <a:r>
              <a:rPr lang="da-DK" sz="2400" dirty="0" err="1"/>
              <a:t>gross</a:t>
            </a:r>
            <a:r>
              <a:rPr lang="da-DK" sz="2400" dirty="0"/>
              <a:t> final </a:t>
            </a:r>
            <a:r>
              <a:rPr lang="da-DK" sz="2400" dirty="0" err="1"/>
              <a:t>energy</a:t>
            </a:r>
            <a:r>
              <a:rPr lang="da-DK" sz="2400" dirty="0"/>
              <a:t> </a:t>
            </a:r>
            <a:r>
              <a:rPr lang="da-DK" sz="2400" dirty="0" err="1"/>
              <a:t>consumption</a:t>
            </a:r>
            <a:r>
              <a:rPr lang="da-DK" sz="2400" dirty="0"/>
              <a:t> (2014 vs. 2020): 29.2% </a:t>
            </a:r>
            <a:r>
              <a:rPr lang="da-DK" sz="2400" dirty="0" err="1"/>
              <a:t>vs</a:t>
            </a:r>
            <a:r>
              <a:rPr lang="da-DK" sz="2400" dirty="0"/>
              <a:t> 30% 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RES in </a:t>
            </a:r>
            <a:r>
              <a:rPr lang="da-DK" sz="2400" dirty="0" err="1"/>
              <a:t>gross</a:t>
            </a:r>
            <a:r>
              <a:rPr lang="da-DK" sz="2400" dirty="0"/>
              <a:t> </a:t>
            </a:r>
            <a:r>
              <a:rPr lang="da-DK" sz="2400" dirty="0" err="1"/>
              <a:t>electricity</a:t>
            </a:r>
            <a:r>
              <a:rPr lang="da-DK" sz="2400" dirty="0"/>
              <a:t> </a:t>
            </a:r>
            <a:r>
              <a:rPr lang="da-DK" sz="2400" dirty="0" err="1"/>
              <a:t>consumption</a:t>
            </a:r>
            <a:r>
              <a:rPr lang="da-DK" sz="2400" dirty="0"/>
              <a:t> (2004 vs. 2014): 23.8% </a:t>
            </a:r>
            <a:r>
              <a:rPr lang="da-DK" sz="2400" dirty="0" err="1"/>
              <a:t>vs</a:t>
            </a:r>
            <a:r>
              <a:rPr lang="da-DK" sz="2400" dirty="0"/>
              <a:t> 48.5%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No </a:t>
            </a:r>
            <a:r>
              <a:rPr lang="da-DK" sz="2400" dirty="0" err="1"/>
              <a:t>technological</a:t>
            </a:r>
            <a:r>
              <a:rPr lang="da-DK" sz="2400" dirty="0"/>
              <a:t> </a:t>
            </a:r>
            <a:r>
              <a:rPr lang="da-DK" sz="2400" dirty="0" err="1"/>
              <a:t>neutrality</a:t>
            </a:r>
            <a:endParaRPr lang="da-DK" sz="2400" dirty="0"/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 err="1"/>
              <a:t>Moderately</a:t>
            </a:r>
            <a:r>
              <a:rPr lang="da-DK" sz="2400" dirty="0"/>
              <a:t> </a:t>
            </a:r>
            <a:r>
              <a:rPr lang="da-DK" sz="2400" dirty="0" err="1"/>
              <a:t>flexibility</a:t>
            </a:r>
            <a:r>
              <a:rPr lang="da-DK" sz="2400" dirty="0"/>
              <a:t> </a:t>
            </a:r>
            <a:r>
              <a:rPr lang="da-DK" sz="2400" dirty="0" err="1"/>
              <a:t>friendly</a:t>
            </a:r>
            <a:r>
              <a:rPr lang="da-DK" sz="2400" dirty="0"/>
              <a:t> (</a:t>
            </a:r>
            <a:r>
              <a:rPr lang="da-DK" sz="2400" dirty="0" err="1"/>
              <a:t>FLHs</a:t>
            </a:r>
            <a:r>
              <a:rPr lang="da-DK" sz="2400" dirty="0"/>
              <a:t>, no support </a:t>
            </a:r>
            <a:r>
              <a:rPr lang="da-DK" sz="2400" dirty="0" err="1"/>
              <a:t>during</a:t>
            </a:r>
            <a:r>
              <a:rPr lang="da-DK" sz="2400" dirty="0"/>
              <a:t> negative </a:t>
            </a:r>
            <a:r>
              <a:rPr lang="da-DK" sz="2400" dirty="0" err="1"/>
              <a:t>prices</a:t>
            </a:r>
            <a:r>
              <a:rPr lang="da-DK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3804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1653010" y="365127"/>
            <a:ext cx="7035271" cy="919568"/>
          </a:xfrm>
        </p:spPr>
        <p:txBody>
          <a:bodyPr>
            <a:normAutofit fontScale="90000"/>
          </a:bodyPr>
          <a:lstStyle/>
          <a:p>
            <a:r>
              <a:rPr lang="en-GB" dirty="0"/>
              <a:t>Review and comparison of RES support in Nordics an Baltics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1653011" y="924975"/>
            <a:ext cx="8881353" cy="5844248"/>
          </a:xfrm>
        </p:spPr>
        <p:txBody>
          <a:bodyPr>
            <a:noAutofit/>
          </a:bodyPr>
          <a:lstStyle/>
          <a:p>
            <a:pPr marL="0" lvl="2" indent="0" algn="just">
              <a:buNone/>
              <a:tabLst>
                <a:tab pos="273050" algn="l"/>
              </a:tabLst>
            </a:pPr>
            <a:endParaRPr lang="da-DK" sz="2600" b="1" dirty="0"/>
          </a:p>
          <a:p>
            <a:pPr marL="0" lvl="2" indent="0" algn="just">
              <a:buNone/>
              <a:tabLst>
                <a:tab pos="273050" algn="l"/>
              </a:tabLst>
            </a:pPr>
            <a:r>
              <a:rPr lang="da-DK" sz="2600" b="1" i="1" dirty="0" err="1"/>
              <a:t>Estonia</a:t>
            </a:r>
            <a:r>
              <a:rPr lang="da-DK" sz="2600" b="1" i="1" dirty="0"/>
              <a:t>:</a:t>
            </a:r>
            <a:endParaRPr lang="da-DK" sz="2600" b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600" dirty="0" err="1"/>
              <a:t>FiP</a:t>
            </a:r>
            <a:r>
              <a:rPr lang="da-DK" sz="2600" dirty="0"/>
              <a:t>, </a:t>
            </a:r>
            <a:r>
              <a:rPr lang="da-DK" sz="2600" dirty="0" err="1"/>
              <a:t>quota</a:t>
            </a:r>
            <a:r>
              <a:rPr lang="da-DK" sz="2600" dirty="0"/>
              <a:t> for </a:t>
            </a:r>
            <a:r>
              <a:rPr lang="da-DK" sz="2600" dirty="0" err="1"/>
              <a:t>wind</a:t>
            </a:r>
            <a:r>
              <a:rPr lang="da-DK" sz="2600" dirty="0"/>
              <a:t>, CHP with </a:t>
            </a:r>
            <a:r>
              <a:rPr lang="da-DK" sz="2600" dirty="0" err="1"/>
              <a:t>waste</a:t>
            </a:r>
            <a:r>
              <a:rPr lang="da-DK" sz="2600" dirty="0"/>
              <a:t>, </a:t>
            </a:r>
            <a:r>
              <a:rPr lang="da-DK" sz="2600" dirty="0" err="1"/>
              <a:t>peat</a:t>
            </a:r>
            <a:r>
              <a:rPr lang="da-DK" sz="2600" dirty="0"/>
              <a:t> or </a:t>
            </a:r>
            <a:r>
              <a:rPr lang="da-DK" sz="2600" dirty="0" err="1"/>
              <a:t>oil</a:t>
            </a:r>
            <a:r>
              <a:rPr lang="da-DK" sz="2600" dirty="0"/>
              <a:t> </a:t>
            </a:r>
            <a:r>
              <a:rPr lang="da-DK" sz="2600" dirty="0" err="1"/>
              <a:t>shale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r>
              <a:rPr lang="da-DK" sz="2600" dirty="0"/>
              <a:t> </a:t>
            </a:r>
            <a:r>
              <a:rPr lang="da-DK" sz="2600" dirty="0" err="1"/>
              <a:t>eligible</a:t>
            </a:r>
            <a:endParaRPr lang="da-DK" sz="2600" dirty="0"/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6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600" dirty="0"/>
              <a:t>RES in </a:t>
            </a:r>
            <a:r>
              <a:rPr lang="da-DK" sz="2600" dirty="0" err="1"/>
              <a:t>gross</a:t>
            </a:r>
            <a:r>
              <a:rPr lang="da-DK" sz="2600" dirty="0"/>
              <a:t> final </a:t>
            </a:r>
            <a:r>
              <a:rPr lang="da-DK" sz="2600" dirty="0" err="1"/>
              <a:t>energy</a:t>
            </a:r>
            <a:r>
              <a:rPr lang="da-DK" sz="2600" dirty="0"/>
              <a:t> </a:t>
            </a:r>
            <a:r>
              <a:rPr lang="da-DK" sz="2600" dirty="0" err="1"/>
              <a:t>consumption</a:t>
            </a:r>
            <a:r>
              <a:rPr lang="da-DK" sz="2600" dirty="0"/>
              <a:t> (2014 vs. 2020): 26.5% </a:t>
            </a:r>
            <a:r>
              <a:rPr lang="da-DK" sz="2600" dirty="0" err="1"/>
              <a:t>vs</a:t>
            </a:r>
            <a:r>
              <a:rPr lang="da-DK" sz="2600" dirty="0"/>
              <a:t> 25%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6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600" dirty="0"/>
              <a:t> RES in </a:t>
            </a:r>
            <a:r>
              <a:rPr lang="da-DK" sz="2600" dirty="0" err="1"/>
              <a:t>gross</a:t>
            </a:r>
            <a:r>
              <a:rPr lang="da-DK" sz="2600" dirty="0"/>
              <a:t> </a:t>
            </a:r>
            <a:r>
              <a:rPr lang="da-DK" sz="2600" dirty="0" err="1"/>
              <a:t>electricity</a:t>
            </a:r>
            <a:r>
              <a:rPr lang="da-DK" sz="2600" dirty="0"/>
              <a:t> </a:t>
            </a:r>
            <a:r>
              <a:rPr lang="da-DK" sz="2600" dirty="0" err="1"/>
              <a:t>consumption</a:t>
            </a:r>
            <a:r>
              <a:rPr lang="da-DK" sz="2600" dirty="0"/>
              <a:t> (2004 vs. 2014): 0.6% </a:t>
            </a:r>
            <a:r>
              <a:rPr lang="da-DK" sz="2600" dirty="0" err="1"/>
              <a:t>vs</a:t>
            </a:r>
            <a:r>
              <a:rPr lang="da-DK" sz="2600" dirty="0"/>
              <a:t> 14.6%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6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600" dirty="0"/>
              <a:t>No </a:t>
            </a:r>
            <a:r>
              <a:rPr lang="da-DK" sz="2600" dirty="0" err="1"/>
              <a:t>technological</a:t>
            </a:r>
            <a:r>
              <a:rPr lang="da-DK" sz="2600" dirty="0"/>
              <a:t> </a:t>
            </a:r>
            <a:r>
              <a:rPr lang="da-DK" sz="2600" dirty="0" err="1"/>
              <a:t>neutrality</a:t>
            </a:r>
            <a:endParaRPr lang="da-DK" sz="2600" dirty="0"/>
          </a:p>
          <a:p>
            <a:pPr marL="457200" lvl="2" indent="-457200" algn="just">
              <a:tabLst>
                <a:tab pos="273050" algn="l"/>
              </a:tabLst>
            </a:pPr>
            <a:endParaRPr lang="da-DK" sz="26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600" dirty="0" err="1"/>
              <a:t>Flexibility</a:t>
            </a:r>
            <a:r>
              <a:rPr lang="da-DK" sz="2600" dirty="0"/>
              <a:t> </a:t>
            </a:r>
            <a:r>
              <a:rPr lang="da-DK" sz="2600" dirty="0" err="1"/>
              <a:t>unfriendly</a:t>
            </a:r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4162547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1653010" y="365127"/>
            <a:ext cx="7035271" cy="919568"/>
          </a:xfrm>
        </p:spPr>
        <p:txBody>
          <a:bodyPr>
            <a:normAutofit fontScale="90000"/>
          </a:bodyPr>
          <a:lstStyle/>
          <a:p>
            <a:r>
              <a:rPr lang="en-GB" dirty="0"/>
              <a:t>Review and comparison of RES support in Nordics an Baltics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1653011" y="924975"/>
            <a:ext cx="8881353" cy="5844248"/>
          </a:xfrm>
        </p:spPr>
        <p:txBody>
          <a:bodyPr>
            <a:noAutofit/>
          </a:bodyPr>
          <a:lstStyle/>
          <a:p>
            <a:pPr marL="0" lvl="2" indent="0" algn="just">
              <a:buNone/>
              <a:tabLst>
                <a:tab pos="273050" algn="l"/>
              </a:tabLst>
            </a:pPr>
            <a:endParaRPr lang="da-DK" sz="2600" b="1" dirty="0"/>
          </a:p>
          <a:p>
            <a:pPr marL="0" lvl="2" indent="0" algn="just">
              <a:buNone/>
              <a:tabLst>
                <a:tab pos="273050" algn="l"/>
              </a:tabLst>
            </a:pPr>
            <a:r>
              <a:rPr lang="da-DK" sz="2600" b="1" i="1" dirty="0"/>
              <a:t>Finland: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600" b="1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600" b="1" dirty="0"/>
              <a:t> </a:t>
            </a:r>
            <a:r>
              <a:rPr lang="da-DK" sz="2400" dirty="0" err="1"/>
              <a:t>FiP</a:t>
            </a:r>
            <a:r>
              <a:rPr lang="da-DK" sz="2400" dirty="0"/>
              <a:t> (</a:t>
            </a:r>
            <a:r>
              <a:rPr lang="da-DK" sz="2400" dirty="0" err="1"/>
              <a:t>equal</a:t>
            </a:r>
            <a:r>
              <a:rPr lang="da-DK" sz="2400" dirty="0"/>
              <a:t> to Danish onshore </a:t>
            </a:r>
            <a:r>
              <a:rPr lang="da-DK" sz="2400" dirty="0" err="1"/>
              <a:t>wind</a:t>
            </a:r>
            <a:r>
              <a:rPr lang="da-DK" sz="2400" dirty="0"/>
              <a:t>)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 RES in </a:t>
            </a:r>
            <a:r>
              <a:rPr lang="da-DK" sz="2400" dirty="0" err="1"/>
              <a:t>gross</a:t>
            </a:r>
            <a:r>
              <a:rPr lang="da-DK" sz="2400" dirty="0"/>
              <a:t> final </a:t>
            </a:r>
            <a:r>
              <a:rPr lang="da-DK" sz="2400" dirty="0" err="1"/>
              <a:t>energy</a:t>
            </a:r>
            <a:r>
              <a:rPr lang="da-DK" sz="2400" dirty="0"/>
              <a:t> </a:t>
            </a:r>
            <a:r>
              <a:rPr lang="da-DK" sz="2400" dirty="0" err="1"/>
              <a:t>consumption</a:t>
            </a:r>
            <a:r>
              <a:rPr lang="da-DK" sz="2400" dirty="0"/>
              <a:t> (2014 vs. 2020): 38.7% vs. 38%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RES in </a:t>
            </a:r>
            <a:r>
              <a:rPr lang="da-DK" sz="2400" dirty="0" err="1"/>
              <a:t>gross</a:t>
            </a:r>
            <a:r>
              <a:rPr lang="da-DK" sz="2400" dirty="0"/>
              <a:t> </a:t>
            </a:r>
            <a:r>
              <a:rPr lang="da-DK" sz="2400" dirty="0" err="1"/>
              <a:t>electricity</a:t>
            </a:r>
            <a:r>
              <a:rPr lang="da-DK" sz="2400" dirty="0"/>
              <a:t> </a:t>
            </a:r>
            <a:r>
              <a:rPr lang="da-DK" sz="2400" dirty="0" err="1"/>
              <a:t>consumption</a:t>
            </a:r>
            <a:r>
              <a:rPr lang="da-DK" sz="2400" dirty="0"/>
              <a:t> (2004 vs. 2014): 26.7% vs. 31.4%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 No </a:t>
            </a:r>
            <a:r>
              <a:rPr lang="da-DK" sz="2400" dirty="0" err="1"/>
              <a:t>technological</a:t>
            </a:r>
            <a:r>
              <a:rPr lang="da-DK" sz="2400" dirty="0"/>
              <a:t> </a:t>
            </a:r>
            <a:r>
              <a:rPr lang="da-DK" sz="2400" dirty="0" err="1"/>
              <a:t>neutrality</a:t>
            </a:r>
            <a:endParaRPr lang="da-DK" sz="2400" dirty="0"/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 </a:t>
            </a:r>
            <a:r>
              <a:rPr lang="da-DK" sz="2400" dirty="0" err="1"/>
              <a:t>Moderately</a:t>
            </a:r>
            <a:r>
              <a:rPr lang="da-DK" sz="2400" dirty="0"/>
              <a:t> </a:t>
            </a:r>
            <a:r>
              <a:rPr lang="da-DK" sz="2400" dirty="0" err="1"/>
              <a:t>flexibility</a:t>
            </a:r>
            <a:r>
              <a:rPr lang="da-DK" sz="2400" dirty="0"/>
              <a:t> </a:t>
            </a:r>
            <a:r>
              <a:rPr lang="da-DK" sz="2400" dirty="0" err="1"/>
              <a:t>friendly</a:t>
            </a:r>
            <a:r>
              <a:rPr lang="da-DK" sz="2400" dirty="0"/>
              <a:t> (no support </a:t>
            </a:r>
            <a:r>
              <a:rPr lang="da-DK" sz="2400" dirty="0" err="1"/>
              <a:t>during</a:t>
            </a:r>
            <a:r>
              <a:rPr lang="da-DK" sz="2400" dirty="0"/>
              <a:t> negative </a:t>
            </a:r>
            <a:r>
              <a:rPr lang="da-DK" sz="2400" dirty="0" err="1"/>
              <a:t>prices</a:t>
            </a:r>
            <a:r>
              <a:rPr lang="da-DK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7051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1653010" y="365127"/>
            <a:ext cx="7035271" cy="919568"/>
          </a:xfrm>
        </p:spPr>
        <p:txBody>
          <a:bodyPr>
            <a:normAutofit fontScale="90000"/>
          </a:bodyPr>
          <a:lstStyle/>
          <a:p>
            <a:r>
              <a:rPr lang="en-GB" dirty="0"/>
              <a:t>Review and comparison of RES support in Nordics an Baltics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1653011" y="924975"/>
            <a:ext cx="8881353" cy="5844248"/>
          </a:xfrm>
        </p:spPr>
        <p:txBody>
          <a:bodyPr>
            <a:noAutofit/>
          </a:bodyPr>
          <a:lstStyle/>
          <a:p>
            <a:pPr marL="0" lvl="2" indent="0" algn="just">
              <a:buNone/>
              <a:tabLst>
                <a:tab pos="273050" algn="l"/>
              </a:tabLst>
            </a:pPr>
            <a:endParaRPr lang="da-DK" sz="2600" b="1" dirty="0"/>
          </a:p>
          <a:p>
            <a:pPr marL="0" lvl="2" indent="0" algn="just">
              <a:buNone/>
              <a:tabLst>
                <a:tab pos="273050" algn="l"/>
              </a:tabLst>
            </a:pPr>
            <a:r>
              <a:rPr lang="da-DK" sz="2600" b="1" i="1" dirty="0" err="1"/>
              <a:t>Latvia</a:t>
            </a:r>
            <a:r>
              <a:rPr lang="da-DK" sz="2600" b="1" i="1" dirty="0"/>
              <a:t>: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600" b="1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Feed-in-</a:t>
            </a:r>
            <a:r>
              <a:rPr lang="da-DK" sz="2400" dirty="0" err="1"/>
              <a:t>Tariff</a:t>
            </a:r>
            <a:r>
              <a:rPr lang="da-DK" sz="2400" dirty="0"/>
              <a:t> (</a:t>
            </a:r>
            <a:r>
              <a:rPr lang="da-DK" sz="2400" dirty="0" err="1"/>
              <a:t>FiT</a:t>
            </a:r>
            <a:r>
              <a:rPr lang="da-DK" sz="2400" dirty="0"/>
              <a:t>), </a:t>
            </a:r>
            <a:r>
              <a:rPr lang="da-DK" sz="2400" dirty="0" err="1"/>
              <a:t>quota</a:t>
            </a:r>
            <a:r>
              <a:rPr lang="da-DK" sz="2400" dirty="0"/>
              <a:t>, tenders (</a:t>
            </a:r>
            <a:r>
              <a:rPr lang="da-DK" sz="2400" dirty="0" err="1"/>
              <a:t>whole</a:t>
            </a:r>
            <a:r>
              <a:rPr lang="da-DK" sz="2400" dirty="0"/>
              <a:t> support system on hold)</a:t>
            </a:r>
          </a:p>
          <a:p>
            <a:pPr marL="457200" lvl="2" indent="-457200" algn="just"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RES in </a:t>
            </a:r>
            <a:r>
              <a:rPr lang="da-DK" sz="2400" dirty="0" err="1"/>
              <a:t>gross</a:t>
            </a:r>
            <a:r>
              <a:rPr lang="da-DK" sz="2400" dirty="0"/>
              <a:t> final </a:t>
            </a:r>
            <a:r>
              <a:rPr lang="da-DK" sz="2400" dirty="0" err="1"/>
              <a:t>energy</a:t>
            </a:r>
            <a:r>
              <a:rPr lang="da-DK" sz="2400" dirty="0"/>
              <a:t> </a:t>
            </a:r>
            <a:r>
              <a:rPr lang="da-DK" sz="2400" dirty="0" err="1"/>
              <a:t>consumption</a:t>
            </a:r>
            <a:r>
              <a:rPr lang="da-DK" sz="2400" dirty="0"/>
              <a:t> (2014 vs. 2020): 38.7% vs. 40%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RES in </a:t>
            </a:r>
            <a:r>
              <a:rPr lang="da-DK" sz="2400" dirty="0" err="1"/>
              <a:t>gross</a:t>
            </a:r>
            <a:r>
              <a:rPr lang="da-DK" sz="2400" dirty="0"/>
              <a:t> </a:t>
            </a:r>
            <a:r>
              <a:rPr lang="da-DK" sz="2400" dirty="0" err="1"/>
              <a:t>electricity</a:t>
            </a:r>
            <a:r>
              <a:rPr lang="da-DK" sz="2400" dirty="0"/>
              <a:t> </a:t>
            </a:r>
            <a:r>
              <a:rPr lang="da-DK" sz="2400" dirty="0" err="1"/>
              <a:t>consumption</a:t>
            </a:r>
            <a:r>
              <a:rPr lang="da-DK" sz="2400" dirty="0"/>
              <a:t> (2004 vs. 2014): 46\% vs. 51.1%</a:t>
            </a:r>
          </a:p>
          <a:p>
            <a:pPr marL="457200" lvl="2" indent="-457200" algn="just"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/>
              <a:t>No </a:t>
            </a:r>
            <a:r>
              <a:rPr lang="da-DK" sz="2400" dirty="0" err="1"/>
              <a:t>technological</a:t>
            </a:r>
            <a:r>
              <a:rPr lang="da-DK" sz="2400" dirty="0"/>
              <a:t> </a:t>
            </a:r>
            <a:r>
              <a:rPr lang="da-DK" sz="2400" dirty="0" err="1"/>
              <a:t>neutrality</a:t>
            </a:r>
            <a:endParaRPr lang="da-DK" sz="2400" dirty="0"/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dirty="0" err="1"/>
              <a:t>Flexibility</a:t>
            </a:r>
            <a:r>
              <a:rPr lang="da-DK" sz="2400" dirty="0"/>
              <a:t> </a:t>
            </a:r>
            <a:r>
              <a:rPr lang="da-DK" sz="2400" dirty="0" err="1"/>
              <a:t>unfriendly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82766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1653010" y="365127"/>
            <a:ext cx="7035271" cy="919568"/>
          </a:xfrm>
        </p:spPr>
        <p:txBody>
          <a:bodyPr>
            <a:normAutofit fontScale="90000"/>
          </a:bodyPr>
          <a:lstStyle/>
          <a:p>
            <a:r>
              <a:rPr lang="en-GB" dirty="0"/>
              <a:t>Review and comparison of RES support in Nordics an Baltics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1653011" y="924975"/>
            <a:ext cx="8881353" cy="5844248"/>
          </a:xfrm>
        </p:spPr>
        <p:txBody>
          <a:bodyPr>
            <a:noAutofit/>
          </a:bodyPr>
          <a:lstStyle/>
          <a:p>
            <a:pPr marL="0" lvl="2" indent="0" algn="just">
              <a:buNone/>
              <a:tabLst>
                <a:tab pos="273050" algn="l"/>
              </a:tabLst>
            </a:pPr>
            <a:endParaRPr lang="da-DK" sz="2600" b="1" dirty="0"/>
          </a:p>
          <a:p>
            <a:pPr marL="0" lvl="2" indent="0" algn="just">
              <a:buNone/>
              <a:tabLst>
                <a:tab pos="273050" algn="l"/>
              </a:tabLst>
            </a:pPr>
            <a:r>
              <a:rPr lang="da-DK" sz="2600" b="1" i="1" dirty="0" err="1"/>
              <a:t>Lithuania</a:t>
            </a:r>
            <a:r>
              <a:rPr lang="da-DK" sz="2600" b="1" i="1" dirty="0"/>
              <a:t>: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600" b="1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 err="1"/>
              <a:t>FiP</a:t>
            </a:r>
            <a:r>
              <a:rPr lang="da-DK" sz="2400" i="1" dirty="0"/>
              <a:t>, tenders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/>
              <a:t>RES in </a:t>
            </a:r>
            <a:r>
              <a:rPr lang="da-DK" sz="2400" i="1" dirty="0" err="1"/>
              <a:t>gross</a:t>
            </a:r>
            <a:r>
              <a:rPr lang="da-DK" sz="2400" i="1" dirty="0"/>
              <a:t> final </a:t>
            </a:r>
            <a:r>
              <a:rPr lang="da-DK" sz="2400" i="1" dirty="0" err="1"/>
              <a:t>energy</a:t>
            </a:r>
            <a:r>
              <a:rPr lang="da-DK" sz="2400" i="1" dirty="0"/>
              <a:t> </a:t>
            </a:r>
            <a:r>
              <a:rPr lang="da-DK" sz="2400" i="1" dirty="0" err="1"/>
              <a:t>consumption</a:t>
            </a:r>
            <a:r>
              <a:rPr lang="da-DK" sz="2400" i="1" dirty="0"/>
              <a:t> (2014 vs. 2020): 23.9% vs. 23%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/>
              <a:t>RES in </a:t>
            </a:r>
            <a:r>
              <a:rPr lang="da-DK" sz="2400" i="1" dirty="0" err="1"/>
              <a:t>gross</a:t>
            </a:r>
            <a:r>
              <a:rPr lang="da-DK" sz="2400" i="1" dirty="0"/>
              <a:t> </a:t>
            </a:r>
            <a:r>
              <a:rPr lang="da-DK" sz="2400" i="1" dirty="0" err="1"/>
              <a:t>electricity</a:t>
            </a:r>
            <a:r>
              <a:rPr lang="da-DK" sz="2400" i="1" dirty="0"/>
              <a:t> </a:t>
            </a:r>
            <a:r>
              <a:rPr lang="da-DK" sz="2400" i="1" dirty="0" err="1"/>
              <a:t>consumption</a:t>
            </a:r>
            <a:r>
              <a:rPr lang="da-DK" sz="2400" i="1" dirty="0"/>
              <a:t> (2004 vs. 2014): 3.6\% vs. 13.7%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/>
              <a:t>No </a:t>
            </a:r>
            <a:r>
              <a:rPr lang="da-DK" sz="2400" i="1" dirty="0" err="1"/>
              <a:t>technological</a:t>
            </a:r>
            <a:r>
              <a:rPr lang="da-DK" sz="2400" i="1" dirty="0"/>
              <a:t> </a:t>
            </a:r>
            <a:r>
              <a:rPr lang="da-DK" sz="2400" i="1" dirty="0" err="1"/>
              <a:t>neutrality</a:t>
            </a:r>
            <a:endParaRPr lang="da-DK" sz="2400" i="1" dirty="0"/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 err="1"/>
              <a:t>Flexibility</a:t>
            </a:r>
            <a:r>
              <a:rPr lang="da-DK" sz="2400" i="1" dirty="0"/>
              <a:t> </a:t>
            </a:r>
            <a:r>
              <a:rPr lang="da-DK" sz="2400" i="1" dirty="0" err="1"/>
              <a:t>unfriendly</a:t>
            </a:r>
            <a:endParaRPr lang="da-DK" sz="2400" i="1" dirty="0"/>
          </a:p>
        </p:txBody>
      </p:sp>
    </p:spTree>
    <p:extLst>
      <p:ext uri="{BB962C8B-B14F-4D97-AF65-F5344CB8AC3E}">
        <p14:creationId xmlns:p14="http://schemas.microsoft.com/office/powerpoint/2010/main" val="1658597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1653010" y="365127"/>
            <a:ext cx="7035271" cy="919568"/>
          </a:xfrm>
        </p:spPr>
        <p:txBody>
          <a:bodyPr>
            <a:normAutofit fontScale="90000"/>
          </a:bodyPr>
          <a:lstStyle/>
          <a:p>
            <a:r>
              <a:rPr lang="en-GB" dirty="0"/>
              <a:t>Review and comparison of RES support in Nordics an Baltics</a:t>
            </a:r>
            <a:br>
              <a:rPr lang="da-DK" dirty="0"/>
            </a:br>
            <a:endParaRPr lang="da-DK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1653011" y="924975"/>
            <a:ext cx="8881353" cy="5844248"/>
          </a:xfrm>
        </p:spPr>
        <p:txBody>
          <a:bodyPr>
            <a:noAutofit/>
          </a:bodyPr>
          <a:lstStyle/>
          <a:p>
            <a:pPr marL="0" lvl="2" indent="0" algn="just">
              <a:buNone/>
              <a:tabLst>
                <a:tab pos="273050" algn="l"/>
              </a:tabLst>
            </a:pPr>
            <a:endParaRPr lang="da-DK" sz="2600" b="1" dirty="0"/>
          </a:p>
          <a:p>
            <a:pPr marL="0" lvl="2" indent="0" algn="just">
              <a:buNone/>
              <a:tabLst>
                <a:tab pos="273050" algn="l"/>
              </a:tabLst>
            </a:pPr>
            <a:r>
              <a:rPr lang="da-DK" sz="2600" b="1" i="1" dirty="0" err="1"/>
              <a:t>Sweden</a:t>
            </a:r>
            <a:r>
              <a:rPr lang="da-DK" sz="2600" b="1" i="1" dirty="0"/>
              <a:t> &amp; </a:t>
            </a:r>
            <a:r>
              <a:rPr lang="da-DK" sz="2600" b="1" i="1" dirty="0" err="1"/>
              <a:t>Norway</a:t>
            </a:r>
            <a:r>
              <a:rPr lang="da-DK" sz="2600" b="1" i="1" dirty="0"/>
              <a:t>: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600" b="1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/>
              <a:t>Certificate </a:t>
            </a:r>
            <a:r>
              <a:rPr lang="da-DK" sz="2400" i="1" dirty="0" err="1"/>
              <a:t>market</a:t>
            </a:r>
            <a:endParaRPr lang="da-DK" sz="2400" i="1" dirty="0"/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/>
              <a:t>RES in </a:t>
            </a:r>
            <a:r>
              <a:rPr lang="da-DK" sz="2400" i="1" dirty="0" err="1"/>
              <a:t>gross</a:t>
            </a:r>
            <a:r>
              <a:rPr lang="da-DK" sz="2400" i="1" dirty="0"/>
              <a:t> final </a:t>
            </a:r>
            <a:r>
              <a:rPr lang="da-DK" sz="2400" i="1" dirty="0" err="1"/>
              <a:t>energy</a:t>
            </a:r>
            <a:r>
              <a:rPr lang="da-DK" sz="2400" i="1" dirty="0"/>
              <a:t> </a:t>
            </a:r>
            <a:r>
              <a:rPr lang="da-DK" sz="2400" i="1" dirty="0" err="1"/>
              <a:t>consumption</a:t>
            </a:r>
            <a:r>
              <a:rPr lang="da-DK" sz="2400" i="1" dirty="0"/>
              <a:t> (2014 vs. 2020): 52.6 vs. 49% (SE), 69.2% (NO)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/>
              <a:t>RES in </a:t>
            </a:r>
            <a:r>
              <a:rPr lang="da-DK" sz="2400" i="1" dirty="0" err="1"/>
              <a:t>gross</a:t>
            </a:r>
            <a:r>
              <a:rPr lang="da-DK" sz="2400" i="1" dirty="0"/>
              <a:t> </a:t>
            </a:r>
            <a:r>
              <a:rPr lang="da-DK" sz="2400" i="1" dirty="0" err="1"/>
              <a:t>electricity</a:t>
            </a:r>
            <a:r>
              <a:rPr lang="da-DK" sz="2400" i="1" dirty="0"/>
              <a:t> </a:t>
            </a:r>
            <a:r>
              <a:rPr lang="da-DK" sz="2400" i="1" dirty="0" err="1"/>
              <a:t>consumption</a:t>
            </a:r>
            <a:r>
              <a:rPr lang="da-DK" sz="2400" i="1" dirty="0"/>
              <a:t> (2004 vs. 2014): 51.2% vs. 63.3% (SE), 97.3 % vs. 109.6% (NO)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 err="1"/>
              <a:t>Technologically</a:t>
            </a:r>
            <a:r>
              <a:rPr lang="da-DK" sz="2400" i="1" dirty="0"/>
              <a:t> neutral</a:t>
            </a:r>
          </a:p>
          <a:p>
            <a:pPr marL="0" lvl="2" indent="0" algn="just">
              <a:buNone/>
              <a:tabLst>
                <a:tab pos="273050" algn="l"/>
              </a:tabLst>
            </a:pPr>
            <a:endParaRPr lang="da-DK" sz="2400" i="1" dirty="0"/>
          </a:p>
          <a:p>
            <a:pPr marL="457200" lvl="2" indent="-457200" algn="just">
              <a:tabLst>
                <a:tab pos="273050" algn="l"/>
              </a:tabLst>
            </a:pPr>
            <a:r>
              <a:rPr lang="da-DK" sz="2400" i="1" dirty="0" err="1"/>
              <a:t>Flexibility</a:t>
            </a:r>
            <a:r>
              <a:rPr lang="da-DK" sz="2400" i="1" dirty="0"/>
              <a:t> </a:t>
            </a:r>
            <a:r>
              <a:rPr lang="da-DK" sz="2400" i="1" dirty="0" err="1"/>
              <a:t>unfriendly</a:t>
            </a:r>
            <a:endParaRPr lang="da-DK" sz="2400" i="1" dirty="0"/>
          </a:p>
        </p:txBody>
      </p:sp>
    </p:spTree>
    <p:extLst>
      <p:ext uri="{BB962C8B-B14F-4D97-AF65-F5344CB8AC3E}">
        <p14:creationId xmlns:p14="http://schemas.microsoft.com/office/powerpoint/2010/main" val="80936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dirty="0"/>
              <a:t>In 2 nutshells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800" y="1718512"/>
            <a:ext cx="1161944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Despite promising news (Netherlands 2022), support mechanisms (subsidies) are still required and we’ll have to live with them for a while</a:t>
            </a:r>
          </a:p>
          <a:p>
            <a:endParaRPr lang="en-US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500" dirty="0"/>
              <a:t>In </a:t>
            </a:r>
            <a:r>
              <a:rPr lang="da-DK" sz="2500" dirty="0" err="1"/>
              <a:t>places</a:t>
            </a:r>
            <a:r>
              <a:rPr lang="da-DK" sz="2500" dirty="0"/>
              <a:t> </a:t>
            </a:r>
            <a:r>
              <a:rPr lang="da-DK" sz="2500" dirty="0" err="1"/>
              <a:t>where</a:t>
            </a:r>
            <a:r>
              <a:rPr lang="da-DK" sz="2500" dirty="0"/>
              <a:t> </a:t>
            </a:r>
            <a:r>
              <a:rPr lang="da-DK" sz="2500" dirty="0" err="1"/>
              <a:t>ambitious</a:t>
            </a:r>
            <a:r>
              <a:rPr lang="da-DK" sz="2500" dirty="0"/>
              <a:t> </a:t>
            </a:r>
            <a:r>
              <a:rPr lang="da-DK" sz="2500" dirty="0" err="1"/>
              <a:t>development</a:t>
            </a:r>
            <a:r>
              <a:rPr lang="da-DK" sz="2500" dirty="0"/>
              <a:t> is </a:t>
            </a:r>
            <a:r>
              <a:rPr lang="da-DK" sz="2500" dirty="0" err="1"/>
              <a:t>taking</a:t>
            </a:r>
            <a:r>
              <a:rPr lang="da-DK" sz="2500" dirty="0"/>
              <a:t> </a:t>
            </a:r>
            <a:r>
              <a:rPr lang="da-DK" sz="2500" dirty="0" err="1"/>
              <a:t>place</a:t>
            </a:r>
            <a:r>
              <a:rPr lang="da-DK" sz="2500" dirty="0"/>
              <a:t>,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effectiveness</a:t>
            </a:r>
            <a:r>
              <a:rPr lang="da-DK" sz="2500" dirty="0"/>
              <a:t> of support </a:t>
            </a:r>
            <a:r>
              <a:rPr lang="da-DK" sz="2500" dirty="0" err="1"/>
              <a:t>policies</a:t>
            </a:r>
            <a:r>
              <a:rPr lang="da-DK" sz="2500" dirty="0"/>
              <a:t> is the </a:t>
            </a:r>
            <a:r>
              <a:rPr lang="da-DK" sz="2500" dirty="0" err="1"/>
              <a:t>rule</a:t>
            </a:r>
            <a:r>
              <a:rPr lang="da-DK" sz="2500" dirty="0"/>
              <a:t> of the game! </a:t>
            </a:r>
            <a:r>
              <a:rPr lang="da-DK" sz="2500" dirty="0">
                <a:sym typeface="Wingdings" panose="05000000000000000000" pitchFamily="2" charset="2"/>
              </a:rPr>
              <a:t> </a:t>
            </a:r>
            <a:r>
              <a:rPr lang="da-DK" sz="2500" dirty="0" err="1">
                <a:sym typeface="Wingdings" panose="05000000000000000000" pitchFamily="2" charset="2"/>
              </a:rPr>
              <a:t>FiTs</a:t>
            </a:r>
            <a:r>
              <a:rPr lang="da-DK" sz="2500" dirty="0">
                <a:sym typeface="Wingdings" panose="05000000000000000000" pitchFamily="2" charset="2"/>
              </a:rPr>
              <a:t> + </a:t>
            </a:r>
            <a:r>
              <a:rPr lang="da-DK" sz="2500" dirty="0" err="1">
                <a:sym typeface="Wingdings" panose="05000000000000000000" pitchFamily="2" charset="2"/>
              </a:rPr>
              <a:t>PPAs</a:t>
            </a:r>
            <a:r>
              <a:rPr lang="da-DK" sz="2500" dirty="0">
                <a:sym typeface="Wingdings" panose="05000000000000000000" pitchFamily="2" charset="2"/>
              </a:rPr>
              <a:t> + </a:t>
            </a:r>
            <a:r>
              <a:rPr lang="da-DK" sz="2500" dirty="0" err="1">
                <a:sym typeface="Wingdings" panose="05000000000000000000" pitchFamily="2" charset="2"/>
              </a:rPr>
              <a:t>Piority</a:t>
            </a:r>
            <a:r>
              <a:rPr lang="da-DK" sz="2500" dirty="0">
                <a:sym typeface="Wingdings" panose="05000000000000000000" pitchFamily="2" charset="2"/>
              </a:rPr>
              <a:t> </a:t>
            </a:r>
            <a:r>
              <a:rPr lang="da-DK" sz="2500" dirty="0" err="1">
                <a:sym typeface="Wingdings" panose="05000000000000000000" pitchFamily="2" charset="2"/>
              </a:rPr>
              <a:t>dispatch</a:t>
            </a:r>
            <a:r>
              <a:rPr lang="da-DK" sz="2500" dirty="0">
                <a:sym typeface="Wingdings" panose="05000000000000000000" pitchFamily="2" charset="2"/>
              </a:rPr>
              <a:t> </a:t>
            </a:r>
            <a:endParaRPr lang="da-DK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a-DK" sz="25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2500" dirty="0" err="1"/>
              <a:t>Other</a:t>
            </a:r>
            <a:r>
              <a:rPr lang="da-DK" sz="2500" dirty="0"/>
              <a:t> </a:t>
            </a:r>
            <a:r>
              <a:rPr lang="da-DK" sz="2500" dirty="0" err="1"/>
              <a:t>desirable</a:t>
            </a:r>
            <a:r>
              <a:rPr lang="da-DK" sz="2500" dirty="0"/>
              <a:t> properties of support </a:t>
            </a:r>
            <a:r>
              <a:rPr lang="da-DK" sz="2500" dirty="0" err="1"/>
              <a:t>policies</a:t>
            </a:r>
            <a:r>
              <a:rPr lang="da-DK" sz="2500" dirty="0"/>
              <a:t>, </a:t>
            </a:r>
            <a:r>
              <a:rPr lang="da-DK" sz="2500" dirty="0" err="1"/>
              <a:t>e.g</a:t>
            </a:r>
            <a:r>
              <a:rPr lang="da-DK" sz="2500" dirty="0"/>
              <a:t>.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</a:t>
            </a:r>
            <a:r>
              <a:rPr lang="da-DK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</a:t>
            </a:r>
            <a:r>
              <a:rPr lang="da-DK" sz="2500" i="1" dirty="0"/>
              <a:t>,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</a:t>
            </a:r>
            <a:r>
              <a:rPr lang="da-DK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</a:t>
            </a:r>
            <a:r>
              <a:rPr lang="da-DK" sz="2500" i="1" dirty="0"/>
              <a:t>,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</a:t>
            </a:r>
            <a:r>
              <a:rPr lang="da-DK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integration</a:t>
            </a:r>
            <a:r>
              <a:rPr lang="da-DK" sz="2500" i="1" dirty="0"/>
              <a:t>,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affordability</a:t>
            </a:r>
            <a:r>
              <a:rPr lang="da-DK" sz="2500" i="1" dirty="0"/>
              <a:t>,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r>
              <a:rPr lang="da-DK" sz="2500" i="1" dirty="0"/>
              <a:t> </a:t>
            </a:r>
            <a:r>
              <a:rPr lang="da-DK" sz="2500" dirty="0"/>
              <a:t>have </a:t>
            </a:r>
            <a:r>
              <a:rPr lang="da-DK" sz="2500" dirty="0" err="1"/>
              <a:t>been</a:t>
            </a:r>
            <a:r>
              <a:rPr lang="da-DK" sz="2500" dirty="0"/>
              <a:t> </a:t>
            </a:r>
            <a:r>
              <a:rPr lang="da-DK" sz="2500" dirty="0" err="1"/>
              <a:t>incorporated</a:t>
            </a:r>
            <a:r>
              <a:rPr lang="da-DK" sz="2500" dirty="0"/>
              <a:t> </a:t>
            </a:r>
            <a:r>
              <a:rPr lang="da-DK" sz="2500" dirty="0" err="1"/>
              <a:t>into</a:t>
            </a:r>
            <a:r>
              <a:rPr lang="da-DK" sz="2500" dirty="0"/>
              <a:t> the policy design </a:t>
            </a:r>
            <a:r>
              <a:rPr lang="da-DK" sz="2500" dirty="0">
                <a:sym typeface="Wingdings" panose="05000000000000000000" pitchFamily="2" charset="2"/>
              </a:rPr>
              <a:t> Look no </a:t>
            </a:r>
            <a:r>
              <a:rPr lang="da-DK" sz="2500" dirty="0" err="1">
                <a:sym typeface="Wingdings" panose="05000000000000000000" pitchFamily="2" charset="2"/>
              </a:rPr>
              <a:t>further</a:t>
            </a:r>
            <a:r>
              <a:rPr lang="da-DK" sz="2500" dirty="0">
                <a:sym typeface="Wingdings" panose="05000000000000000000" pitchFamily="2" charset="2"/>
              </a:rPr>
              <a:t> </a:t>
            </a:r>
            <a:r>
              <a:rPr lang="da-DK" sz="2500" dirty="0" err="1">
                <a:sym typeface="Wingdings" panose="05000000000000000000" pitchFamily="2" charset="2"/>
              </a:rPr>
              <a:t>than</a:t>
            </a:r>
            <a:r>
              <a:rPr lang="da-DK" sz="2500" dirty="0">
                <a:sym typeface="Wingdings" panose="05000000000000000000" pitchFamily="2" charset="2"/>
              </a:rPr>
              <a:t> the Nordics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a-DK" sz="2500" dirty="0">
              <a:sym typeface="Wingdings" panose="05000000000000000000" pitchFamily="2" charset="2"/>
            </a:endParaRPr>
          </a:p>
          <a:p>
            <a:pPr marL="0" lvl="1">
              <a:buFont typeface="Arial" panose="020B0604020202020204" pitchFamily="34" charset="0"/>
              <a:buChar char="•"/>
            </a:pPr>
            <a:r>
              <a:rPr lang="da-DK" sz="2500" dirty="0">
                <a:sym typeface="Wingdings" panose="05000000000000000000" pitchFamily="2" charset="2"/>
              </a:rPr>
              <a:t> In this </a:t>
            </a:r>
            <a:r>
              <a:rPr lang="da-DK" sz="2500" dirty="0" err="1">
                <a:sym typeface="Wingdings" panose="05000000000000000000" pitchFamily="2" charset="2"/>
              </a:rPr>
              <a:t>paper</a:t>
            </a:r>
            <a:r>
              <a:rPr lang="da-DK" sz="2500" dirty="0">
                <a:sym typeface="Wingdings" panose="05000000000000000000" pitchFamily="2" charset="2"/>
              </a:rPr>
              <a:t> I </a:t>
            </a:r>
            <a:r>
              <a:rPr lang="da-DK" sz="2500" dirty="0" err="1">
                <a:sym typeface="Wingdings" panose="05000000000000000000" pitchFamily="2" charset="2"/>
              </a:rPr>
              <a:t>focus</a:t>
            </a:r>
            <a:r>
              <a:rPr lang="da-DK" sz="2500" dirty="0">
                <a:sym typeface="Wingdings" panose="05000000000000000000" pitchFamily="2" charset="2"/>
              </a:rPr>
              <a:t> on the </a:t>
            </a:r>
            <a:r>
              <a:rPr lang="da-DK" sz="2500" dirty="0" err="1">
                <a:sym typeface="Wingdings" panose="05000000000000000000" pitchFamily="2" charset="2"/>
              </a:rPr>
              <a:t>relationship</a:t>
            </a:r>
            <a:r>
              <a:rPr lang="da-DK" sz="2500" dirty="0">
                <a:sym typeface="Wingdings" panose="05000000000000000000" pitchFamily="2" charset="2"/>
              </a:rPr>
              <a:t> </a:t>
            </a:r>
            <a:r>
              <a:rPr lang="da-DK" sz="2500" dirty="0" err="1">
                <a:sym typeface="Wingdings" panose="05000000000000000000" pitchFamily="2" charset="2"/>
              </a:rPr>
              <a:t>between</a:t>
            </a:r>
            <a:r>
              <a:rPr lang="da-DK" sz="2500" dirty="0">
                <a:sym typeface="Wingdings" panose="05000000000000000000" pitchFamily="2" charset="2"/>
              </a:rPr>
              <a:t>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flexibility</a:t>
            </a:r>
            <a:r>
              <a:rPr lang="da-DK" sz="2500" dirty="0">
                <a:sym typeface="Wingdings" panose="05000000000000000000" pitchFamily="2" charset="2"/>
              </a:rPr>
              <a:t> and support </a:t>
            </a:r>
            <a:r>
              <a:rPr lang="da-DK" sz="2500" dirty="0" err="1">
                <a:sym typeface="Wingdings" panose="05000000000000000000" pitchFamily="2" charset="2"/>
              </a:rPr>
              <a:t>policies</a:t>
            </a:r>
            <a:r>
              <a:rPr lang="da-DK" sz="2500" dirty="0">
                <a:sym typeface="Wingdings" panose="05000000000000000000" pitchFamily="2" charset="2"/>
              </a:rPr>
              <a:t>, i.e. the </a:t>
            </a:r>
            <a:r>
              <a:rPr lang="da-DK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flexibility-friendliness</a:t>
            </a:r>
            <a:r>
              <a:rPr lang="da-DK" sz="2500" dirty="0">
                <a:sym typeface="Wingdings" panose="05000000000000000000" pitchFamily="2" charset="2"/>
              </a:rPr>
              <a:t> of support </a:t>
            </a:r>
            <a:r>
              <a:rPr lang="da-DK" sz="2500" dirty="0" err="1">
                <a:sym typeface="Wingdings" panose="05000000000000000000" pitchFamily="2" charset="2"/>
              </a:rPr>
              <a:t>policies</a:t>
            </a:r>
            <a:r>
              <a:rPr lang="da-DK" sz="2500" dirty="0">
                <a:sym typeface="Wingdings" panose="05000000000000000000" pitchFamily="2" charset="2"/>
              </a:rPr>
              <a:t>  A </a:t>
            </a:r>
            <a:r>
              <a:rPr lang="da-DK" sz="2500" dirty="0" err="1">
                <a:sym typeface="Wingdings" panose="05000000000000000000" pitchFamily="2" charset="2"/>
              </a:rPr>
              <a:t>property</a:t>
            </a:r>
            <a:r>
              <a:rPr lang="da-DK" sz="2500" dirty="0">
                <a:sym typeface="Wingdings" panose="05000000000000000000" pitchFamily="2" charset="2"/>
              </a:rPr>
              <a:t> not </a:t>
            </a:r>
            <a:r>
              <a:rPr lang="da-DK" sz="2500" dirty="0" err="1">
                <a:sym typeface="Wingdings" panose="05000000000000000000" pitchFamily="2" charset="2"/>
              </a:rPr>
              <a:t>formally</a:t>
            </a:r>
            <a:r>
              <a:rPr lang="da-DK" sz="2500" dirty="0">
                <a:sym typeface="Wingdings" panose="05000000000000000000" pitchFamily="2" charset="2"/>
              </a:rPr>
              <a:t> </a:t>
            </a:r>
            <a:r>
              <a:rPr lang="da-DK" sz="2500" dirty="0" err="1">
                <a:sym typeface="Wingdings" panose="05000000000000000000" pitchFamily="2" charset="2"/>
              </a:rPr>
              <a:t>treated</a:t>
            </a:r>
            <a:r>
              <a:rPr lang="da-DK" sz="2500" dirty="0">
                <a:sym typeface="Wingdings" panose="05000000000000000000" pitchFamily="2" charset="2"/>
              </a:rPr>
              <a:t> in relevant </a:t>
            </a:r>
            <a:r>
              <a:rPr lang="da-DK" sz="2500" dirty="0" err="1">
                <a:sym typeface="Wingdings" panose="05000000000000000000" pitchFamily="2" charset="2"/>
              </a:rPr>
              <a:t>literature</a:t>
            </a:r>
            <a:endParaRPr lang="da-DK" sz="25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859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dirty="0"/>
              <a:t>In 3 nutshells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135" y="1454064"/>
            <a:ext cx="1174111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But what is </a:t>
            </a: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flexibility</a:t>
            </a:r>
            <a:r>
              <a:rPr lang="en-US" sz="2500" dirty="0"/>
              <a:t> anyway? </a:t>
            </a:r>
            <a:r>
              <a:rPr lang="en-US" sz="2500" dirty="0">
                <a:sym typeface="Wingdings" panose="05000000000000000000" pitchFamily="2" charset="2"/>
              </a:rPr>
              <a:t> I’ll settle for a broad definition: “the adaptability of power systems to fluctuations arising from supply, demand or both” (IEA)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5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sym typeface="Wingdings" panose="05000000000000000000" pitchFamily="2" charset="2"/>
              </a:rPr>
              <a:t>But why focus on the link between flexibility and subsidies?</a:t>
            </a:r>
          </a:p>
          <a:p>
            <a:endParaRPr lang="en-US" sz="2500" dirty="0"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ym typeface="Wingdings" panose="05000000000000000000" pitchFamily="2" charset="2"/>
              </a:rPr>
              <a:t>The problem is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NOT</a:t>
            </a:r>
            <a:r>
              <a:rPr lang="en-US" sz="2500" dirty="0">
                <a:sym typeface="Wingdings" panose="05000000000000000000" pitchFamily="2" charset="2"/>
              </a:rPr>
              <a:t> always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market design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ym typeface="Wingdings" panose="05000000000000000000" pitchFamily="2" charset="2"/>
              </a:rPr>
              <a:t>The problem is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NOT</a:t>
            </a:r>
            <a:r>
              <a:rPr lang="en-US" sz="2500" dirty="0">
                <a:sym typeface="Wingdings" panose="05000000000000000000" pitchFamily="2" charset="2"/>
              </a:rPr>
              <a:t> always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market integration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ym typeface="Wingdings" panose="05000000000000000000" pitchFamily="2" charset="2"/>
              </a:rPr>
              <a:t>The problem is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NOT</a:t>
            </a:r>
            <a:r>
              <a:rPr lang="en-US" sz="2500" dirty="0">
                <a:sym typeface="Wingdings" panose="05000000000000000000" pitchFamily="2" charset="2"/>
              </a:rPr>
              <a:t> always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competition</a:t>
            </a:r>
            <a:r>
              <a:rPr lang="en-US" sz="2500" dirty="0">
                <a:sym typeface="Wingdings" panose="05000000000000000000" pitchFamily="2" charset="2"/>
              </a:rPr>
              <a:t> on the allocation of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ym typeface="Wingdings" panose="05000000000000000000" pitchFamily="2" charset="2"/>
              </a:rPr>
              <a:t>Instead, it’s about the </a:t>
            </a: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incentives</a:t>
            </a:r>
            <a:r>
              <a:rPr lang="en-US" sz="2500" dirty="0">
                <a:sym typeface="Wingdings" panose="05000000000000000000" pitchFamily="2" charset="2"/>
              </a:rPr>
              <a:t> with which renewable producers participate in the market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ym typeface="Wingdings" panose="05000000000000000000" pitchFamily="2" charset="2"/>
              </a:rPr>
              <a:t>Focusing on this link may help to support </a:t>
            </a: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security of supply </a:t>
            </a:r>
            <a:r>
              <a:rPr lang="en-US" sz="2500" dirty="0">
                <a:sym typeface="Wingdings" panose="05000000000000000000" pitchFamily="2" charset="2"/>
              </a:rPr>
              <a:t>via market clearing prices in energy-only markets  “price signal”, ”cannibalization” ”missing money 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ym typeface="Wingdings" panose="05000000000000000000" pitchFamily="2" charset="2"/>
              </a:rPr>
              <a:t>Particularly when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variable renewable capacity </a:t>
            </a:r>
            <a:r>
              <a:rPr lang="en-US" sz="2500" dirty="0">
                <a:sym typeface="Wingdings" panose="05000000000000000000" pitchFamily="2" charset="2"/>
              </a:rPr>
              <a:t>is even more present in markets than today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74314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dirty="0"/>
              <a:t>Well … In 4 nutshells then!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52733D-D1BA-41A8-9115-421491008B05}"/>
              </a:ext>
            </a:extLst>
          </p:cNvPr>
          <p:cNvSpPr txBox="1"/>
          <p:nvPr/>
        </p:nvSpPr>
        <p:spPr>
          <a:xfrm>
            <a:off x="406800" y="1681963"/>
            <a:ext cx="1156889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500" dirty="0"/>
              <a:t>On the </a:t>
            </a:r>
            <a:r>
              <a:rPr lang="da-DK" sz="2500" dirty="0" err="1"/>
              <a:t>assumption</a:t>
            </a:r>
            <a:r>
              <a:rPr lang="da-DK" sz="2500" dirty="0"/>
              <a:t> </a:t>
            </a:r>
            <a:r>
              <a:rPr lang="da-DK" sz="2500" dirty="0" err="1"/>
              <a:t>that</a:t>
            </a:r>
            <a:r>
              <a:rPr lang="da-DK" sz="2500" dirty="0"/>
              <a:t> </a:t>
            </a:r>
            <a:r>
              <a:rPr lang="da-DK" sz="2500" dirty="0" err="1"/>
              <a:t>there</a:t>
            </a:r>
            <a:r>
              <a:rPr lang="da-DK" sz="2500" dirty="0"/>
              <a:t> is an </a:t>
            </a:r>
            <a:r>
              <a:rPr lang="da-DK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r>
              <a:rPr lang="da-DK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da-DK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</a:t>
            </a:r>
            <a:r>
              <a:rPr lang="da-DK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sz="2500" dirty="0"/>
              <a:t>and </a:t>
            </a:r>
            <a:r>
              <a:rPr lang="da-DK" sz="2500" dirty="0" err="1"/>
              <a:t>that</a:t>
            </a:r>
            <a:r>
              <a:rPr lang="da-DK" sz="2500" dirty="0"/>
              <a:t> the support policy </a:t>
            </a:r>
            <a:r>
              <a:rPr lang="da-DK" sz="2500" dirty="0" err="1"/>
              <a:t>implies</a:t>
            </a:r>
            <a:r>
              <a:rPr lang="da-DK" sz="2500" dirty="0"/>
              <a:t> </a:t>
            </a:r>
            <a:r>
              <a:rPr lang="da-DK" sz="2500" dirty="0" err="1"/>
              <a:t>market</a:t>
            </a:r>
            <a:r>
              <a:rPr lang="da-DK" sz="2500" dirty="0"/>
              <a:t> integration </a:t>
            </a:r>
            <a:r>
              <a:rPr lang="da-DK" sz="2500" dirty="0">
                <a:sym typeface="Wingdings" panose="05000000000000000000" pitchFamily="2" charset="2"/>
              </a:rPr>
              <a:t> </a:t>
            </a:r>
            <a:r>
              <a:rPr lang="da-DK" sz="2500" dirty="0" err="1"/>
              <a:t>Examples</a:t>
            </a:r>
            <a:r>
              <a:rPr lang="da-DK" sz="2500" dirty="0"/>
              <a:t>: </a:t>
            </a:r>
            <a:r>
              <a:rPr lang="da-DK" sz="2500" dirty="0" err="1"/>
              <a:t>Contracts</a:t>
            </a:r>
            <a:r>
              <a:rPr lang="da-DK" sz="2500" dirty="0"/>
              <a:t> for Differences (</a:t>
            </a:r>
            <a:r>
              <a:rPr lang="da-DK" sz="2500" dirty="0" err="1"/>
              <a:t>CfDs</a:t>
            </a:r>
            <a:r>
              <a:rPr lang="da-DK" sz="2500" dirty="0"/>
              <a:t>), Feed-in-</a:t>
            </a:r>
            <a:r>
              <a:rPr lang="da-DK" sz="2500" dirty="0" err="1"/>
              <a:t>premiums</a:t>
            </a:r>
            <a:endParaRPr lang="en-US" sz="2500" dirty="0"/>
          </a:p>
          <a:p>
            <a:endParaRPr lang="en-US" sz="25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Claim, aka “Policy implication”: </a:t>
            </a:r>
            <a:r>
              <a:rPr lang="en-US" sz="2500" dirty="0"/>
              <a:t>If support is given at the production stage </a:t>
            </a:r>
            <a:r>
              <a:rPr lang="en-US" sz="2500" dirty="0">
                <a:sym typeface="Wingdings" panose="05000000000000000000" pitchFamily="2" charset="2"/>
              </a:rPr>
              <a:t></a:t>
            </a:r>
            <a:endParaRPr lang="en-US" sz="25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a-DK" sz="2500" dirty="0"/>
              <a:t>Market </a:t>
            </a:r>
            <a:r>
              <a:rPr lang="da-DK" sz="2500" dirty="0" err="1"/>
              <a:t>price</a:t>
            </a:r>
            <a:r>
              <a:rPr lang="da-DK" sz="2500" dirty="0"/>
              <a:t> </a:t>
            </a:r>
            <a:r>
              <a:rPr lang="da-DK" sz="2500" dirty="0" err="1"/>
              <a:t>level</a:t>
            </a:r>
            <a:r>
              <a:rPr lang="da-DK" sz="2500" dirty="0"/>
              <a:t> (in situations </a:t>
            </a:r>
            <a:r>
              <a:rPr lang="da-DK" sz="2500" dirty="0" err="1"/>
              <a:t>where</a:t>
            </a:r>
            <a:r>
              <a:rPr lang="da-DK" sz="2500" dirty="0"/>
              <a:t> </a:t>
            </a:r>
            <a:r>
              <a:rPr lang="da-DK" sz="2500" dirty="0" err="1"/>
              <a:t>flexibility</a:t>
            </a:r>
            <a:r>
              <a:rPr lang="da-DK" sz="2500" dirty="0"/>
              <a:t> is a </a:t>
            </a:r>
            <a:r>
              <a:rPr lang="da-DK" sz="2500" dirty="0" err="1"/>
              <a:t>challenge</a:t>
            </a:r>
            <a:r>
              <a:rPr lang="da-DK" sz="2500" dirty="0"/>
              <a:t>) and p</a:t>
            </a:r>
            <a:r>
              <a:rPr lang="en-US" sz="2500" dirty="0"/>
              <a:t>rice volatility:</a:t>
            </a:r>
          </a:p>
          <a:p>
            <a:pPr lvl="2" algn="ctr"/>
            <a:r>
              <a:rPr lang="en-US" sz="2500" dirty="0"/>
              <a:t> Flex-friendly premium &lt; Fixed premium &lt; Sliding premium   </a:t>
            </a:r>
          </a:p>
          <a:p>
            <a:pPr lvl="2" algn="ctr"/>
            <a:endParaRPr lang="en-US" sz="2500" dirty="0"/>
          </a:p>
          <a:p>
            <a:pPr marL="795338" lvl="2" indent="-342900">
              <a:buFont typeface="Arial" panose="020B0604020202020204" pitchFamily="34" charset="0"/>
              <a:buChar char="•"/>
            </a:pP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question: </a:t>
            </a:r>
            <a:r>
              <a:rPr lang="en-US" sz="2500" dirty="0"/>
              <a:t>what support policy induces more investment in dispatchable capacity?</a:t>
            </a:r>
            <a:r>
              <a:rPr lang="en-US" sz="2500" dirty="0">
                <a:sym typeface="Wingdings" panose="05000000000000000000" pitchFamily="2" charset="2"/>
              </a:rPr>
              <a:t> Ongoing work</a:t>
            </a:r>
          </a:p>
          <a:p>
            <a:pPr marL="795338" lvl="2" indent="-342900">
              <a:buFont typeface="Arial" panose="020B0604020202020204" pitchFamily="34" charset="0"/>
              <a:buChar char="•"/>
            </a:pPr>
            <a:r>
              <a:rPr lang="da-DK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F</a:t>
            </a:r>
            <a:r>
              <a:rPr lang="en-US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urther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question: </a:t>
            </a:r>
            <a:r>
              <a:rPr lang="en-US" sz="2500" dirty="0">
                <a:sym typeface="Wingdings" panose="05000000000000000000" pitchFamily="2" charset="2"/>
              </a:rPr>
              <a:t>is it better to give support at the investment stage rather than at the generation stage?  Ongoing work</a:t>
            </a:r>
            <a:endParaRPr lang="da-DK" sz="2500" dirty="0"/>
          </a:p>
        </p:txBody>
      </p:sp>
    </p:spTree>
    <p:extLst>
      <p:ext uri="{BB962C8B-B14F-4D97-AF65-F5344CB8AC3E}">
        <p14:creationId xmlns:p14="http://schemas.microsoft.com/office/powerpoint/2010/main" val="131971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deterministic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E0FDD7-CCFD-412B-BA26-69D1E9E7292F}"/>
                  </a:ext>
                </a:extLst>
              </p:cNvPr>
              <p:cNvSpPr txBox="1"/>
              <p:nvPr/>
            </p:nvSpPr>
            <p:spPr>
              <a:xfrm>
                <a:off x="640926" y="1932317"/>
                <a:ext cx="3738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E0FDD7-CCFD-412B-BA26-69D1E9E72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26" y="1932317"/>
                <a:ext cx="37386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0B474E-9AD0-4102-9B28-A475CF10252E}"/>
              </a:ext>
            </a:extLst>
          </p:cNvPr>
          <p:cNvCxnSpPr/>
          <p:nvPr/>
        </p:nvCxnSpPr>
        <p:spPr>
          <a:xfrm flipH="1">
            <a:off x="1014794" y="2005887"/>
            <a:ext cx="0" cy="3827247"/>
          </a:xfrm>
          <a:prstGeom prst="line">
            <a:avLst/>
          </a:prstGeom>
          <a:ln>
            <a:head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F9079A-7AA3-4F79-A7F4-900830D4C1D9}"/>
              </a:ext>
            </a:extLst>
          </p:cNvPr>
          <p:cNvCxnSpPr/>
          <p:nvPr/>
        </p:nvCxnSpPr>
        <p:spPr>
          <a:xfrm flipV="1">
            <a:off x="1014794" y="5758515"/>
            <a:ext cx="5456374" cy="74620"/>
          </a:xfrm>
          <a:prstGeom prst="line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E0C11A-BAF6-40AA-AAB9-E4D6DFF78179}"/>
              </a:ext>
            </a:extLst>
          </p:cNvPr>
          <p:cNvCxnSpPr/>
          <p:nvPr/>
        </p:nvCxnSpPr>
        <p:spPr>
          <a:xfrm>
            <a:off x="1014794" y="2431493"/>
            <a:ext cx="5034028" cy="332702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44438C-BA23-4D9F-B452-43CB05572DCC}"/>
                  </a:ext>
                </a:extLst>
              </p:cNvPr>
              <p:cNvSpPr txBox="1"/>
              <p:nvPr/>
            </p:nvSpPr>
            <p:spPr>
              <a:xfrm>
                <a:off x="6471168" y="5777169"/>
                <a:ext cx="3848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i="1" dirty="0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44438C-BA23-4D9F-B452-43CB05572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168" y="5777169"/>
                <a:ext cx="384803" cy="369332"/>
              </a:xfrm>
              <a:prstGeom prst="rect">
                <a:avLst/>
              </a:prstGeom>
              <a:blipFill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75264-E3D7-45D9-8ACF-D4242BF55655}"/>
                  </a:ext>
                </a:extLst>
              </p:cNvPr>
              <p:cNvSpPr txBox="1"/>
              <p:nvPr/>
            </p:nvSpPr>
            <p:spPr>
              <a:xfrm>
                <a:off x="653392" y="2250589"/>
                <a:ext cx="4313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75264-E3D7-45D9-8ACF-D4242BF556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392" y="2250589"/>
                <a:ext cx="43139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553D300-6EA5-4CEC-9B4E-3D84EF2B54FF}"/>
                  </a:ext>
                </a:extLst>
              </p:cNvPr>
              <p:cNvSpPr txBox="1"/>
              <p:nvPr/>
            </p:nvSpPr>
            <p:spPr>
              <a:xfrm>
                <a:off x="5833778" y="5846946"/>
                <a:ext cx="431395" cy="613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553D300-6EA5-4CEC-9B4E-3D84EF2B5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778" y="5846946"/>
                <a:ext cx="431395" cy="6133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3875EB7-3A8A-4AEB-B35E-D434D7B5622B}"/>
              </a:ext>
            </a:extLst>
          </p:cNvPr>
          <p:cNvSpPr txBox="1"/>
          <p:nvPr/>
        </p:nvSpPr>
        <p:spPr>
          <a:xfrm>
            <a:off x="4720282" y="1487759"/>
            <a:ext cx="69713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500" dirty="0"/>
              <a:t>Assumptions:</a:t>
            </a:r>
          </a:p>
          <a:p>
            <a:endParaRPr lang="da-DK" sz="2500" dirty="0"/>
          </a:p>
          <a:p>
            <a:pPr marL="457200" indent="-457200">
              <a:buAutoNum type="arabicParenR"/>
            </a:pPr>
            <a:r>
              <a:rPr lang="da-DK" sz="2500" dirty="0" err="1"/>
              <a:t>There</a:t>
            </a:r>
            <a:r>
              <a:rPr lang="da-DK" sz="2500" dirty="0"/>
              <a:t> is a </a:t>
            </a:r>
            <a:r>
              <a:rPr lang="da-DK" sz="2500" dirty="0" err="1"/>
              <a:t>downward-sloping</a:t>
            </a:r>
            <a:r>
              <a:rPr lang="da-DK" sz="2500" dirty="0"/>
              <a:t> demand </a:t>
            </a:r>
            <a:r>
              <a:rPr lang="da-DK" sz="2500" dirty="0" err="1"/>
              <a:t>curve</a:t>
            </a:r>
            <a:r>
              <a:rPr lang="da-DK" sz="2500" dirty="0"/>
              <a:t> for </a:t>
            </a:r>
            <a:r>
              <a:rPr lang="da-DK" sz="2500" dirty="0" err="1"/>
              <a:t>energy</a:t>
            </a:r>
            <a:r>
              <a:rPr lang="da-DK" sz="25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52F1B3E-F736-42EA-9621-E3B35718C6B4}"/>
                  </a:ext>
                </a:extLst>
              </p:cNvPr>
              <p:cNvSpPr txBox="1"/>
              <p:nvPr/>
            </p:nvSpPr>
            <p:spPr>
              <a:xfrm>
                <a:off x="5757943" y="2641922"/>
                <a:ext cx="3333135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2500" i="1" dirty="0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da-DK" sz="25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a-DK" sz="25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sz="2500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da-DK" sz="25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a-DK" sz="25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a-DK" sz="25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sz="25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da-DK" sz="25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a-DK" sz="25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a-DK" sz="25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sz="25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da-DK" sz="25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52F1B3E-F736-42EA-9621-E3B35718C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43" y="2641922"/>
                <a:ext cx="3333135" cy="477054"/>
              </a:xfrm>
              <a:prstGeom prst="rect">
                <a:avLst/>
              </a:prstGeom>
              <a:blipFill>
                <a:blip r:embed="rId6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1FB6BA-C8C7-414C-90D4-F3B0E9446A1F}"/>
                  </a:ext>
                </a:extLst>
              </p:cNvPr>
              <p:cNvSpPr txBox="1"/>
              <p:nvPr/>
            </p:nvSpPr>
            <p:spPr>
              <a:xfrm>
                <a:off x="4720282" y="3175285"/>
                <a:ext cx="7266038" cy="1246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500" dirty="0"/>
                  <a:t>2) </a:t>
                </a:r>
                <a:r>
                  <a:rPr lang="da-DK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VRE producers </a:t>
                </a:r>
                <a:r>
                  <a:rPr lang="da-DK" sz="2500" dirty="0" err="1"/>
                  <a:t>sell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a-DK" sz="2500" dirty="0"/>
                  <a:t> at MC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5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da-DK" sz="2500" dirty="0"/>
                  <a:t> and </a:t>
                </a:r>
                <a:r>
                  <a:rPr lang="da-DK" sz="2500" dirty="0" err="1"/>
                  <a:t>receive</a:t>
                </a:r>
                <a:r>
                  <a:rPr lang="da-DK" sz="2500" dirty="0"/>
                  <a:t> a </a:t>
                </a:r>
                <a:r>
                  <a:rPr lang="da-DK" sz="2500" dirty="0" err="1"/>
                  <a:t>premium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r>
                      <a:rPr lang="da-DK" sz="25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a-DK" sz="2500" dirty="0"/>
                  <a:t>. </a:t>
                </a:r>
                <a:r>
                  <a:rPr lang="da-DK" sz="2500" dirty="0" err="1"/>
                  <a:t>They</a:t>
                </a:r>
                <a:r>
                  <a:rPr lang="da-DK" sz="2500" dirty="0"/>
                  <a:t> have </a:t>
                </a:r>
                <a:r>
                  <a:rPr lang="da-DK" sz="2500" dirty="0" err="1"/>
                  <a:t>installed</a:t>
                </a:r>
                <a:r>
                  <a:rPr lang="da-DK" sz="2500" dirty="0"/>
                  <a:t> </a:t>
                </a:r>
                <a:r>
                  <a:rPr lang="da-DK" sz="2500" dirty="0" err="1"/>
                  <a:t>capacity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500" dirty="0"/>
                  <a:t>, select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a-DK" sz="2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da-DK" sz="25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5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2500" dirty="0">
                    <a:sym typeface="Wingdings" panose="05000000000000000000" pitchFamily="2" charset="2"/>
                  </a:rPr>
                  <a:t> for availability!</a:t>
                </a:r>
                <a:endParaRPr lang="en-US" sz="25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1FB6BA-C8C7-414C-90D4-F3B0E9446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282" y="3175285"/>
                <a:ext cx="7266038" cy="1246495"/>
              </a:xfrm>
              <a:prstGeom prst="rect">
                <a:avLst/>
              </a:prstGeom>
              <a:blipFill>
                <a:blip r:embed="rId7"/>
                <a:stretch>
                  <a:fillRect l="-1342" t="-4412" b="-1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977FF0-B16A-40CB-BC55-214297F90CF5}"/>
              </a:ext>
            </a:extLst>
          </p:cNvPr>
          <p:cNvCxnSpPr>
            <a:cxnSpLocks/>
          </p:cNvCxnSpPr>
          <p:nvPr/>
        </p:nvCxnSpPr>
        <p:spPr>
          <a:xfrm flipV="1">
            <a:off x="1014793" y="5758514"/>
            <a:ext cx="5240024" cy="5056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92FA4D-79E1-497B-8226-E16E117896BC}"/>
                  </a:ext>
                </a:extLst>
              </p:cNvPr>
              <p:cNvSpPr txBox="1"/>
              <p:nvPr/>
            </p:nvSpPr>
            <p:spPr>
              <a:xfrm>
                <a:off x="6481524" y="5476044"/>
                <a:ext cx="942987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a-DK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a-DK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792FA4D-79E1-497B-8226-E16E11789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524" y="5476044"/>
                <a:ext cx="94298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9FEB39-BF2F-4FDC-9889-5094EAAC3904}"/>
                  </a:ext>
                </a:extLst>
              </p:cNvPr>
              <p:cNvSpPr txBox="1"/>
              <p:nvPr/>
            </p:nvSpPr>
            <p:spPr>
              <a:xfrm>
                <a:off x="7278317" y="4547156"/>
                <a:ext cx="4501327" cy="2015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500" dirty="0"/>
                  <a:t>3) </a:t>
                </a:r>
                <a:r>
                  <a:rPr lang="da-DK" sz="25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Dispatchable</a:t>
                </a:r>
                <a:r>
                  <a:rPr lang="da-DK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da-DK" sz="25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renewables</a:t>
                </a:r>
                <a:r>
                  <a:rPr lang="da-DK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da-DK" sz="2500" dirty="0" err="1"/>
                  <a:t>sell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da-DK" sz="25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a-DK" sz="2500" dirty="0"/>
                  <a:t> and </a:t>
                </a:r>
                <a:r>
                  <a:rPr lang="da-DK" sz="2500" dirty="0" err="1"/>
                  <a:t>receive</a:t>
                </a:r>
                <a:r>
                  <a:rPr lang="da-DK" sz="2500" dirty="0"/>
                  <a:t> a </a:t>
                </a:r>
                <a:r>
                  <a:rPr lang="da-DK" sz="2500" dirty="0" err="1"/>
                  <a:t>premium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r>
                      <a:rPr lang="da-DK" sz="25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a-DK" sz="2500" dirty="0"/>
                  <a:t>. </a:t>
                </a:r>
                <a:r>
                  <a:rPr lang="da-DK" sz="2500" dirty="0" err="1"/>
                  <a:t>They</a:t>
                </a:r>
                <a:r>
                  <a:rPr lang="da-DK" sz="2500" dirty="0"/>
                  <a:t> have </a:t>
                </a:r>
                <a:r>
                  <a:rPr lang="da-DK" sz="2500" dirty="0" err="1"/>
                  <a:t>installed</a:t>
                </a:r>
                <a:r>
                  <a:rPr lang="da-DK" sz="2500" dirty="0"/>
                  <a:t> </a:t>
                </a:r>
                <a:r>
                  <a:rPr lang="da-DK" sz="2500" dirty="0" err="1"/>
                  <a:t>capacity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a-DK" sz="25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500" dirty="0"/>
                  <a:t>, select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da-DK" sz="25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a-DK" sz="2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a-DK" sz="25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500" dirty="0"/>
                  <a:t> and have </a:t>
                </a:r>
                <a:r>
                  <a:rPr lang="da-DK" sz="2500" dirty="0"/>
                  <a:t>MC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a-DK" sz="25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a-DK" sz="2500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da-DK" sz="2500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da-DK" sz="2500" dirty="0"/>
                  <a:t> </a:t>
                </a:r>
                <a:endParaRPr lang="en-US" sz="25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39FEB39-BF2F-4FDC-9889-5094EAAC3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317" y="4547156"/>
                <a:ext cx="4501327" cy="2015936"/>
              </a:xfrm>
              <a:prstGeom prst="rect">
                <a:avLst/>
              </a:prstGeom>
              <a:blipFill>
                <a:blip r:embed="rId9"/>
                <a:stretch>
                  <a:fillRect l="-2304" t="-2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E3180A9-A6F0-41A1-BA32-75CA4DD1B388}"/>
              </a:ext>
            </a:extLst>
          </p:cNvPr>
          <p:cNvCxnSpPr>
            <a:cxnSpLocks/>
          </p:cNvCxnSpPr>
          <p:nvPr/>
        </p:nvCxnSpPr>
        <p:spPr>
          <a:xfrm flipV="1">
            <a:off x="1014793" y="4547156"/>
            <a:ext cx="5128387" cy="3130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234977-677D-45D9-8387-3B9A8C634D77}"/>
                  </a:ext>
                </a:extLst>
              </p:cNvPr>
              <p:cNvSpPr txBox="1"/>
              <p:nvPr/>
            </p:nvSpPr>
            <p:spPr>
              <a:xfrm>
                <a:off x="6129335" y="4332021"/>
                <a:ext cx="942987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a-DK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a-DK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a-DK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1234977-677D-45D9-8387-3B9A8C634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335" y="4332021"/>
                <a:ext cx="94298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E495D4C-5251-4E9D-B7C6-0DF293F5C13B}"/>
              </a:ext>
            </a:extLst>
          </p:cNvPr>
          <p:cNvCxnSpPr>
            <a:cxnSpLocks/>
          </p:cNvCxnSpPr>
          <p:nvPr/>
        </p:nvCxnSpPr>
        <p:spPr>
          <a:xfrm flipV="1">
            <a:off x="1014792" y="5168489"/>
            <a:ext cx="5081208" cy="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19AB29-E719-4451-902E-CB0590304A2C}"/>
                  </a:ext>
                </a:extLst>
              </p:cNvPr>
              <p:cNvSpPr txBox="1"/>
              <p:nvPr/>
            </p:nvSpPr>
            <p:spPr>
              <a:xfrm>
                <a:off x="6148732" y="4901406"/>
                <a:ext cx="942987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i="1" dirty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a-DK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a-DK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a-DK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19AB29-E719-4451-902E-CB0590304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8732" y="4901406"/>
                <a:ext cx="942987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8E49373-7EBA-4D04-A188-E83E28130FB4}"/>
                  </a:ext>
                </a:extLst>
              </p:cNvPr>
              <p:cNvSpPr txBox="1"/>
              <p:nvPr/>
            </p:nvSpPr>
            <p:spPr>
              <a:xfrm>
                <a:off x="1206411" y="1633278"/>
                <a:ext cx="3583858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500" dirty="0"/>
                  <a:t>4) Non-</a:t>
                </a:r>
                <a:r>
                  <a:rPr lang="da-DK" sz="2500" dirty="0" err="1"/>
                  <a:t>renewables</a:t>
                </a:r>
                <a:r>
                  <a:rPr lang="da-DK" sz="2500" dirty="0"/>
                  <a:t> </a:t>
                </a:r>
                <a:r>
                  <a:rPr lang="da-DK" sz="2500" dirty="0" err="1"/>
                  <a:t>sell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a-DK" sz="25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da-DK" sz="2500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a-DK" sz="2500" dirty="0"/>
                  <a:t> but </a:t>
                </a:r>
                <a:r>
                  <a:rPr lang="da-DK" sz="2500" dirty="0" err="1"/>
                  <a:t>receive</a:t>
                </a:r>
                <a:r>
                  <a:rPr lang="da-DK" sz="2500" dirty="0"/>
                  <a:t> no </a:t>
                </a:r>
                <a:r>
                  <a:rPr lang="da-DK" sz="2500" dirty="0" err="1"/>
                  <a:t>subsidy</a:t>
                </a:r>
                <a:r>
                  <a:rPr lang="da-DK" sz="2500" dirty="0"/>
                  <a:t> </a:t>
                </a:r>
                <a:endParaRPr lang="en-US" sz="25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8E49373-7EBA-4D04-A188-E83E28130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411" y="1633278"/>
                <a:ext cx="3583858" cy="861774"/>
              </a:xfrm>
              <a:prstGeom prst="rect">
                <a:avLst/>
              </a:prstGeom>
              <a:blipFill>
                <a:blip r:embed="rId12"/>
                <a:stretch>
                  <a:fillRect l="-2891" t="-5674" b="-163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6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3" grpId="0"/>
      <p:bldP spid="33" grpId="0"/>
      <p:bldP spid="21" grpId="0"/>
      <p:bldP spid="4" grpId="0"/>
      <p:bldP spid="16" grpId="0" animBg="1"/>
      <p:bldP spid="26" grpId="0"/>
      <p:bldP spid="32" grpId="0" animBg="1"/>
      <p:bldP spid="35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deterministic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C0ADCA9-691D-4E7F-8CB8-62F9C13025B8}"/>
                  </a:ext>
                </a:extLst>
              </p:cNvPr>
              <p:cNvSpPr txBox="1"/>
              <p:nvPr/>
            </p:nvSpPr>
            <p:spPr>
              <a:xfrm>
                <a:off x="343274" y="1778655"/>
                <a:ext cx="11848726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500" dirty="0" err="1"/>
                  <a:t>Immediate</a:t>
                </a:r>
                <a:r>
                  <a:rPr lang="da-DK" sz="2500" dirty="0"/>
                  <a:t> (</a:t>
                </a:r>
                <a:r>
                  <a:rPr lang="da-DK" sz="2500" dirty="0" err="1"/>
                  <a:t>somewhat</a:t>
                </a:r>
                <a:r>
                  <a:rPr lang="da-DK" sz="2500" dirty="0"/>
                  <a:t> </a:t>
                </a:r>
                <a:r>
                  <a:rPr lang="da-DK" sz="2500" u="sng" dirty="0"/>
                  <a:t>trivial</a:t>
                </a:r>
                <a:r>
                  <a:rPr lang="da-DK" sz="2500" dirty="0"/>
                  <a:t>) </a:t>
                </a:r>
                <a:r>
                  <a:rPr lang="da-DK" sz="2500" dirty="0" err="1"/>
                  <a:t>conclusions</a:t>
                </a:r>
                <a:r>
                  <a:rPr lang="da-DK" sz="2500" dirty="0"/>
                  <a:t>:</a:t>
                </a:r>
              </a:p>
              <a:p>
                <a:endParaRPr lang="da-DK" sz="2500" dirty="0"/>
              </a:p>
              <a:p>
                <a:pPr marL="457200" indent="-457200">
                  <a:buAutoNum type="arabicPeriod"/>
                </a:pPr>
                <a:r>
                  <a:rPr lang="da-DK" sz="2500" dirty="0"/>
                  <a:t>Wind power producers </a:t>
                </a:r>
                <a:r>
                  <a:rPr lang="da-DK" sz="2500" dirty="0" err="1"/>
                  <a:t>will</a:t>
                </a:r>
                <a:r>
                  <a:rPr lang="da-DK" sz="2500" dirty="0"/>
                  <a:t> </a:t>
                </a:r>
                <a:r>
                  <a:rPr lang="da-DK" sz="2500" dirty="0" err="1"/>
                  <a:t>always</a:t>
                </a:r>
                <a:r>
                  <a:rPr lang="da-DK" sz="2500" dirty="0"/>
                  <a:t> </a:t>
                </a:r>
                <a:r>
                  <a:rPr lang="da-DK" sz="2500" dirty="0" err="1"/>
                  <a:t>sell</a:t>
                </a:r>
                <a:r>
                  <a:rPr lang="da-DK" sz="2500" dirty="0"/>
                  <a:t> more </a:t>
                </a:r>
                <a:r>
                  <a:rPr lang="da-DK" sz="2500" dirty="0" err="1"/>
                  <a:t>than</a:t>
                </a:r>
                <a:r>
                  <a:rPr lang="da-DK" sz="2500" dirty="0"/>
                  <a:t> </a:t>
                </a:r>
                <a:r>
                  <a:rPr lang="da-DK" sz="2500" dirty="0" err="1"/>
                  <a:t>its</a:t>
                </a:r>
                <a:r>
                  <a:rPr lang="da-DK" sz="2500" dirty="0"/>
                  <a:t> </a:t>
                </a:r>
                <a:r>
                  <a:rPr lang="da-DK" sz="2500" dirty="0" err="1"/>
                  <a:t>competitors</a:t>
                </a:r>
                <a:r>
                  <a:rPr lang="da-DK" sz="2500" dirty="0"/>
                  <a:t>, as long as </a:t>
                </a:r>
                <a:r>
                  <a:rPr lang="da-DK" sz="2500" dirty="0" err="1"/>
                  <a:t>availability</a:t>
                </a:r>
                <a:r>
                  <a:rPr lang="da-DK" sz="2500" dirty="0"/>
                  <a:t> </a:t>
                </a:r>
                <a:r>
                  <a:rPr lang="da-DK" sz="2500" dirty="0" err="1"/>
                  <a:t>permits</a:t>
                </a:r>
                <a:endParaRPr lang="da-DK" sz="2500" dirty="0"/>
              </a:p>
              <a:p>
                <a:pPr marL="457200" indent="-457200">
                  <a:buAutoNum type="arabicPeriod"/>
                </a:pPr>
                <a:r>
                  <a:rPr lang="da-DK" sz="2500" dirty="0"/>
                  <a:t>If </a:t>
                </a:r>
                <a:r>
                  <a:rPr lang="da-DK" sz="2500" dirty="0" err="1"/>
                  <a:t>they</a:t>
                </a:r>
                <a:r>
                  <a:rPr lang="da-DK" sz="2500" dirty="0"/>
                  <a:t> </a:t>
                </a:r>
                <a:r>
                  <a:rPr lang="da-DK" sz="2500" dirty="0" err="1"/>
                  <a:t>are</a:t>
                </a:r>
                <a:r>
                  <a:rPr lang="da-DK" sz="2500" dirty="0"/>
                  <a:t> </a:t>
                </a:r>
                <a:r>
                  <a:rPr lang="da-DK" sz="2500" dirty="0" err="1"/>
                  <a:t>constrained</a:t>
                </a:r>
                <a:r>
                  <a:rPr lang="da-DK" sz="2500" dirty="0"/>
                  <a:t> by </a:t>
                </a:r>
                <a:r>
                  <a:rPr lang="da-DK" sz="2500" dirty="0" err="1"/>
                  <a:t>availability</a:t>
                </a:r>
                <a:r>
                  <a:rPr lang="da-DK" sz="2500" dirty="0"/>
                  <a:t>, </a:t>
                </a:r>
                <a:r>
                  <a:rPr lang="da-DK" sz="2500" dirty="0" err="1"/>
                  <a:t>they</a:t>
                </a:r>
                <a:r>
                  <a:rPr lang="da-DK" sz="2500" dirty="0"/>
                  <a:t> </a:t>
                </a:r>
                <a:r>
                  <a:rPr lang="da-DK" sz="2500" dirty="0" err="1"/>
                  <a:t>will</a:t>
                </a:r>
                <a:r>
                  <a:rPr lang="da-DK" sz="2500" dirty="0"/>
                  <a:t> </a:t>
                </a:r>
                <a:r>
                  <a:rPr lang="da-DK" sz="2500" dirty="0" err="1"/>
                  <a:t>always</a:t>
                </a:r>
                <a:r>
                  <a:rPr lang="da-DK" sz="2500" dirty="0"/>
                  <a:t> </a:t>
                </a:r>
                <a:r>
                  <a:rPr lang="da-DK" sz="2500" dirty="0" err="1"/>
                  <a:t>produce</a:t>
                </a:r>
                <a:r>
                  <a:rPr lang="da-DK" sz="2500" dirty="0"/>
                  <a:t> at </a:t>
                </a:r>
                <a:r>
                  <a:rPr lang="da-DK" sz="2500" dirty="0" err="1"/>
                  <a:t>full</a:t>
                </a:r>
                <a:r>
                  <a:rPr lang="da-DK" sz="2500" dirty="0"/>
                  <a:t> </a:t>
                </a:r>
                <a:r>
                  <a:rPr lang="da-DK" sz="2500" dirty="0" err="1"/>
                  <a:t>capacity</a:t>
                </a:r>
                <a:endParaRPr lang="da-DK" sz="2500" dirty="0"/>
              </a:p>
              <a:p>
                <a:pPr marL="541338"/>
                <a:r>
                  <a:rPr lang="da-DK" sz="2500" dirty="0">
                    <a:sym typeface="Wingdings" panose="05000000000000000000" pitchFamily="2" charset="2"/>
                  </a:rPr>
                  <a:t>  1+2:</a:t>
                </a:r>
                <a:r>
                  <a:rPr lang="da-DK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 Merit-</a:t>
                </a:r>
                <a:r>
                  <a:rPr lang="da-DK" sz="25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order</a:t>
                </a:r>
                <a:r>
                  <a:rPr lang="da-DK" sz="25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 </a:t>
                </a:r>
                <a:r>
                  <a:rPr lang="da-DK" sz="25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sym typeface="Wingdings" panose="05000000000000000000" pitchFamily="2" charset="2"/>
                  </a:rPr>
                  <a:t>effect</a:t>
                </a:r>
                <a:endParaRPr lang="da-DK" sz="25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da-DK" sz="2500" dirty="0"/>
                  <a:t>3. The </a:t>
                </a:r>
                <a:r>
                  <a:rPr lang="da-DK" sz="2500" dirty="0" err="1"/>
                  <a:t>remaining</a:t>
                </a:r>
                <a:r>
                  <a:rPr lang="da-DK" sz="2500" dirty="0"/>
                  <a:t> producers’ outputs </a:t>
                </a:r>
                <a:r>
                  <a:rPr lang="da-DK" sz="2500" dirty="0" err="1"/>
                  <a:t>depend</a:t>
                </a:r>
                <a:r>
                  <a:rPr lang="da-DK" sz="2500" dirty="0"/>
                  <a:t> on the </a:t>
                </a:r>
                <a:r>
                  <a:rPr lang="da-DK" sz="2500" dirty="0" err="1"/>
                  <a:t>size</a:t>
                </a:r>
                <a:r>
                  <a:rPr lang="da-DK" sz="2500" dirty="0"/>
                  <a:t> of the </a:t>
                </a:r>
                <a:r>
                  <a:rPr lang="da-DK" sz="2500" dirty="0" err="1"/>
                  <a:t>premium</a:t>
                </a:r>
                <a:r>
                  <a:rPr lang="da-DK" sz="2500" dirty="0"/>
                  <a:t> </a:t>
                </a:r>
                <a14:m>
                  <m:oMath xmlns:m="http://schemas.openxmlformats.org/officeDocument/2006/math">
                    <m:r>
                      <a:rPr lang="da-DK" sz="25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da-DK" sz="2500" dirty="0"/>
                  <a:t> and </a:t>
                </a:r>
                <a:r>
                  <a:rPr lang="da-DK" sz="2500" dirty="0" err="1"/>
                  <a:t>their</a:t>
                </a:r>
                <a:r>
                  <a:rPr lang="da-DK" sz="2500" dirty="0"/>
                  <a:t> </a:t>
                </a:r>
                <a:r>
                  <a:rPr lang="da-DK" sz="2500" dirty="0" err="1"/>
                  <a:t>own</a:t>
                </a:r>
                <a:r>
                  <a:rPr lang="da-DK" sz="2500" dirty="0"/>
                  <a:t> </a:t>
                </a:r>
                <a:r>
                  <a:rPr lang="da-DK" sz="2500" dirty="0" err="1"/>
                  <a:t>costs</a:t>
                </a:r>
                <a:endParaRPr lang="da-DK" sz="2500" dirty="0"/>
              </a:p>
              <a:p>
                <a:r>
                  <a:rPr lang="da-DK" sz="2500" dirty="0"/>
                  <a:t>4. </a:t>
                </a:r>
                <a:r>
                  <a:rPr lang="da-DK" sz="2500" dirty="0" err="1"/>
                  <a:t>We</a:t>
                </a:r>
                <a:r>
                  <a:rPr lang="da-DK" sz="2500" dirty="0"/>
                  <a:t> </a:t>
                </a:r>
                <a:r>
                  <a:rPr lang="da-DK" sz="2500" dirty="0" err="1"/>
                  <a:t>can</a:t>
                </a:r>
                <a:r>
                  <a:rPr lang="da-DK" sz="2500" dirty="0"/>
                  <a:t> </a:t>
                </a:r>
                <a:r>
                  <a:rPr lang="da-DK" sz="2500" dirty="0" err="1"/>
                  <a:t>say</a:t>
                </a:r>
                <a:r>
                  <a:rPr lang="da-DK" sz="2500" dirty="0"/>
                  <a:t> </a:t>
                </a:r>
                <a:r>
                  <a:rPr lang="da-DK" sz="2500" dirty="0" err="1"/>
                  <a:t>even</a:t>
                </a:r>
                <a:r>
                  <a:rPr lang="da-DK" sz="2500" dirty="0"/>
                  <a:t> more: </a:t>
                </a:r>
              </a:p>
              <a:p>
                <a:pPr marL="914400" lvl="1" indent="-457200">
                  <a:buAutoNum type="alphaLcParenR"/>
                </a:pPr>
                <a:r>
                  <a:rPr lang="da-DK" sz="2500" dirty="0" err="1"/>
                  <a:t>any</a:t>
                </a:r>
                <a:r>
                  <a:rPr lang="da-DK" sz="2500" dirty="0"/>
                  <a:t> </a:t>
                </a:r>
                <a:r>
                  <a:rPr lang="da-DK" sz="2500" dirty="0" err="1"/>
                  <a:t>premium</a:t>
                </a:r>
                <a:r>
                  <a:rPr lang="da-DK" sz="2500" dirty="0"/>
                  <a:t> is </a:t>
                </a:r>
                <a:r>
                  <a:rPr lang="da-DK" sz="25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effective</a:t>
                </a:r>
                <a:r>
                  <a:rPr lang="da-DK" sz="2500" dirty="0"/>
                  <a:t> to </a:t>
                </a:r>
                <a:r>
                  <a:rPr lang="da-DK" sz="2500" dirty="0" err="1"/>
                  <a:t>increase</a:t>
                </a:r>
                <a:r>
                  <a:rPr lang="da-DK" sz="2500" dirty="0"/>
                  <a:t> </a:t>
                </a:r>
                <a:r>
                  <a:rPr lang="da-DK" sz="2500" dirty="0" err="1"/>
                  <a:t>renewables</a:t>
                </a:r>
                <a:r>
                  <a:rPr lang="da-DK" sz="2500" dirty="0"/>
                  <a:t> </a:t>
                </a:r>
              </a:p>
              <a:p>
                <a:pPr marL="914400" lvl="1" indent="-457200">
                  <a:buAutoNum type="alphaLcParenR"/>
                </a:pPr>
                <a:r>
                  <a:rPr lang="da-DK" sz="2500" dirty="0"/>
                  <a:t>as long as </a:t>
                </a:r>
                <a:r>
                  <a:rPr lang="da-DK" sz="2500" dirty="0" err="1"/>
                  <a:t>there</a:t>
                </a:r>
                <a:r>
                  <a:rPr lang="da-DK" sz="2500" dirty="0"/>
                  <a:t> is no differentiation in the policy, </a:t>
                </a:r>
                <a:r>
                  <a:rPr lang="da-DK" sz="25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technological</a:t>
                </a:r>
                <a:r>
                  <a:rPr lang="da-DK" sz="25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da-DK" sz="2500" b="1" i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neutrality</a:t>
                </a:r>
                <a:r>
                  <a:rPr lang="da-DK" sz="25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da-DK" sz="2500" dirty="0"/>
                  <a:t>is </a:t>
                </a:r>
                <a:r>
                  <a:rPr lang="da-DK" sz="2500" dirty="0" err="1"/>
                  <a:t>ensured</a:t>
                </a:r>
                <a:r>
                  <a:rPr lang="da-DK" sz="2500" dirty="0"/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C0ADCA9-691D-4E7F-8CB8-62F9C1302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74" y="1778655"/>
                <a:ext cx="11848726" cy="4708981"/>
              </a:xfrm>
              <a:prstGeom prst="rect">
                <a:avLst/>
              </a:prstGeom>
              <a:blipFill>
                <a:blip r:embed="rId2"/>
                <a:stretch>
                  <a:fillRect l="-874" t="-1036" r="-514" b="-2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43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deterministic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A99B98D-FCD4-4700-B35E-ECE52CEFE24B}"/>
                  </a:ext>
                </a:extLst>
              </p:cNvPr>
              <p:cNvSpPr/>
              <p:nvPr/>
            </p:nvSpPr>
            <p:spPr>
              <a:xfrm>
                <a:off x="713983" y="1868662"/>
                <a:ext cx="10515600" cy="4370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2" indent="0" algn="just">
                  <a:buNone/>
                  <a:tabLst>
                    <a:tab pos="273050" algn="l"/>
                  </a:tabLst>
                </a:pPr>
                <a:r>
                  <a:rPr lang="da-DK" sz="2600" b="1" dirty="0"/>
                  <a:t>Notation:</a:t>
                </a:r>
              </a:p>
              <a:p>
                <a:pPr marL="457200" lvl="2" indent="-457200" algn="just">
                  <a:lnSpc>
                    <a:spcPct val="150000"/>
                  </a:lnSpc>
                  <a:tabLst>
                    <a:tab pos="273050" algn="l"/>
                  </a:tabLst>
                </a:pPr>
                <a:r>
                  <a:rPr lang="da-DK" sz="2400" dirty="0"/>
                  <a:t>Inverse </a:t>
                </a:r>
                <a:r>
                  <a:rPr lang="da-DK" sz="2400" dirty="0" err="1"/>
                  <a:t>demand</a:t>
                </a:r>
                <a:r>
                  <a:rPr lang="da-DK" sz="2400" dirty="0"/>
                  <a:t> </a:t>
                </a:r>
                <a:r>
                  <a:rPr lang="da-DK" sz="2400" dirty="0" err="1"/>
                  <a:t>function</a:t>
                </a:r>
                <a:r>
                  <a:rPr lang="da-DK" sz="2400" dirty="0"/>
                  <a:t> 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da-DK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da-D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</m:oMath>
                </a14:m>
                <a:endParaRPr lang="da-DK" sz="2400" i="1" dirty="0"/>
              </a:p>
              <a:p>
                <a:pPr marL="457200" lvl="2" indent="-457200" algn="just">
                  <a:lnSpc>
                    <a:spcPct val="150000"/>
                  </a:lnSpc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da-DK" sz="2400" dirty="0"/>
                  <a:t> is </a:t>
                </a:r>
                <a:r>
                  <a:rPr lang="da-DK" sz="2400" dirty="0" err="1"/>
                  <a:t>wholesale</a:t>
                </a:r>
                <a:r>
                  <a:rPr lang="da-DK" sz="2400" dirty="0"/>
                  <a:t> </a:t>
                </a:r>
                <a:r>
                  <a:rPr lang="da-DK" sz="2400" dirty="0" err="1"/>
                  <a:t>price</a:t>
                </a:r>
                <a:r>
                  <a:rPr lang="da-DK" sz="2400" dirty="0"/>
                  <a:t> of </a:t>
                </a:r>
                <a:r>
                  <a:rPr lang="da-DK" sz="2400" dirty="0" err="1"/>
                  <a:t>electricity</a:t>
                </a:r>
                <a:endParaRPr lang="da-DK" sz="2400" dirty="0"/>
              </a:p>
              <a:p>
                <a:pPr marL="457200" lvl="2" indent="-457200" algn="just">
                  <a:lnSpc>
                    <a:spcPct val="150000"/>
                  </a:lnSpc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4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da-DK" sz="2400" dirty="0"/>
                  <a:t> is </a:t>
                </a:r>
                <a:r>
                  <a:rPr lang="da-DK" sz="2400" dirty="0" err="1"/>
                  <a:t>electric</a:t>
                </a:r>
                <a:r>
                  <a:rPr lang="da-DK" sz="2400" dirty="0"/>
                  <a:t> </a:t>
                </a:r>
                <a:r>
                  <a:rPr lang="da-DK" sz="2400" dirty="0" err="1"/>
                  <a:t>energy</a:t>
                </a:r>
                <a:endParaRPr lang="da-DK" sz="2400" dirty="0"/>
              </a:p>
              <a:p>
                <a:pPr marL="457200" lvl="2" indent="-457200" algn="just">
                  <a:lnSpc>
                    <a:spcPct val="150000"/>
                  </a:lnSpc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𝑟𝑒𝑠</m:t>
                        </m:r>
                      </m:sub>
                    </m:sSub>
                    <m:r>
                      <a:rPr lang="en-GB" sz="240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4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a-DK" sz="2400" dirty="0"/>
                  <a:t> is </a:t>
                </a:r>
                <a:r>
                  <a:rPr lang="da-DK" sz="2400" dirty="0" err="1"/>
                  <a:t>reneewable</a:t>
                </a:r>
                <a:r>
                  <a:rPr lang="da-DK" sz="2400" dirty="0"/>
                  <a:t> </a:t>
                </a:r>
                <a:r>
                  <a:rPr lang="da-DK" sz="2400" dirty="0" err="1"/>
                  <a:t>electricity</a:t>
                </a:r>
                <a:endParaRPr lang="da-DK" sz="2400" dirty="0"/>
              </a:p>
              <a:p>
                <a:pPr marL="457200" lvl="2" indent="-457200" algn="just">
                  <a:lnSpc>
                    <a:spcPct val="150000"/>
                  </a:lnSpc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da-DK" sz="2400" dirty="0"/>
                  <a:t> </a:t>
                </a:r>
                <a:r>
                  <a:rPr lang="da-DK" sz="2400" dirty="0" err="1"/>
                  <a:t>are</a:t>
                </a:r>
                <a:r>
                  <a:rPr lang="da-DK" sz="2400" dirty="0"/>
                  <a:t> </a:t>
                </a:r>
                <a:r>
                  <a:rPr lang="da-DK" sz="2400" dirty="0" err="1"/>
                  <a:t>exogenously</a:t>
                </a:r>
                <a:r>
                  <a:rPr lang="da-DK" sz="2400" dirty="0"/>
                  <a:t> given </a:t>
                </a:r>
                <a:r>
                  <a:rPr lang="da-DK" sz="2400" dirty="0" err="1"/>
                  <a:t>installed</a:t>
                </a:r>
                <a:r>
                  <a:rPr lang="da-DK" sz="2400" dirty="0"/>
                  <a:t> </a:t>
                </a:r>
                <a:r>
                  <a:rPr lang="da-DK" sz="2400" dirty="0" err="1"/>
                  <a:t>capacities</a:t>
                </a:r>
                <a:endParaRPr lang="da-DK" sz="2400" dirty="0"/>
              </a:p>
              <a:p>
                <a:pPr marL="457200" lvl="2" indent="-457200" algn="just">
                  <a:lnSpc>
                    <a:spcPct val="150000"/>
                  </a:lnSpc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da-DK" sz="2400" dirty="0"/>
                  <a:t> is an </a:t>
                </a:r>
                <a:r>
                  <a:rPr lang="da-DK" sz="2400" dirty="0" err="1"/>
                  <a:t>availability</a:t>
                </a:r>
                <a:r>
                  <a:rPr lang="da-DK" sz="2400" dirty="0"/>
                  <a:t> parameter</a:t>
                </a:r>
              </a:p>
              <a:p>
                <a:pPr marL="457200" lvl="2" indent="-457200" algn="just">
                  <a:lnSpc>
                    <a:spcPct val="150000"/>
                  </a:lnSpc>
                  <a:tabLst>
                    <a:tab pos="273050" algn="l"/>
                  </a:tabLst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da-DK" sz="2400" dirty="0"/>
                  <a:t> </a:t>
                </a:r>
                <a:r>
                  <a:rPr lang="da-DK" sz="2400" dirty="0" err="1"/>
                  <a:t>are</a:t>
                </a:r>
                <a:r>
                  <a:rPr lang="da-DK" sz="2400" dirty="0"/>
                  <a:t> per-unit </a:t>
                </a:r>
                <a:r>
                  <a:rPr lang="da-DK" sz="2400" dirty="0" err="1"/>
                  <a:t>subsidies</a:t>
                </a:r>
                <a:r>
                  <a:rPr lang="da-DK" sz="2400" dirty="0"/>
                  <a:t>, i.e. the support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A99B98D-FCD4-4700-B35E-ECE52CEFE2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83" y="1868662"/>
                <a:ext cx="10515600" cy="4370427"/>
              </a:xfrm>
              <a:prstGeom prst="rect">
                <a:avLst/>
              </a:prstGeom>
              <a:blipFill>
                <a:blip r:embed="rId2"/>
                <a:stretch>
                  <a:fillRect l="-1043" t="-1257" b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57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000" dirty="0"/>
              <a:t>A </a:t>
            </a:r>
            <a:r>
              <a:rPr lang="da-DK" sz="5000" dirty="0" err="1"/>
              <a:t>very</a:t>
            </a:r>
            <a:r>
              <a:rPr lang="da-DK" sz="5000" dirty="0"/>
              <a:t> simple model (</a:t>
            </a:r>
            <a:r>
              <a:rPr lang="da-DK" sz="5000" dirty="0" err="1"/>
              <a:t>deterministic</a:t>
            </a:r>
            <a:r>
              <a:rPr lang="da-DK" sz="5000" dirty="0"/>
              <a:t>)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lassholder for innhold 4">
                <a:extLst>
                  <a:ext uri="{FF2B5EF4-FFF2-40B4-BE49-F238E27FC236}">
                    <a16:creationId xmlns:a16="http://schemas.microsoft.com/office/drawing/2014/main" id="{EEC2DF2D-1F81-4515-8666-D6AF7A38AF2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7994" y="1467605"/>
                <a:ext cx="11954005" cy="52964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600" b="1" dirty="0"/>
                  <a:t>A </a:t>
                </a:r>
                <a:r>
                  <a:rPr lang="da-DK" sz="2600" b="1" i="1" u="sng" dirty="0" err="1"/>
                  <a:t>deterministic</a:t>
                </a:r>
                <a:r>
                  <a:rPr lang="da-DK" sz="2600" b="1" dirty="0"/>
                  <a:t> and </a:t>
                </a:r>
                <a:r>
                  <a:rPr lang="da-DK" sz="2600" b="1" i="1" u="sng" dirty="0" err="1"/>
                  <a:t>static</a:t>
                </a:r>
                <a:r>
                  <a:rPr lang="da-DK" sz="2600" b="1" dirty="0"/>
                  <a:t> Cournot model</a:t>
                </a:r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Firm 1 – A VRE producer</a:t>
                </a:r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20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GB" sz="2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GB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 </m:t>
                              </m:r>
                              <m:r>
                                <a:rPr lang="en-GB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d>
                                <m:dPr>
                                  <m:ctrlPr>
                                    <a:rPr lang="en-GB" sz="2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220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                              s.t.</a:t>
                </a:r>
                <a14:m>
                  <m:oMath xmlns:m="http://schemas.openxmlformats.org/officeDocument/2006/math">
                    <m:r>
                      <a:rPr lang="en-GB" sz="2200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sSub>
                      <m:sSubPr>
                        <m:ctrlP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Firm 2 – A </a:t>
                </a:r>
                <a:r>
                  <a:rPr lang="da-DK" sz="2200" i="1" dirty="0" err="1"/>
                  <a:t>biofuel</a:t>
                </a:r>
                <a:r>
                  <a:rPr lang="da-DK" sz="2200" i="1" dirty="0"/>
                  <a:t> power plant</a:t>
                </a:r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2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 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d>
                                <m:d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220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GB" sz="2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GB" sz="2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GB" sz="22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                              s.t.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Firm 3 – A </a:t>
                </a:r>
                <a:r>
                  <a:rPr lang="da-DK" sz="2200" i="1" dirty="0" err="1"/>
                  <a:t>comventional</a:t>
                </a:r>
                <a:r>
                  <a:rPr lang="da-DK" sz="2200" i="1" dirty="0"/>
                  <a:t>, non-</a:t>
                </a:r>
                <a:r>
                  <a:rPr lang="da-DK" sz="2200" i="1" dirty="0" err="1"/>
                  <a:t>renewable</a:t>
                </a:r>
                <a:r>
                  <a:rPr lang="da-DK" sz="2200" i="1" dirty="0"/>
                  <a:t> power plant</a:t>
                </a:r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2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 </m:t>
                              </m:r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d>
                                <m:d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GB" sz="220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GB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GB" sz="2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2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GB" sz="220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r>
                  <a:rPr lang="da-DK" sz="2200" i="1" dirty="0"/>
                  <a:t>                              s.t.</a:t>
                </a:r>
                <a14:m>
                  <m:oMath xmlns:m="http://schemas.openxmlformats.org/officeDocument/2006/math">
                    <m:r>
                      <a:rPr lang="en-GB" sz="2200" i="1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GB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2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4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457200" lvl="2" indent="-457200" algn="just"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0" lvl="2" indent="0" algn="just">
                  <a:buFont typeface="Arial" panose="020B0604020202020204" pitchFamily="34" charset="0"/>
                  <a:buNone/>
                  <a:tabLst>
                    <a:tab pos="273050" algn="l"/>
                  </a:tabLst>
                </a:pPr>
                <a:endParaRPr lang="da-DK" sz="2600" b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i="1" dirty="0"/>
              </a:p>
              <a:p>
                <a:pPr marL="342900" lvl="2" indent="-342900" algn="just">
                  <a:tabLst>
                    <a:tab pos="273050" algn="l"/>
                  </a:tabLst>
                </a:pPr>
                <a:endParaRPr lang="da-DK" sz="2600" dirty="0"/>
              </a:p>
            </p:txBody>
          </p:sp>
        </mc:Choice>
        <mc:Fallback xmlns="">
          <p:sp>
            <p:nvSpPr>
              <p:cNvPr id="10" name="Plassholder for innhold 4">
                <a:extLst>
                  <a:ext uri="{FF2B5EF4-FFF2-40B4-BE49-F238E27FC236}">
                    <a16:creationId xmlns:a16="http://schemas.microsoft.com/office/drawing/2014/main" id="{EEC2DF2D-1F81-4515-8666-D6AF7A38A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94" y="1467605"/>
                <a:ext cx="11954005" cy="5296450"/>
              </a:xfrm>
              <a:prstGeom prst="rect">
                <a:avLst/>
              </a:prstGeom>
              <a:blipFill>
                <a:blip r:embed="rId2"/>
                <a:stretch>
                  <a:fillRect l="-918" t="-1841" b="-4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789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7251</TotalTime>
  <Words>2298</Words>
  <Application>Microsoft Office PowerPoint</Application>
  <PresentationFormat>Widescreen</PresentationFormat>
  <Paragraphs>478</Paragraphs>
  <Slides>29</Slides>
  <Notes>7</Notes>
  <HiddenSlides>12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Wingdings</vt:lpstr>
      <vt:lpstr>Office Theme</vt:lpstr>
      <vt:lpstr>Reconciling Renewable Electricity subsidies with flexibility amid the Green Transition</vt:lpstr>
      <vt:lpstr>In 1 nutshell</vt:lpstr>
      <vt:lpstr>In 2 nutshells …</vt:lpstr>
      <vt:lpstr>In 3 nutshells …</vt:lpstr>
      <vt:lpstr>Well … In 4 nutshells then!</vt:lpstr>
      <vt:lpstr>A very simple model (deterministic)</vt:lpstr>
      <vt:lpstr>A very simple model (deterministic)</vt:lpstr>
      <vt:lpstr>A very simple model (deterministic)</vt:lpstr>
      <vt:lpstr>A very simple model (deterministic)</vt:lpstr>
      <vt:lpstr>A very simple model (deterministic)</vt:lpstr>
      <vt:lpstr>A very simple model (stochastic)</vt:lpstr>
      <vt:lpstr>A very simple model (stochastic)</vt:lpstr>
      <vt:lpstr>A very simple model (stochastic)</vt:lpstr>
      <vt:lpstr>A very simple model (stochastic)</vt:lpstr>
      <vt:lpstr>A very simple model (stochastic)</vt:lpstr>
      <vt:lpstr>Monte Carlo Simulations</vt:lpstr>
      <vt:lpstr>Monte Carlo Simulations</vt:lpstr>
      <vt:lpstr>Monte Carlo Simulations</vt:lpstr>
      <vt:lpstr>Monte Carlo Simulations</vt:lpstr>
      <vt:lpstr>Monte Carlo Simulations</vt:lpstr>
      <vt:lpstr>Monte Carlo Simulations</vt:lpstr>
      <vt:lpstr>Monte Carlo Simulations</vt:lpstr>
      <vt:lpstr>Conclusions</vt:lpstr>
      <vt:lpstr>Review and comparison of RES support in Nordics an Baltics </vt:lpstr>
      <vt:lpstr>Review and comparison of RES support in Nordics an Baltics </vt:lpstr>
      <vt:lpstr>Review and comparison of RES support in Nordics an Baltics </vt:lpstr>
      <vt:lpstr>Review and comparison of RES support in Nordics an Baltics </vt:lpstr>
      <vt:lpstr>Review and comparison of RES support in Nordics an Baltics </vt:lpstr>
      <vt:lpstr>Review and comparison of RES support in Nordics an Baltics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Boscan</dc:creator>
  <cp:lastModifiedBy>Luis Boscan</cp:lastModifiedBy>
  <cp:revision>398</cp:revision>
  <dcterms:created xsi:type="dcterms:W3CDTF">2017-08-29T12:32:16Z</dcterms:created>
  <dcterms:modified xsi:type="dcterms:W3CDTF">2018-04-24T08:08:16Z</dcterms:modified>
</cp:coreProperties>
</file>