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8" r:id="rId5"/>
  </p:sldIdLst>
  <p:sldSz cx="32399288" cy="39600188"/>
  <p:notesSz cx="10234613" cy="14662150"/>
  <p:defaultTextStyle>
    <a:defPPr>
      <a:defRPr lang="en-US"/>
    </a:defPPr>
    <a:lvl1pPr marL="0" algn="l" defTabSz="1892444" rtl="0" eaLnBrk="1" latinLnBrk="0" hangingPunct="1">
      <a:defRPr sz="7438" kern="1200">
        <a:solidFill>
          <a:schemeClr val="tx1"/>
        </a:solidFill>
        <a:latin typeface="+mn-lt"/>
        <a:ea typeface="+mn-ea"/>
        <a:cs typeface="+mn-cs"/>
      </a:defRPr>
    </a:lvl1pPr>
    <a:lvl2pPr marL="1892444" algn="l" defTabSz="1892444" rtl="0" eaLnBrk="1" latinLnBrk="0" hangingPunct="1">
      <a:defRPr sz="7438" kern="1200">
        <a:solidFill>
          <a:schemeClr val="tx1"/>
        </a:solidFill>
        <a:latin typeface="+mn-lt"/>
        <a:ea typeface="+mn-ea"/>
        <a:cs typeface="+mn-cs"/>
      </a:defRPr>
    </a:lvl2pPr>
    <a:lvl3pPr marL="3784889" algn="l" defTabSz="1892444" rtl="0" eaLnBrk="1" latinLnBrk="0" hangingPunct="1">
      <a:defRPr sz="7438" kern="1200">
        <a:solidFill>
          <a:schemeClr val="tx1"/>
        </a:solidFill>
        <a:latin typeface="+mn-lt"/>
        <a:ea typeface="+mn-ea"/>
        <a:cs typeface="+mn-cs"/>
      </a:defRPr>
    </a:lvl3pPr>
    <a:lvl4pPr marL="5677333" algn="l" defTabSz="1892444" rtl="0" eaLnBrk="1" latinLnBrk="0" hangingPunct="1">
      <a:defRPr sz="7438" kern="1200">
        <a:solidFill>
          <a:schemeClr val="tx1"/>
        </a:solidFill>
        <a:latin typeface="+mn-lt"/>
        <a:ea typeface="+mn-ea"/>
        <a:cs typeface="+mn-cs"/>
      </a:defRPr>
    </a:lvl4pPr>
    <a:lvl5pPr marL="7569778" algn="l" defTabSz="1892444" rtl="0" eaLnBrk="1" latinLnBrk="0" hangingPunct="1">
      <a:defRPr sz="7438" kern="1200">
        <a:solidFill>
          <a:schemeClr val="tx1"/>
        </a:solidFill>
        <a:latin typeface="+mn-lt"/>
        <a:ea typeface="+mn-ea"/>
        <a:cs typeface="+mn-cs"/>
      </a:defRPr>
    </a:lvl5pPr>
    <a:lvl6pPr marL="9462223" algn="l" defTabSz="1892444" rtl="0" eaLnBrk="1" latinLnBrk="0" hangingPunct="1">
      <a:defRPr sz="7438" kern="1200">
        <a:solidFill>
          <a:schemeClr val="tx1"/>
        </a:solidFill>
        <a:latin typeface="+mn-lt"/>
        <a:ea typeface="+mn-ea"/>
        <a:cs typeface="+mn-cs"/>
      </a:defRPr>
    </a:lvl6pPr>
    <a:lvl7pPr marL="11354667" algn="l" defTabSz="1892444" rtl="0" eaLnBrk="1" latinLnBrk="0" hangingPunct="1">
      <a:defRPr sz="7438" kern="1200">
        <a:solidFill>
          <a:schemeClr val="tx1"/>
        </a:solidFill>
        <a:latin typeface="+mn-lt"/>
        <a:ea typeface="+mn-ea"/>
        <a:cs typeface="+mn-cs"/>
      </a:defRPr>
    </a:lvl7pPr>
    <a:lvl8pPr marL="13247111" algn="l" defTabSz="1892444" rtl="0" eaLnBrk="1" latinLnBrk="0" hangingPunct="1">
      <a:defRPr sz="7438" kern="1200">
        <a:solidFill>
          <a:schemeClr val="tx1"/>
        </a:solidFill>
        <a:latin typeface="+mn-lt"/>
        <a:ea typeface="+mn-ea"/>
        <a:cs typeface="+mn-cs"/>
      </a:defRPr>
    </a:lvl8pPr>
    <a:lvl9pPr marL="15139556" algn="l" defTabSz="1892444" rtl="0" eaLnBrk="1" latinLnBrk="0" hangingPunct="1">
      <a:defRPr sz="743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3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5A57"/>
    <a:srgbClr val="DDCBA4"/>
    <a:srgbClr val="F4E2DE"/>
    <a:srgbClr val="AEB862"/>
    <a:srgbClr val="AE5462"/>
    <a:srgbClr val="789D4A"/>
    <a:srgbClr val="003EB3"/>
    <a:srgbClr val="0064A6"/>
    <a:srgbClr val="0057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2" autoAdjust="0"/>
    <p:restoredTop sz="94643" autoAdjust="0"/>
  </p:normalViewPr>
  <p:slideViewPr>
    <p:cSldViewPr snapToGrid="0" snapToObjects="1" showGuides="1">
      <p:cViewPr varScale="1">
        <p:scale>
          <a:sx n="20" d="100"/>
          <a:sy n="20" d="100"/>
        </p:scale>
        <p:origin x="3396" y="114"/>
      </p:cViewPr>
      <p:guideLst>
        <p:guide orient="horz" pos="12473"/>
        <p:guide pos="102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733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5797550" y="0"/>
            <a:ext cx="4435475" cy="733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30262-488E-4A5F-9C6D-71DB3F2274B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868613" y="1100138"/>
            <a:ext cx="4498975" cy="5497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1023938" y="6964363"/>
            <a:ext cx="8186737" cy="6597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13927138"/>
            <a:ext cx="4435475" cy="731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5797550" y="13927138"/>
            <a:ext cx="4435475" cy="731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90793A-F07F-480E-8A6A-19721A84E29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609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1337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1pPr>
    <a:lvl2pPr marL="365669" algn="l" defTabSz="731337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2pPr>
    <a:lvl3pPr marL="731337" algn="l" defTabSz="731337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3pPr>
    <a:lvl4pPr marL="1097006" algn="l" defTabSz="731337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4pPr>
    <a:lvl5pPr marL="1462674" algn="l" defTabSz="731337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5pPr>
    <a:lvl6pPr marL="1828343" algn="l" defTabSz="731337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6pPr>
    <a:lvl7pPr marL="2194011" algn="l" defTabSz="731337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7pPr>
    <a:lvl8pPr marL="2559680" algn="l" defTabSz="731337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8pPr>
    <a:lvl9pPr marL="2925348" algn="l" defTabSz="731337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2868613" y="1100138"/>
            <a:ext cx="4498975" cy="5497512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0793A-F07F-480E-8A6A-19721A84E2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13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12301730"/>
            <a:ext cx="27539394" cy="8488374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9896" y="22440107"/>
            <a:ext cx="22679502" cy="1012004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03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06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110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813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516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220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923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627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8071A-41FB-AB45-A6BF-3404888252FF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8888-66F3-0043-A857-328B56BCEF7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5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8071A-41FB-AB45-A6BF-3404888252FF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8888-66F3-0043-A857-328B56BCEF7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68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248173" y="11660061"/>
            <a:ext cx="25829432" cy="248362845"/>
          </a:xfrm>
        </p:spPr>
        <p:txBody>
          <a:bodyPr vert="eaVert"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43001" y="11660061"/>
            <a:ext cx="76965182" cy="248362845"/>
          </a:xfrm>
        </p:spPr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8071A-41FB-AB45-A6BF-3404888252FF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8888-66F3-0043-A857-328B56BCEF7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8071A-41FB-AB45-A6BF-3404888252FF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8888-66F3-0043-A857-328B56BCEF7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0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321" y="25446792"/>
            <a:ext cx="27539394" cy="7865037"/>
          </a:xfrm>
        </p:spPr>
        <p:txBody>
          <a:bodyPr anchor="t"/>
          <a:lstStyle>
            <a:lvl1pPr algn="l">
              <a:defRPr sz="14902" b="1" cap="all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321" y="16784252"/>
            <a:ext cx="27539394" cy="8662538"/>
          </a:xfrm>
        </p:spPr>
        <p:txBody>
          <a:bodyPr anchor="b"/>
          <a:lstStyle>
            <a:lvl1pPr marL="0" indent="0">
              <a:buNone/>
              <a:defRPr sz="7487">
                <a:solidFill>
                  <a:schemeClr val="tx1">
                    <a:tint val="75000"/>
                  </a:schemeClr>
                </a:solidFill>
              </a:defRPr>
            </a:lvl1pPr>
            <a:lvl2pPr marL="1703389" indent="0">
              <a:buNone/>
              <a:defRPr sz="6695">
                <a:solidFill>
                  <a:schemeClr val="tx1">
                    <a:tint val="75000"/>
                  </a:schemeClr>
                </a:solidFill>
              </a:defRPr>
            </a:lvl2pPr>
            <a:lvl3pPr marL="3406778" indent="0">
              <a:buNone/>
              <a:defRPr sz="5975">
                <a:solidFill>
                  <a:schemeClr val="tx1">
                    <a:tint val="75000"/>
                  </a:schemeClr>
                </a:solidFill>
              </a:defRPr>
            </a:lvl3pPr>
            <a:lvl4pPr marL="5110168" indent="0">
              <a:buNone/>
              <a:defRPr sz="5183">
                <a:solidFill>
                  <a:schemeClr val="tx1">
                    <a:tint val="75000"/>
                  </a:schemeClr>
                </a:solidFill>
              </a:defRPr>
            </a:lvl4pPr>
            <a:lvl5pPr marL="6813558" indent="0">
              <a:buNone/>
              <a:defRPr sz="5183">
                <a:solidFill>
                  <a:schemeClr val="tx1">
                    <a:tint val="75000"/>
                  </a:schemeClr>
                </a:solidFill>
              </a:defRPr>
            </a:lvl5pPr>
            <a:lvl6pPr marL="8516947" indent="0">
              <a:buNone/>
              <a:defRPr sz="5183">
                <a:solidFill>
                  <a:schemeClr val="tx1">
                    <a:tint val="75000"/>
                  </a:schemeClr>
                </a:solidFill>
              </a:defRPr>
            </a:lvl6pPr>
            <a:lvl7pPr marL="10220336" indent="0">
              <a:buNone/>
              <a:defRPr sz="5183">
                <a:solidFill>
                  <a:schemeClr val="tx1">
                    <a:tint val="75000"/>
                  </a:schemeClr>
                </a:solidFill>
              </a:defRPr>
            </a:lvl7pPr>
            <a:lvl8pPr marL="11923725" indent="0">
              <a:buNone/>
              <a:defRPr sz="5183">
                <a:solidFill>
                  <a:schemeClr val="tx1">
                    <a:tint val="75000"/>
                  </a:schemeClr>
                </a:solidFill>
              </a:defRPr>
            </a:lvl8pPr>
            <a:lvl9pPr marL="13627115" indent="0">
              <a:buNone/>
              <a:defRPr sz="51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8071A-41FB-AB45-A6BF-3404888252FF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8888-66F3-0043-A857-328B56BCEF7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5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43004" y="67925322"/>
            <a:ext cx="51394494" cy="192097579"/>
          </a:xfrm>
        </p:spPr>
        <p:txBody>
          <a:bodyPr/>
          <a:lstStyle>
            <a:lvl1pPr>
              <a:defRPr sz="10439"/>
            </a:lvl1pPr>
            <a:lvl2pPr>
              <a:defRPr sz="8927"/>
            </a:lvl2pPr>
            <a:lvl3pPr>
              <a:defRPr sz="7487"/>
            </a:lvl3pPr>
            <a:lvl4pPr>
              <a:defRPr sz="6695"/>
            </a:lvl4pPr>
            <a:lvl5pPr>
              <a:defRPr sz="6695"/>
            </a:lvl5pPr>
            <a:lvl6pPr>
              <a:defRPr sz="6695"/>
            </a:lvl6pPr>
            <a:lvl7pPr>
              <a:defRPr sz="6695"/>
            </a:lvl7pPr>
            <a:lvl8pPr>
              <a:defRPr sz="6695"/>
            </a:lvl8pPr>
            <a:lvl9pPr>
              <a:defRPr sz="6695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77486" y="67925322"/>
            <a:ext cx="51400121" cy="192097579"/>
          </a:xfrm>
        </p:spPr>
        <p:txBody>
          <a:bodyPr/>
          <a:lstStyle>
            <a:lvl1pPr>
              <a:defRPr sz="10439"/>
            </a:lvl1pPr>
            <a:lvl2pPr>
              <a:defRPr sz="8927"/>
            </a:lvl2pPr>
            <a:lvl3pPr>
              <a:defRPr sz="7487"/>
            </a:lvl3pPr>
            <a:lvl4pPr>
              <a:defRPr sz="6695"/>
            </a:lvl4pPr>
            <a:lvl5pPr>
              <a:defRPr sz="6695"/>
            </a:lvl5pPr>
            <a:lvl6pPr>
              <a:defRPr sz="6695"/>
            </a:lvl6pPr>
            <a:lvl7pPr>
              <a:defRPr sz="6695"/>
            </a:lvl7pPr>
            <a:lvl8pPr>
              <a:defRPr sz="6695"/>
            </a:lvl8pPr>
            <a:lvl9pPr>
              <a:defRPr sz="6695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8071A-41FB-AB45-A6BF-3404888252FF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8888-66F3-0043-A857-328B56BCEF7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47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965" y="1585843"/>
            <a:ext cx="29159359" cy="6600032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965" y="8864214"/>
            <a:ext cx="14315312" cy="3694181"/>
          </a:xfrm>
        </p:spPr>
        <p:txBody>
          <a:bodyPr anchor="b"/>
          <a:lstStyle>
            <a:lvl1pPr marL="0" indent="0">
              <a:buNone/>
              <a:defRPr sz="8927" b="1"/>
            </a:lvl1pPr>
            <a:lvl2pPr marL="1703389" indent="0">
              <a:buNone/>
              <a:defRPr sz="7487" b="1"/>
            </a:lvl2pPr>
            <a:lvl3pPr marL="3406778" indent="0">
              <a:buNone/>
              <a:defRPr sz="6695" b="1"/>
            </a:lvl3pPr>
            <a:lvl4pPr marL="5110168" indent="0">
              <a:buNone/>
              <a:defRPr sz="5975" b="1"/>
            </a:lvl4pPr>
            <a:lvl5pPr marL="6813558" indent="0">
              <a:buNone/>
              <a:defRPr sz="5975" b="1"/>
            </a:lvl5pPr>
            <a:lvl6pPr marL="8516947" indent="0">
              <a:buNone/>
              <a:defRPr sz="5975" b="1"/>
            </a:lvl6pPr>
            <a:lvl7pPr marL="10220336" indent="0">
              <a:buNone/>
              <a:defRPr sz="5975" b="1"/>
            </a:lvl7pPr>
            <a:lvl8pPr marL="11923725" indent="0">
              <a:buNone/>
              <a:defRPr sz="5975" b="1"/>
            </a:lvl8pPr>
            <a:lvl9pPr marL="13627115" indent="0">
              <a:buNone/>
              <a:defRPr sz="5975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9965" y="12558395"/>
            <a:ext cx="14315312" cy="22815944"/>
          </a:xfrm>
        </p:spPr>
        <p:txBody>
          <a:bodyPr/>
          <a:lstStyle>
            <a:lvl1pPr>
              <a:defRPr sz="8927"/>
            </a:lvl1pPr>
            <a:lvl2pPr>
              <a:defRPr sz="7487"/>
            </a:lvl2pPr>
            <a:lvl3pPr>
              <a:defRPr sz="6695"/>
            </a:lvl3pPr>
            <a:lvl4pPr>
              <a:defRPr sz="5975"/>
            </a:lvl4pPr>
            <a:lvl5pPr>
              <a:defRPr sz="5975"/>
            </a:lvl5pPr>
            <a:lvl6pPr>
              <a:defRPr sz="5975"/>
            </a:lvl6pPr>
            <a:lvl7pPr>
              <a:defRPr sz="5975"/>
            </a:lvl7pPr>
            <a:lvl8pPr>
              <a:defRPr sz="5975"/>
            </a:lvl8pPr>
            <a:lvl9pPr>
              <a:defRPr sz="5975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58390" y="8864214"/>
            <a:ext cx="14320936" cy="3694181"/>
          </a:xfrm>
        </p:spPr>
        <p:txBody>
          <a:bodyPr anchor="b"/>
          <a:lstStyle>
            <a:lvl1pPr marL="0" indent="0">
              <a:buNone/>
              <a:defRPr sz="8927" b="1"/>
            </a:lvl1pPr>
            <a:lvl2pPr marL="1703389" indent="0">
              <a:buNone/>
              <a:defRPr sz="7487" b="1"/>
            </a:lvl2pPr>
            <a:lvl3pPr marL="3406778" indent="0">
              <a:buNone/>
              <a:defRPr sz="6695" b="1"/>
            </a:lvl3pPr>
            <a:lvl4pPr marL="5110168" indent="0">
              <a:buNone/>
              <a:defRPr sz="5975" b="1"/>
            </a:lvl4pPr>
            <a:lvl5pPr marL="6813558" indent="0">
              <a:buNone/>
              <a:defRPr sz="5975" b="1"/>
            </a:lvl5pPr>
            <a:lvl6pPr marL="8516947" indent="0">
              <a:buNone/>
              <a:defRPr sz="5975" b="1"/>
            </a:lvl6pPr>
            <a:lvl7pPr marL="10220336" indent="0">
              <a:buNone/>
              <a:defRPr sz="5975" b="1"/>
            </a:lvl7pPr>
            <a:lvl8pPr marL="11923725" indent="0">
              <a:buNone/>
              <a:defRPr sz="5975" b="1"/>
            </a:lvl8pPr>
            <a:lvl9pPr marL="13627115" indent="0">
              <a:buNone/>
              <a:defRPr sz="5975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58390" y="12558395"/>
            <a:ext cx="14320936" cy="22815944"/>
          </a:xfrm>
        </p:spPr>
        <p:txBody>
          <a:bodyPr/>
          <a:lstStyle>
            <a:lvl1pPr>
              <a:defRPr sz="8927"/>
            </a:lvl1pPr>
            <a:lvl2pPr>
              <a:defRPr sz="7487"/>
            </a:lvl2pPr>
            <a:lvl3pPr>
              <a:defRPr sz="6695"/>
            </a:lvl3pPr>
            <a:lvl4pPr>
              <a:defRPr sz="5975"/>
            </a:lvl4pPr>
            <a:lvl5pPr>
              <a:defRPr sz="5975"/>
            </a:lvl5pPr>
            <a:lvl6pPr>
              <a:defRPr sz="5975"/>
            </a:lvl6pPr>
            <a:lvl7pPr>
              <a:defRPr sz="5975"/>
            </a:lvl7pPr>
            <a:lvl8pPr>
              <a:defRPr sz="5975"/>
            </a:lvl8pPr>
            <a:lvl9pPr>
              <a:defRPr sz="5975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8071A-41FB-AB45-A6BF-3404888252FF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8888-66F3-0043-A857-328B56BCEF7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17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8071A-41FB-AB45-A6BF-3404888252FF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8888-66F3-0043-A857-328B56BCEF7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7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8071A-41FB-AB45-A6BF-3404888252FF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8888-66F3-0043-A857-328B56BCEF7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09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966" y="1576675"/>
            <a:ext cx="10659143" cy="6710033"/>
          </a:xfrm>
        </p:spPr>
        <p:txBody>
          <a:bodyPr anchor="b"/>
          <a:lstStyle>
            <a:lvl1pPr algn="l">
              <a:defRPr sz="7487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7222" y="1576677"/>
            <a:ext cx="18112102" cy="33797663"/>
          </a:xfrm>
        </p:spPr>
        <p:txBody>
          <a:bodyPr/>
          <a:lstStyle>
            <a:lvl1pPr>
              <a:defRPr sz="11950"/>
            </a:lvl1pPr>
            <a:lvl2pPr>
              <a:defRPr sz="10439"/>
            </a:lvl2pPr>
            <a:lvl3pPr>
              <a:defRPr sz="8927"/>
            </a:lvl3pPr>
            <a:lvl4pPr>
              <a:defRPr sz="7487"/>
            </a:lvl4pPr>
            <a:lvl5pPr>
              <a:defRPr sz="7487"/>
            </a:lvl5pPr>
            <a:lvl6pPr>
              <a:defRPr sz="7487"/>
            </a:lvl6pPr>
            <a:lvl7pPr>
              <a:defRPr sz="7487"/>
            </a:lvl7pPr>
            <a:lvl8pPr>
              <a:defRPr sz="7487"/>
            </a:lvl8pPr>
            <a:lvl9pPr>
              <a:defRPr sz="7487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9966" y="8286711"/>
            <a:ext cx="10659143" cy="27087632"/>
          </a:xfrm>
        </p:spPr>
        <p:txBody>
          <a:bodyPr/>
          <a:lstStyle>
            <a:lvl1pPr marL="0" indent="0">
              <a:buNone/>
              <a:defRPr sz="5183"/>
            </a:lvl1pPr>
            <a:lvl2pPr marL="1703389" indent="0">
              <a:buNone/>
              <a:defRPr sz="4463"/>
            </a:lvl2pPr>
            <a:lvl3pPr marL="3406778" indent="0">
              <a:buNone/>
              <a:defRPr sz="3743"/>
            </a:lvl3pPr>
            <a:lvl4pPr marL="5110168" indent="0">
              <a:buNone/>
              <a:defRPr sz="3384"/>
            </a:lvl4pPr>
            <a:lvl5pPr marL="6813558" indent="0">
              <a:buNone/>
              <a:defRPr sz="3384"/>
            </a:lvl5pPr>
            <a:lvl6pPr marL="8516947" indent="0">
              <a:buNone/>
              <a:defRPr sz="3384"/>
            </a:lvl6pPr>
            <a:lvl7pPr marL="10220336" indent="0">
              <a:buNone/>
              <a:defRPr sz="3384"/>
            </a:lvl7pPr>
            <a:lvl8pPr marL="11923725" indent="0">
              <a:buNone/>
              <a:defRPr sz="3384"/>
            </a:lvl8pPr>
            <a:lvl9pPr marL="13627115" indent="0">
              <a:buNone/>
              <a:defRPr sz="3384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8071A-41FB-AB45-A6BF-3404888252FF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8888-66F3-0043-A857-328B56BCEF7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2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489" y="27720134"/>
            <a:ext cx="19439573" cy="3272517"/>
          </a:xfrm>
        </p:spPr>
        <p:txBody>
          <a:bodyPr anchor="b"/>
          <a:lstStyle>
            <a:lvl1pPr algn="l">
              <a:defRPr sz="7487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0489" y="3538351"/>
            <a:ext cx="19439573" cy="23760113"/>
          </a:xfrm>
        </p:spPr>
        <p:txBody>
          <a:bodyPr/>
          <a:lstStyle>
            <a:lvl1pPr marL="0" indent="0">
              <a:buNone/>
              <a:defRPr sz="11950"/>
            </a:lvl1pPr>
            <a:lvl2pPr marL="1703389" indent="0">
              <a:buNone/>
              <a:defRPr sz="10439"/>
            </a:lvl2pPr>
            <a:lvl3pPr marL="3406778" indent="0">
              <a:buNone/>
              <a:defRPr sz="8927"/>
            </a:lvl3pPr>
            <a:lvl4pPr marL="5110168" indent="0">
              <a:buNone/>
              <a:defRPr sz="7487"/>
            </a:lvl4pPr>
            <a:lvl5pPr marL="6813558" indent="0">
              <a:buNone/>
              <a:defRPr sz="7487"/>
            </a:lvl5pPr>
            <a:lvl6pPr marL="8516947" indent="0">
              <a:buNone/>
              <a:defRPr sz="7487"/>
            </a:lvl6pPr>
            <a:lvl7pPr marL="10220336" indent="0">
              <a:buNone/>
              <a:defRPr sz="7487"/>
            </a:lvl7pPr>
            <a:lvl8pPr marL="11923725" indent="0">
              <a:buNone/>
              <a:defRPr sz="7487"/>
            </a:lvl8pPr>
            <a:lvl9pPr marL="13627115" indent="0">
              <a:buNone/>
              <a:defRPr sz="748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0489" y="30992653"/>
            <a:ext cx="19439573" cy="4647519"/>
          </a:xfrm>
        </p:spPr>
        <p:txBody>
          <a:bodyPr/>
          <a:lstStyle>
            <a:lvl1pPr marL="0" indent="0">
              <a:buNone/>
              <a:defRPr sz="5183"/>
            </a:lvl1pPr>
            <a:lvl2pPr marL="1703389" indent="0">
              <a:buNone/>
              <a:defRPr sz="4463"/>
            </a:lvl2pPr>
            <a:lvl3pPr marL="3406778" indent="0">
              <a:buNone/>
              <a:defRPr sz="3743"/>
            </a:lvl3pPr>
            <a:lvl4pPr marL="5110168" indent="0">
              <a:buNone/>
              <a:defRPr sz="3384"/>
            </a:lvl4pPr>
            <a:lvl5pPr marL="6813558" indent="0">
              <a:buNone/>
              <a:defRPr sz="3384"/>
            </a:lvl5pPr>
            <a:lvl6pPr marL="8516947" indent="0">
              <a:buNone/>
              <a:defRPr sz="3384"/>
            </a:lvl6pPr>
            <a:lvl7pPr marL="10220336" indent="0">
              <a:buNone/>
              <a:defRPr sz="3384"/>
            </a:lvl7pPr>
            <a:lvl8pPr marL="11923725" indent="0">
              <a:buNone/>
              <a:defRPr sz="3384"/>
            </a:lvl8pPr>
            <a:lvl9pPr marL="13627115" indent="0">
              <a:buNone/>
              <a:defRPr sz="3384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8071A-41FB-AB45-A6BF-3404888252FF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8888-66F3-0043-A857-328B56BCEF7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8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19965" y="1585843"/>
            <a:ext cx="29159359" cy="6600032"/>
          </a:xfrm>
          <a:prstGeom prst="rect">
            <a:avLst/>
          </a:prstGeom>
        </p:spPr>
        <p:txBody>
          <a:bodyPr vert="horz" lIns="473229" tIns="236615" rIns="473229" bIns="236615" rtlCol="0" anchor="ctr">
            <a:normAutofit/>
          </a:bodyPr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965" y="9240048"/>
            <a:ext cx="29159359" cy="26134294"/>
          </a:xfrm>
          <a:prstGeom prst="rect">
            <a:avLst/>
          </a:prstGeom>
        </p:spPr>
        <p:txBody>
          <a:bodyPr vert="horz" lIns="473229" tIns="236615" rIns="473229" bIns="236615" rtlCol="0">
            <a:normAutofit/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19965" y="36703511"/>
            <a:ext cx="7559834" cy="2108344"/>
          </a:xfrm>
          <a:prstGeom prst="rect">
            <a:avLst/>
          </a:prstGeom>
        </p:spPr>
        <p:txBody>
          <a:bodyPr vert="horz" lIns="473229" tIns="236615" rIns="473229" bIns="236615" rtlCol="0" anchor="ctr"/>
          <a:lstStyle>
            <a:lvl1pPr algn="l">
              <a:defRPr sz="44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8071A-41FB-AB45-A6BF-3404888252FF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69760" y="36703511"/>
            <a:ext cx="10259774" cy="2108344"/>
          </a:xfrm>
          <a:prstGeom prst="rect">
            <a:avLst/>
          </a:prstGeom>
        </p:spPr>
        <p:txBody>
          <a:bodyPr vert="horz" lIns="473229" tIns="236615" rIns="473229" bIns="236615" rtlCol="0" anchor="ctr"/>
          <a:lstStyle>
            <a:lvl1pPr algn="ctr">
              <a:defRPr sz="44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19489" y="36703511"/>
            <a:ext cx="7559834" cy="2108344"/>
          </a:xfrm>
          <a:prstGeom prst="rect">
            <a:avLst/>
          </a:prstGeom>
        </p:spPr>
        <p:txBody>
          <a:bodyPr vert="horz" lIns="473229" tIns="236615" rIns="473229" bIns="236615" rtlCol="0" anchor="ctr"/>
          <a:lstStyle>
            <a:lvl1pPr algn="r">
              <a:defRPr sz="44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18888-66F3-0043-A857-328B56BCEF7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72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703389" rtl="0" eaLnBrk="1" latinLnBrk="0" hangingPunct="1">
        <a:spcBef>
          <a:spcPct val="0"/>
        </a:spcBef>
        <a:buNone/>
        <a:defRPr sz="1641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77542" indent="-1277542" algn="l" defTabSz="1703389" rtl="0" eaLnBrk="1" latinLnBrk="0" hangingPunct="1">
        <a:spcBef>
          <a:spcPct val="20000"/>
        </a:spcBef>
        <a:buFont typeface="Arial"/>
        <a:buChar char="•"/>
        <a:defRPr sz="11950" kern="1200">
          <a:solidFill>
            <a:schemeClr val="tx1"/>
          </a:solidFill>
          <a:latin typeface="+mn-lt"/>
          <a:ea typeface="+mn-ea"/>
          <a:cs typeface="+mn-cs"/>
        </a:defRPr>
      </a:lvl1pPr>
      <a:lvl2pPr marL="2768008" indent="-1064618" algn="l" defTabSz="1703389" rtl="0" eaLnBrk="1" latinLnBrk="0" hangingPunct="1">
        <a:spcBef>
          <a:spcPct val="20000"/>
        </a:spcBef>
        <a:buFont typeface="Arial"/>
        <a:buChar char="–"/>
        <a:defRPr sz="10439" kern="1200">
          <a:solidFill>
            <a:schemeClr val="tx1"/>
          </a:solidFill>
          <a:latin typeface="+mn-lt"/>
          <a:ea typeface="+mn-ea"/>
          <a:cs typeface="+mn-cs"/>
        </a:defRPr>
      </a:lvl2pPr>
      <a:lvl3pPr marL="4258473" indent="-851695" algn="l" defTabSz="1703389" rtl="0" eaLnBrk="1" latinLnBrk="0" hangingPunct="1">
        <a:spcBef>
          <a:spcPct val="20000"/>
        </a:spcBef>
        <a:buFont typeface="Arial"/>
        <a:buChar char="•"/>
        <a:defRPr sz="8927" kern="1200">
          <a:solidFill>
            <a:schemeClr val="tx1"/>
          </a:solidFill>
          <a:latin typeface="+mn-lt"/>
          <a:ea typeface="+mn-ea"/>
          <a:cs typeface="+mn-cs"/>
        </a:defRPr>
      </a:lvl3pPr>
      <a:lvl4pPr marL="5961863" indent="-851695" algn="l" defTabSz="1703389" rtl="0" eaLnBrk="1" latinLnBrk="0" hangingPunct="1">
        <a:spcBef>
          <a:spcPct val="20000"/>
        </a:spcBef>
        <a:buFont typeface="Arial"/>
        <a:buChar char="–"/>
        <a:defRPr sz="7487" kern="1200">
          <a:solidFill>
            <a:schemeClr val="tx1"/>
          </a:solidFill>
          <a:latin typeface="+mn-lt"/>
          <a:ea typeface="+mn-ea"/>
          <a:cs typeface="+mn-cs"/>
        </a:defRPr>
      </a:lvl4pPr>
      <a:lvl5pPr marL="7665252" indent="-851695" algn="l" defTabSz="1703389" rtl="0" eaLnBrk="1" latinLnBrk="0" hangingPunct="1">
        <a:spcBef>
          <a:spcPct val="20000"/>
        </a:spcBef>
        <a:buFont typeface="Arial"/>
        <a:buChar char="»"/>
        <a:defRPr sz="7487" kern="1200">
          <a:solidFill>
            <a:schemeClr val="tx1"/>
          </a:solidFill>
          <a:latin typeface="+mn-lt"/>
          <a:ea typeface="+mn-ea"/>
          <a:cs typeface="+mn-cs"/>
        </a:defRPr>
      </a:lvl5pPr>
      <a:lvl6pPr marL="9368641" indent="-851695" algn="l" defTabSz="1703389" rtl="0" eaLnBrk="1" latinLnBrk="0" hangingPunct="1">
        <a:spcBef>
          <a:spcPct val="20000"/>
        </a:spcBef>
        <a:buFont typeface="Arial"/>
        <a:buChar char="•"/>
        <a:defRPr sz="7487" kern="1200">
          <a:solidFill>
            <a:schemeClr val="tx1"/>
          </a:solidFill>
          <a:latin typeface="+mn-lt"/>
          <a:ea typeface="+mn-ea"/>
          <a:cs typeface="+mn-cs"/>
        </a:defRPr>
      </a:lvl6pPr>
      <a:lvl7pPr marL="11072031" indent="-851695" algn="l" defTabSz="1703389" rtl="0" eaLnBrk="1" latinLnBrk="0" hangingPunct="1">
        <a:spcBef>
          <a:spcPct val="20000"/>
        </a:spcBef>
        <a:buFont typeface="Arial"/>
        <a:buChar char="•"/>
        <a:defRPr sz="7487" kern="1200">
          <a:solidFill>
            <a:schemeClr val="tx1"/>
          </a:solidFill>
          <a:latin typeface="+mn-lt"/>
          <a:ea typeface="+mn-ea"/>
          <a:cs typeface="+mn-cs"/>
        </a:defRPr>
      </a:lvl7pPr>
      <a:lvl8pPr marL="12775420" indent="-851695" algn="l" defTabSz="1703389" rtl="0" eaLnBrk="1" latinLnBrk="0" hangingPunct="1">
        <a:spcBef>
          <a:spcPct val="20000"/>
        </a:spcBef>
        <a:buFont typeface="Arial"/>
        <a:buChar char="•"/>
        <a:defRPr sz="7487" kern="1200">
          <a:solidFill>
            <a:schemeClr val="tx1"/>
          </a:solidFill>
          <a:latin typeface="+mn-lt"/>
          <a:ea typeface="+mn-ea"/>
          <a:cs typeface="+mn-cs"/>
        </a:defRPr>
      </a:lvl8pPr>
      <a:lvl9pPr marL="14478809" indent="-851695" algn="l" defTabSz="1703389" rtl="0" eaLnBrk="1" latinLnBrk="0" hangingPunct="1">
        <a:spcBef>
          <a:spcPct val="20000"/>
        </a:spcBef>
        <a:buFont typeface="Arial"/>
        <a:buChar char="•"/>
        <a:defRPr sz="74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03389" rtl="0" eaLnBrk="1" latinLnBrk="0" hangingPunct="1">
        <a:defRPr sz="6695" kern="1200">
          <a:solidFill>
            <a:schemeClr val="tx1"/>
          </a:solidFill>
          <a:latin typeface="+mn-lt"/>
          <a:ea typeface="+mn-ea"/>
          <a:cs typeface="+mn-cs"/>
        </a:defRPr>
      </a:lvl1pPr>
      <a:lvl2pPr marL="1703389" algn="l" defTabSz="1703389" rtl="0" eaLnBrk="1" latinLnBrk="0" hangingPunct="1">
        <a:defRPr sz="6695" kern="1200">
          <a:solidFill>
            <a:schemeClr val="tx1"/>
          </a:solidFill>
          <a:latin typeface="+mn-lt"/>
          <a:ea typeface="+mn-ea"/>
          <a:cs typeface="+mn-cs"/>
        </a:defRPr>
      </a:lvl2pPr>
      <a:lvl3pPr marL="3406778" algn="l" defTabSz="1703389" rtl="0" eaLnBrk="1" latinLnBrk="0" hangingPunct="1">
        <a:defRPr sz="6695" kern="1200">
          <a:solidFill>
            <a:schemeClr val="tx1"/>
          </a:solidFill>
          <a:latin typeface="+mn-lt"/>
          <a:ea typeface="+mn-ea"/>
          <a:cs typeface="+mn-cs"/>
        </a:defRPr>
      </a:lvl3pPr>
      <a:lvl4pPr marL="5110168" algn="l" defTabSz="1703389" rtl="0" eaLnBrk="1" latinLnBrk="0" hangingPunct="1">
        <a:defRPr sz="6695" kern="1200">
          <a:solidFill>
            <a:schemeClr val="tx1"/>
          </a:solidFill>
          <a:latin typeface="+mn-lt"/>
          <a:ea typeface="+mn-ea"/>
          <a:cs typeface="+mn-cs"/>
        </a:defRPr>
      </a:lvl4pPr>
      <a:lvl5pPr marL="6813558" algn="l" defTabSz="1703389" rtl="0" eaLnBrk="1" latinLnBrk="0" hangingPunct="1">
        <a:defRPr sz="6695" kern="1200">
          <a:solidFill>
            <a:schemeClr val="tx1"/>
          </a:solidFill>
          <a:latin typeface="+mn-lt"/>
          <a:ea typeface="+mn-ea"/>
          <a:cs typeface="+mn-cs"/>
        </a:defRPr>
      </a:lvl5pPr>
      <a:lvl6pPr marL="8516947" algn="l" defTabSz="1703389" rtl="0" eaLnBrk="1" latinLnBrk="0" hangingPunct="1">
        <a:defRPr sz="6695" kern="1200">
          <a:solidFill>
            <a:schemeClr val="tx1"/>
          </a:solidFill>
          <a:latin typeface="+mn-lt"/>
          <a:ea typeface="+mn-ea"/>
          <a:cs typeface="+mn-cs"/>
        </a:defRPr>
      </a:lvl6pPr>
      <a:lvl7pPr marL="10220336" algn="l" defTabSz="1703389" rtl="0" eaLnBrk="1" latinLnBrk="0" hangingPunct="1">
        <a:defRPr sz="6695" kern="1200">
          <a:solidFill>
            <a:schemeClr val="tx1"/>
          </a:solidFill>
          <a:latin typeface="+mn-lt"/>
          <a:ea typeface="+mn-ea"/>
          <a:cs typeface="+mn-cs"/>
        </a:defRPr>
      </a:lvl7pPr>
      <a:lvl8pPr marL="11923725" algn="l" defTabSz="1703389" rtl="0" eaLnBrk="1" latinLnBrk="0" hangingPunct="1">
        <a:defRPr sz="6695" kern="1200">
          <a:solidFill>
            <a:schemeClr val="tx1"/>
          </a:solidFill>
          <a:latin typeface="+mn-lt"/>
          <a:ea typeface="+mn-ea"/>
          <a:cs typeface="+mn-cs"/>
        </a:defRPr>
      </a:lvl8pPr>
      <a:lvl9pPr marL="13627115" algn="l" defTabSz="1703389" rtl="0" eaLnBrk="1" latinLnBrk="0" hangingPunct="1">
        <a:defRPr sz="66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ktangel 68"/>
          <p:cNvSpPr/>
          <p:nvPr/>
        </p:nvSpPr>
        <p:spPr>
          <a:xfrm>
            <a:off x="0" y="36982400"/>
            <a:ext cx="32448708" cy="2698736"/>
          </a:xfrm>
          <a:prstGeom prst="rect">
            <a:avLst/>
          </a:prstGeom>
          <a:solidFill>
            <a:srgbClr val="D05A5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8" name="Rektangel 57"/>
          <p:cNvSpPr/>
          <p:nvPr/>
        </p:nvSpPr>
        <p:spPr>
          <a:xfrm>
            <a:off x="612775" y="32579194"/>
            <a:ext cx="30829570" cy="720000"/>
          </a:xfrm>
          <a:prstGeom prst="rect">
            <a:avLst/>
          </a:prstGeom>
          <a:solidFill>
            <a:srgbClr val="D05A5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2" name="Rektangel 51"/>
          <p:cNvSpPr/>
          <p:nvPr/>
        </p:nvSpPr>
        <p:spPr>
          <a:xfrm>
            <a:off x="22051379" y="6336033"/>
            <a:ext cx="9447123" cy="8872283"/>
          </a:xfrm>
          <a:prstGeom prst="rect">
            <a:avLst/>
          </a:prstGeom>
          <a:solidFill>
            <a:srgbClr val="DDCBA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Rektangel 19"/>
          <p:cNvSpPr/>
          <p:nvPr/>
        </p:nvSpPr>
        <p:spPr>
          <a:xfrm>
            <a:off x="761908" y="6440680"/>
            <a:ext cx="9929886" cy="8767635"/>
          </a:xfrm>
          <a:prstGeom prst="rect">
            <a:avLst/>
          </a:prstGeom>
          <a:solidFill>
            <a:srgbClr val="DDCBA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Rektangel 18"/>
          <p:cNvSpPr/>
          <p:nvPr/>
        </p:nvSpPr>
        <p:spPr>
          <a:xfrm>
            <a:off x="761908" y="5720253"/>
            <a:ext cx="9929886" cy="720701"/>
          </a:xfrm>
          <a:prstGeom prst="rect">
            <a:avLst/>
          </a:prstGeom>
          <a:solidFill>
            <a:srgbClr val="D05A5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TextBox 13"/>
          <p:cNvSpPr txBox="1"/>
          <p:nvPr/>
        </p:nvSpPr>
        <p:spPr>
          <a:xfrm>
            <a:off x="5961844" y="845910"/>
            <a:ext cx="216103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Title [size 72]</a:t>
            </a:r>
            <a:endParaRPr lang="da-DK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0590" y="5742461"/>
            <a:ext cx="4950650" cy="724974"/>
          </a:xfrm>
          <a:prstGeom prst="rect">
            <a:avLst/>
          </a:prstGeom>
          <a:noFill/>
        </p:spPr>
        <p:txBody>
          <a:bodyPr wrap="square" lIns="51832" tIns="51832" rIns="51832" bIns="51832" rtlCol="0" anchor="ctr" anchorCtr="0">
            <a:spAutoFit/>
          </a:bodyPr>
          <a:lstStyle/>
          <a:p>
            <a:r>
              <a:rPr lang="en-GB" sz="4000" b="1" dirty="0" smtClean="0">
                <a:latin typeface="Arial"/>
                <a:cs typeface="Arial"/>
              </a:rPr>
              <a:t>Purpose [size 40]</a:t>
            </a:r>
            <a:endParaRPr lang="en-GB" sz="4000" b="1" dirty="0">
              <a:latin typeface="Arial"/>
              <a:cs typeface="Arial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1356891" y="6625512"/>
            <a:ext cx="9202842" cy="491934"/>
          </a:xfrm>
          <a:prstGeom prst="rect">
            <a:avLst/>
          </a:prstGeom>
        </p:spPr>
        <p:txBody>
          <a:bodyPr wrap="square" tIns="51832" bIns="51832">
            <a:spAutoFit/>
          </a:bodyPr>
          <a:lstStyle/>
          <a:p>
            <a:pPr algn="just"/>
            <a:endParaRPr lang="en-US" sz="2448" kern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ktangel 23"/>
          <p:cNvSpPr/>
          <p:nvPr/>
        </p:nvSpPr>
        <p:spPr>
          <a:xfrm>
            <a:off x="22170951" y="6746859"/>
            <a:ext cx="9174264" cy="558790"/>
          </a:xfrm>
          <a:prstGeom prst="rect">
            <a:avLst/>
          </a:prstGeom>
        </p:spPr>
        <p:txBody>
          <a:bodyPr wrap="square" tIns="51832" bIns="51832">
            <a:spAutoFit/>
          </a:bodyPr>
          <a:lstStyle/>
          <a:p>
            <a:pPr algn="just"/>
            <a:endParaRPr lang="en-US" sz="2448" kern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11"/>
          <p:cNvSpPr txBox="1"/>
          <p:nvPr/>
        </p:nvSpPr>
        <p:spPr>
          <a:xfrm>
            <a:off x="4115253" y="3332952"/>
            <a:ext cx="25967553" cy="1058784"/>
          </a:xfrm>
          <a:prstGeom prst="rect">
            <a:avLst/>
          </a:prstGeom>
          <a:noFill/>
        </p:spPr>
        <p:txBody>
          <a:bodyPr wrap="square" lIns="51832" tIns="51832" rIns="51832" bIns="51832" rtlCol="0" anchor="ctr" anchorCtr="0">
            <a:spAutoFit/>
          </a:bodyPr>
          <a:lstStyle/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Authors [Size 36]</a:t>
            </a:r>
          </a:p>
          <a:p>
            <a:pPr algn="ctr"/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Affiliation [size 26]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ktangel 29"/>
          <p:cNvSpPr/>
          <p:nvPr/>
        </p:nvSpPr>
        <p:spPr>
          <a:xfrm>
            <a:off x="761908" y="6736440"/>
            <a:ext cx="97240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/>
              <a:t>[Size 36]</a:t>
            </a:r>
            <a:endParaRPr lang="en-US" sz="3600" dirty="0"/>
          </a:p>
        </p:txBody>
      </p:sp>
      <p:sp>
        <p:nvSpPr>
          <p:cNvPr id="50" name="Rektangel 49"/>
          <p:cNvSpPr/>
          <p:nvPr/>
        </p:nvSpPr>
        <p:spPr>
          <a:xfrm>
            <a:off x="22217804" y="6726475"/>
            <a:ext cx="92806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/>
              <a:t>[Size 36]</a:t>
            </a:r>
            <a:endParaRPr lang="da-DK" sz="3600" dirty="0"/>
          </a:p>
        </p:txBody>
      </p:sp>
      <p:sp>
        <p:nvSpPr>
          <p:cNvPr id="64" name="Rektangel 63"/>
          <p:cNvSpPr/>
          <p:nvPr/>
        </p:nvSpPr>
        <p:spPr>
          <a:xfrm>
            <a:off x="11509069" y="6650996"/>
            <a:ext cx="93765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[Size 36]</a:t>
            </a:r>
          </a:p>
        </p:txBody>
      </p:sp>
      <p:sp>
        <p:nvSpPr>
          <p:cNvPr id="67" name="TextBox 11"/>
          <p:cNvSpPr txBox="1"/>
          <p:nvPr/>
        </p:nvSpPr>
        <p:spPr>
          <a:xfrm>
            <a:off x="1120590" y="32628210"/>
            <a:ext cx="5280210" cy="720229"/>
          </a:xfrm>
          <a:prstGeom prst="rect">
            <a:avLst/>
          </a:prstGeom>
          <a:noFill/>
        </p:spPr>
        <p:txBody>
          <a:bodyPr wrap="square" lIns="51832" tIns="51832" rIns="51832" bIns="51832" rtlCol="0" anchor="ctr" anchorCtr="0">
            <a:spAutoFit/>
          </a:bodyPr>
          <a:lstStyle/>
          <a:p>
            <a:r>
              <a:rPr lang="en-GB" sz="4000" b="1" dirty="0">
                <a:latin typeface="Arial"/>
                <a:cs typeface="Arial"/>
              </a:rPr>
              <a:t>Methods [size 40]</a:t>
            </a:r>
          </a:p>
        </p:txBody>
      </p:sp>
      <p:sp>
        <p:nvSpPr>
          <p:cNvPr id="68" name="Rektangel 67"/>
          <p:cNvSpPr/>
          <p:nvPr/>
        </p:nvSpPr>
        <p:spPr>
          <a:xfrm>
            <a:off x="1061127" y="33265448"/>
            <a:ext cx="30260491" cy="481383"/>
          </a:xfrm>
          <a:prstGeom prst="rect">
            <a:avLst/>
          </a:prstGeom>
        </p:spPr>
        <p:txBody>
          <a:bodyPr wrap="square" tIns="51832" bIns="51832">
            <a:spAutoFit/>
          </a:bodyPr>
          <a:lstStyle/>
          <a:p>
            <a:pPr algn="just"/>
            <a:endParaRPr lang="en-US" sz="2448" kern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Rektangel 75"/>
          <p:cNvSpPr/>
          <p:nvPr/>
        </p:nvSpPr>
        <p:spPr>
          <a:xfrm>
            <a:off x="658994" y="33506139"/>
            <a:ext cx="309246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/>
              <a:t>[Size 36]</a:t>
            </a:r>
            <a:endParaRPr lang="da-DK" sz="3600" dirty="0"/>
          </a:p>
        </p:txBody>
      </p:sp>
      <p:sp>
        <p:nvSpPr>
          <p:cNvPr id="46" name="Rektangel 45"/>
          <p:cNvSpPr/>
          <p:nvPr/>
        </p:nvSpPr>
        <p:spPr>
          <a:xfrm>
            <a:off x="11283765" y="5693498"/>
            <a:ext cx="9929886" cy="720701"/>
          </a:xfrm>
          <a:prstGeom prst="rect">
            <a:avLst/>
          </a:prstGeom>
          <a:solidFill>
            <a:srgbClr val="D05A5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7" name="TextBox 11"/>
          <p:cNvSpPr txBox="1"/>
          <p:nvPr/>
        </p:nvSpPr>
        <p:spPr>
          <a:xfrm>
            <a:off x="11642447" y="5715706"/>
            <a:ext cx="4950650" cy="724974"/>
          </a:xfrm>
          <a:prstGeom prst="rect">
            <a:avLst/>
          </a:prstGeom>
          <a:noFill/>
        </p:spPr>
        <p:txBody>
          <a:bodyPr wrap="square" lIns="51832" tIns="51832" rIns="51832" bIns="51832" rtlCol="0" anchor="ctr" anchorCtr="0">
            <a:spAutoFit/>
          </a:bodyPr>
          <a:lstStyle/>
          <a:p>
            <a:r>
              <a:rPr lang="en-GB" sz="4000" b="1" dirty="0">
                <a:latin typeface="Arial"/>
                <a:cs typeface="Arial"/>
              </a:rPr>
              <a:t>Results [size 40]</a:t>
            </a:r>
          </a:p>
        </p:txBody>
      </p:sp>
      <p:sp>
        <p:nvSpPr>
          <p:cNvPr id="48" name="Rektangel 47"/>
          <p:cNvSpPr/>
          <p:nvPr/>
        </p:nvSpPr>
        <p:spPr>
          <a:xfrm>
            <a:off x="22051379" y="5691477"/>
            <a:ext cx="9437185" cy="720000"/>
          </a:xfrm>
          <a:prstGeom prst="rect">
            <a:avLst/>
          </a:prstGeom>
          <a:solidFill>
            <a:srgbClr val="D05A5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9" name="TextBox 11"/>
          <p:cNvSpPr txBox="1"/>
          <p:nvPr/>
        </p:nvSpPr>
        <p:spPr>
          <a:xfrm>
            <a:off x="22408156" y="5686389"/>
            <a:ext cx="5544525" cy="720229"/>
          </a:xfrm>
          <a:prstGeom prst="rect">
            <a:avLst/>
          </a:prstGeom>
          <a:noFill/>
        </p:spPr>
        <p:txBody>
          <a:bodyPr wrap="square" lIns="51832" tIns="51832" rIns="51832" bIns="51832" rtlCol="0" anchor="ctr" anchorCtr="0">
            <a:spAutoFit/>
          </a:bodyPr>
          <a:lstStyle/>
          <a:p>
            <a:r>
              <a:rPr lang="en-GB" sz="4000" b="1" dirty="0">
                <a:latin typeface="Arial"/>
                <a:cs typeface="Arial"/>
              </a:rPr>
              <a:t>Conclusion [size 40]</a:t>
            </a:r>
          </a:p>
        </p:txBody>
      </p:sp>
      <p:sp>
        <p:nvSpPr>
          <p:cNvPr id="53" name="Rektangel 52"/>
          <p:cNvSpPr/>
          <p:nvPr/>
        </p:nvSpPr>
        <p:spPr>
          <a:xfrm>
            <a:off x="658994" y="16421863"/>
            <a:ext cx="30829570" cy="720000"/>
          </a:xfrm>
          <a:prstGeom prst="rect">
            <a:avLst/>
          </a:prstGeom>
          <a:solidFill>
            <a:srgbClr val="D05A5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2" name="TextBox 11"/>
          <p:cNvSpPr txBox="1"/>
          <p:nvPr/>
        </p:nvSpPr>
        <p:spPr>
          <a:xfrm>
            <a:off x="1120590" y="16429920"/>
            <a:ext cx="4841254" cy="720229"/>
          </a:xfrm>
          <a:prstGeom prst="rect">
            <a:avLst/>
          </a:prstGeom>
          <a:noFill/>
        </p:spPr>
        <p:txBody>
          <a:bodyPr wrap="square" lIns="51832" tIns="51832" rIns="51832" bIns="51832" rtlCol="0" anchor="ctr" anchorCtr="0">
            <a:spAutoFit/>
          </a:bodyPr>
          <a:lstStyle/>
          <a:p>
            <a:r>
              <a:rPr lang="en-GB" sz="4000" b="1" dirty="0">
                <a:latin typeface="Arial"/>
                <a:cs typeface="Arial"/>
              </a:rPr>
              <a:t>Results [size 40]</a:t>
            </a:r>
          </a:p>
        </p:txBody>
      </p:sp>
      <p:sp>
        <p:nvSpPr>
          <p:cNvPr id="28" name="AutoShape 11"/>
          <p:cNvSpPr>
            <a:spLocks noChangeAspect="1" noChangeArrowheads="1" noTextEdit="1"/>
          </p:cNvSpPr>
          <p:nvPr/>
        </p:nvSpPr>
        <p:spPr bwMode="auto">
          <a:xfrm>
            <a:off x="-5290835" y="250937"/>
            <a:ext cx="32399288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5" name="Tekstboks 13"/>
          <p:cNvSpPr txBox="1">
            <a:spLocks noChangeArrowheads="1"/>
          </p:cNvSpPr>
          <p:nvPr/>
        </p:nvSpPr>
        <p:spPr bwMode="auto">
          <a:xfrm>
            <a:off x="18608331" y="37240515"/>
            <a:ext cx="1276933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/>
            <a:r>
              <a:rPr lang="da-DK" sz="4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</a:p>
          <a:p>
            <a:pPr algn="ctr" defTabSz="914400"/>
            <a:r>
              <a:rPr lang="da-DK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Dept</a:t>
            </a:r>
            <a:r>
              <a:rPr lang="da-DK" sz="4000" b="1" dirty="0">
                <a:latin typeface="Arial" panose="020B0604020202020204" pitchFamily="34" charset="0"/>
                <a:cs typeface="Arial" panose="020B0604020202020204" pitchFamily="34" charset="0"/>
              </a:rPr>
              <a:t>. of </a:t>
            </a:r>
            <a:r>
              <a:rPr lang="da-DK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Orthopaedic</a:t>
            </a:r>
            <a:r>
              <a:rPr lang="da-DK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Surgery</a:t>
            </a:r>
            <a:r>
              <a:rPr lang="da-DK" sz="4000" b="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da-DK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Traumatology</a:t>
            </a:r>
            <a:endParaRPr lang="da-DK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00"/>
            <a:r>
              <a:rPr lang="da-DK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Odense </a:t>
            </a:r>
            <a:r>
              <a:rPr lang="da-DK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lang="da-DK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Hospital and Svendborg Hospital</a:t>
            </a:r>
            <a:endParaRPr lang="da-DK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uppe 7"/>
          <p:cNvGrpSpPr/>
          <p:nvPr/>
        </p:nvGrpSpPr>
        <p:grpSpPr>
          <a:xfrm>
            <a:off x="28534583" y="992733"/>
            <a:ext cx="3592513" cy="2171392"/>
            <a:chOff x="23393349" y="8812059"/>
            <a:chExt cx="3592513" cy="2171392"/>
          </a:xfrm>
        </p:grpSpPr>
        <p:sp>
          <p:nvSpPr>
            <p:cNvPr id="5" name="Tekstfelt 4"/>
            <p:cNvSpPr txBox="1"/>
            <p:nvPr/>
          </p:nvSpPr>
          <p:spPr>
            <a:xfrm>
              <a:off x="23393349" y="9783122"/>
              <a:ext cx="359251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36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Region of Southern Denmark</a:t>
              </a:r>
              <a:endParaRPr lang="da-DK" sz="360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51" name="Billede 5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55061" y="8812059"/>
              <a:ext cx="1436711" cy="1533807"/>
            </a:xfrm>
            <a:prstGeom prst="rect">
              <a:avLst/>
            </a:prstGeom>
          </p:spPr>
        </p:pic>
      </p:grpSp>
      <p:sp>
        <p:nvSpPr>
          <p:cNvPr id="42" name="Rektangel 41"/>
          <p:cNvSpPr/>
          <p:nvPr/>
        </p:nvSpPr>
        <p:spPr>
          <a:xfrm>
            <a:off x="658993" y="17363678"/>
            <a:ext cx="309246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/>
              <a:t>[Size 36]</a:t>
            </a:r>
            <a:endParaRPr lang="da-DK" sz="3600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62" y="1178956"/>
            <a:ext cx="5565966" cy="1599778"/>
          </a:xfrm>
          <a:prstGeom prst="rect">
            <a:avLst/>
          </a:prstGeom>
        </p:spPr>
      </p:pic>
      <p:pic>
        <p:nvPicPr>
          <p:cNvPr id="1026" name="Picture 2" descr="https://www.sdu.dk/-/media/files/nyheder/logoer/sdulogo-uk-sort-feb2019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128" y="37626201"/>
            <a:ext cx="3054126" cy="162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12" descr="Region Southern Denmark Has Chosen LeanLinking | New Custom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3" name="AutoShape 14" descr="Region Southern Denmark Has Chosen LeanLinking | New Customer"/>
          <p:cNvSpPr>
            <a:spLocks noChangeAspect="1" noChangeArrowheads="1"/>
          </p:cNvSpPr>
          <p:nvPr/>
        </p:nvSpPr>
        <p:spPr bwMode="auto">
          <a:xfrm>
            <a:off x="307975" y="7937"/>
            <a:ext cx="19085696" cy="1908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38" name="Billede 3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0" y="1016276"/>
            <a:ext cx="4375228" cy="195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62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B3A7B3CCD0ED945970DF4100BF3C93E" ma:contentTypeVersion="3" ma:contentTypeDescription="Opret et nyt dokument." ma:contentTypeScope="" ma:versionID="ccb0e080fc7c752b52e36c7220d90da1">
  <xsd:schema xmlns:xsd="http://www.w3.org/2001/XMLSchema" xmlns:xs="http://www.w3.org/2001/XMLSchema" xmlns:p="http://schemas.microsoft.com/office/2006/metadata/properties" xmlns:ns2="53caf5c0-5d1a-4c88-90a2-89b8e8cec5fb" targetNamespace="http://schemas.microsoft.com/office/2006/metadata/properties" ma:root="true" ma:fieldsID="000d2c2ba7728fa314bc088199475d4e" ns2:_="">
    <xsd:import namespace="53caf5c0-5d1a-4c88-90a2-89b8e8cec5f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caf5c0-5d1a-4c88-90a2-89b8e8cec5f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Indholdstype"/>
        <xsd:element ref="dc:title" minOccurs="0" maxOccurs="1" ma:index="3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B7D8117-4BA9-45AB-BE6F-76ED3E4F81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caf5c0-5d1a-4c88-90a2-89b8e8cec5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8693271-15A3-4142-A784-770B590F3644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53caf5c0-5d1a-4c88-90a2-89b8e8cec5fb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CCBD60B-8A08-4264-A8A5-5EE8DD3169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1318</TotalTime>
  <Words>79</Words>
  <Application>Microsoft Office PowerPoint</Application>
  <PresentationFormat>Brugerdefineret</PresentationFormat>
  <Paragraphs>18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PowerPoint-præsentation</vt:lpstr>
    </vt:vector>
  </TitlesOfParts>
  <Company>SH Grafisk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Sanne Holm Jensen</dc:creator>
  <cp:lastModifiedBy>Nina Egesborg</cp:lastModifiedBy>
  <cp:revision>140</cp:revision>
  <cp:lastPrinted>2012-04-16T09:42:52Z</cp:lastPrinted>
  <dcterms:created xsi:type="dcterms:W3CDTF">2012-03-20T11:17:30Z</dcterms:created>
  <dcterms:modified xsi:type="dcterms:W3CDTF">2021-11-12T08:04:20Z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0x010100AB3A7B3CCD0ED945970DF4100BF3C93E</vt:lpwstr>
  </property>
</Properties>
</file>