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9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3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48551-2C11-4A22-91AC-26D7A692E9E1}" type="datetimeFigureOut">
              <a:rPr lang="da-DK" smtClean="0"/>
              <a:t>08-02-2022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8D04F-D1ED-42EF-AA4D-1A8B0D2A0FB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52334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tif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6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1B587-EBF0-4C03-AFC3-720F0BD443CE}" type="datetime1">
              <a:rPr lang="da-DK" smtClean="0"/>
              <a:t>08-02-2022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FACD8-CA68-4882-B4CA-45240C629E1B}" type="slidenum">
              <a:rPr lang="da-DK" smtClean="0"/>
              <a:t>‹nr.›</a:t>
            </a:fld>
            <a:endParaRPr lang="da-DK"/>
          </a:p>
        </p:txBody>
      </p:sp>
      <p:pic>
        <p:nvPicPr>
          <p:cNvPr id="7" name="Billede 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816" y="6228783"/>
            <a:ext cx="1748315" cy="428299"/>
          </a:xfrm>
          <a:prstGeom prst="rect">
            <a:avLst/>
          </a:prstGeom>
        </p:spPr>
      </p:pic>
      <p:pic>
        <p:nvPicPr>
          <p:cNvPr id="8" name="Billed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1106" y="6120794"/>
            <a:ext cx="1022732" cy="53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Billede 8" descr="Region Syddanmark Logo_9E48uk kopi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9820" y="6120794"/>
            <a:ext cx="1023980" cy="53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ladsholder til indhold 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51" y="213756"/>
            <a:ext cx="1560760" cy="475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474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2189669"/>
            <a:ext cx="9635836" cy="3987293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3F5CF820-ADA1-47E9-BAD5-2D609097CDFA}" type="datetime1">
              <a:rPr lang="da-DK" smtClean="0"/>
              <a:t>08-02-2022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9244343" y="6388938"/>
            <a:ext cx="2743200" cy="365125"/>
          </a:xfrm>
        </p:spPr>
        <p:txBody>
          <a:bodyPr/>
          <a:lstStyle/>
          <a:p>
            <a:fld id="{31DFACD8-CA68-4882-B4CA-45240C629E1B}" type="slidenum">
              <a:rPr lang="da-DK" smtClean="0"/>
              <a:t>‹nr.›</a:t>
            </a:fld>
            <a:endParaRPr lang="da-DK"/>
          </a:p>
        </p:txBody>
      </p:sp>
      <p:pic>
        <p:nvPicPr>
          <p:cNvPr id="7" name="Billede 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367826"/>
            <a:ext cx="1359015" cy="353649"/>
          </a:xfrm>
          <a:prstGeom prst="rect">
            <a:avLst/>
          </a:prstGeom>
        </p:spPr>
      </p:pic>
      <p:pic>
        <p:nvPicPr>
          <p:cNvPr id="8" name="Billed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804" y="6253166"/>
            <a:ext cx="893068" cy="468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Billede 8" descr="Region Syddanmark Logo_9E48uk kopi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9820" y="6289884"/>
            <a:ext cx="824049" cy="431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ladsholder til indhold 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851" y="253496"/>
            <a:ext cx="1430182" cy="435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85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32081-7FEF-43D6-B2BA-E700F7C5C052}" type="datetime1">
              <a:rPr lang="da-DK" smtClean="0"/>
              <a:t>08-02-2022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FACD8-CA68-4882-B4CA-45240C629E1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1177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221956"/>
            <a:ext cx="9144000" cy="816165"/>
          </a:xfrm>
        </p:spPr>
        <p:txBody>
          <a:bodyPr>
            <a:normAutofit/>
          </a:bodyPr>
          <a:lstStyle/>
          <a:p>
            <a:endParaRPr lang="da-DK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3530704" y="3121451"/>
            <a:ext cx="52784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a-DK" altLang="da-DK" sz="2400" dirty="0">
                <a:solidFill>
                  <a:srgbClr val="002060"/>
                </a:solidFill>
              </a:rPr>
              <a:t>Klik for at tilføje navn</a:t>
            </a:r>
          </a:p>
        </p:txBody>
      </p:sp>
      <p:sp>
        <p:nvSpPr>
          <p:cNvPr id="14" name="Rectangle 12"/>
          <p:cNvSpPr txBox="1">
            <a:spLocks noChangeArrowheads="1"/>
          </p:cNvSpPr>
          <p:nvPr/>
        </p:nvSpPr>
        <p:spPr>
          <a:xfrm>
            <a:off x="2103422" y="4756662"/>
            <a:ext cx="7985155" cy="6361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da-DK" altLang="da-DK" sz="1800" dirty="0" smtClean="0">
                <a:solidFill>
                  <a:srgbClr val="002060"/>
                </a:solidFill>
                <a:cs typeface="Arial" panose="020B0604020202020204" pitchFamily="34" charset="0"/>
              </a:rPr>
              <a:t>Department of </a:t>
            </a:r>
            <a:r>
              <a:rPr lang="da-DK" altLang="da-DK" sz="1800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Orthopaedic</a:t>
            </a:r>
            <a:r>
              <a:rPr lang="da-DK" altLang="da-DK" sz="1800" dirty="0" smtClean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da-DK" altLang="da-DK" sz="1800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Surgery</a:t>
            </a:r>
            <a:r>
              <a:rPr lang="da-DK" altLang="da-DK" sz="1800" dirty="0" smtClean="0">
                <a:solidFill>
                  <a:srgbClr val="002060"/>
                </a:solidFill>
                <a:cs typeface="Arial" panose="020B0604020202020204" pitchFamily="34" charset="0"/>
              </a:rPr>
              <a:t> and </a:t>
            </a:r>
            <a:r>
              <a:rPr lang="da-DK" altLang="da-DK" sz="1800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Traumatology</a:t>
            </a:r>
            <a:r>
              <a:rPr lang="da-DK" altLang="da-DK" sz="1800" dirty="0" smtClean="0">
                <a:solidFill>
                  <a:srgbClr val="002060"/>
                </a:solidFill>
                <a:cs typeface="Arial" panose="020B0604020202020204" pitchFamily="34" charset="0"/>
              </a:rPr>
              <a:t>, Odense </a:t>
            </a:r>
            <a:r>
              <a:rPr lang="da-DK" altLang="da-DK" sz="1800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University</a:t>
            </a:r>
            <a:r>
              <a:rPr lang="da-DK" altLang="da-DK" sz="1800" dirty="0" smtClean="0">
                <a:solidFill>
                  <a:srgbClr val="002060"/>
                </a:solidFill>
                <a:cs typeface="Arial" panose="020B0604020202020204" pitchFamily="34" charset="0"/>
              </a:rPr>
              <a:t> Hospital </a:t>
            </a:r>
          </a:p>
          <a:p>
            <a:pPr>
              <a:lnSpc>
                <a:spcPct val="80000"/>
              </a:lnSpc>
            </a:pPr>
            <a:r>
              <a:rPr lang="da-DK" altLang="da-DK" sz="1800" dirty="0" smtClean="0">
                <a:solidFill>
                  <a:srgbClr val="002060"/>
                </a:solidFill>
                <a:cs typeface="Arial" panose="020B0604020202020204" pitchFamily="34" charset="0"/>
              </a:rPr>
              <a:t>Department of </a:t>
            </a:r>
            <a:r>
              <a:rPr lang="da-DK" altLang="da-DK" sz="1800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Clinical</a:t>
            </a:r>
            <a:r>
              <a:rPr lang="da-DK" altLang="da-DK" sz="1800" dirty="0" smtClean="0">
                <a:solidFill>
                  <a:srgbClr val="002060"/>
                </a:solidFill>
                <a:cs typeface="Arial" panose="020B0604020202020204" pitchFamily="34" charset="0"/>
              </a:rPr>
              <a:t> Research, </a:t>
            </a:r>
            <a:r>
              <a:rPr lang="da-DK" altLang="da-DK" sz="1800" dirty="0" err="1" smtClean="0">
                <a:solidFill>
                  <a:srgbClr val="002060"/>
                </a:solidFill>
                <a:cs typeface="Arial" panose="020B0604020202020204" pitchFamily="34" charset="0"/>
              </a:rPr>
              <a:t>University</a:t>
            </a:r>
            <a:r>
              <a:rPr lang="da-DK" altLang="da-DK" sz="1800" dirty="0" smtClean="0">
                <a:solidFill>
                  <a:srgbClr val="002060"/>
                </a:solidFill>
                <a:cs typeface="Arial" panose="020B0604020202020204" pitchFamily="34" charset="0"/>
              </a:rPr>
              <a:t> of  Southern Denmark</a:t>
            </a:r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FACD8-CA68-4882-B4CA-45240C629E1B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08027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3816" y="1334357"/>
            <a:ext cx="10539984" cy="822008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13816" y="2295144"/>
            <a:ext cx="10539984" cy="3474720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FACD8-CA68-4882-B4CA-45240C629E1B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55510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FACD8-CA68-4882-B4CA-45240C629E1B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849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FACD8-CA68-4882-B4CA-45240C629E1B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12404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FACD8-CA68-4882-B4CA-45240C629E1B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0889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FACD8-CA68-4882-B4CA-45240C629E1B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1471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30</Words>
  <Application>Microsoft Office PowerPoint</Application>
  <PresentationFormat>Widescreen</PresentationFormat>
  <Paragraphs>9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Region Syddanmark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 Ortopædkirurgiske Forskningsenhed</dc:title>
  <dc:creator>Louise Dyhring Petersen</dc:creator>
  <cp:lastModifiedBy>Louise Dyhring Petersen</cp:lastModifiedBy>
  <cp:revision>14</cp:revision>
  <dcterms:created xsi:type="dcterms:W3CDTF">2021-09-24T12:28:21Z</dcterms:created>
  <dcterms:modified xsi:type="dcterms:W3CDTF">2022-02-08T10:15:20Z</dcterms:modified>
</cp:coreProperties>
</file>