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876CB-5226-4B8E-820C-58369F2CEC82}" type="datetimeFigureOut">
              <a:rPr lang="da-DK" smtClean="0"/>
              <a:t>24-01-2022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ECE7B-8753-44F9-8524-331C533583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741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tiff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1406769"/>
            <a:ext cx="8785220" cy="210319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 smtClean="0"/>
              <a:t>Klik for at redigere i </a:t>
            </a:r>
            <a:r>
              <a:rPr lang="da-DK" dirty="0" smtClean="0"/>
              <a:t>titel	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smtClean="0"/>
              <a:t>Klik for at redigere undertiteltypografien i </a:t>
            </a:r>
            <a:r>
              <a:rPr lang="da-DK" dirty="0" smtClean="0"/>
              <a:t>navn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04" y="259416"/>
            <a:ext cx="3264408" cy="1030705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090" y="5885583"/>
            <a:ext cx="1359733" cy="7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lede 8" descr="Region Syddanmark Logo_9E48uk kopi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220" y="5885583"/>
            <a:ext cx="1359475" cy="71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lede 9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86" y="6135822"/>
            <a:ext cx="1768454" cy="46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47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</a:t>
            </a:r>
            <a:r>
              <a:rPr lang="da-DK" dirty="0" smtClean="0"/>
              <a:t>tilføje titel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dirty="0" smtClean="0"/>
              <a:t>Tilføj tekst</a:t>
            </a:r>
            <a:endParaRPr lang="da-DK" dirty="0" smtClean="0"/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2695018" y="6325333"/>
            <a:ext cx="2119259" cy="365125"/>
          </a:xfrm>
        </p:spPr>
        <p:txBody>
          <a:bodyPr/>
          <a:lstStyle/>
          <a:p>
            <a:fld id="{EB2A935B-9B02-4BBB-AA31-FF9DD93FDE1D}" type="datetime1">
              <a:rPr lang="da-DK" smtClean="0"/>
              <a:t>24-01-2022</a:t>
            </a:fld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1168185" y="6319581"/>
            <a:ext cx="857738" cy="365125"/>
          </a:xfrm>
        </p:spPr>
        <p:txBody>
          <a:bodyPr/>
          <a:lstStyle/>
          <a:p>
            <a:fld id="{31DFACD8-CA68-4882-B4CA-45240C629E1B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1" y="216754"/>
            <a:ext cx="1466975" cy="463183"/>
          </a:xfrm>
          <a:prstGeom prst="rect">
            <a:avLst/>
          </a:prstGeom>
        </p:spPr>
      </p:pic>
      <p:pic>
        <p:nvPicPr>
          <p:cNvPr id="8" name="Billede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" y="6392985"/>
            <a:ext cx="1246405" cy="264097"/>
          </a:xfrm>
          <a:prstGeom prst="rect">
            <a:avLst/>
          </a:prstGeom>
        </p:spPr>
      </p:pic>
      <p:pic>
        <p:nvPicPr>
          <p:cNvPr id="9" name="Billed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634" y="6307692"/>
            <a:ext cx="769274" cy="403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lede 9" descr="Region Syddanmark Logo_9E48uk kopi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636" y="6307692"/>
            <a:ext cx="744580" cy="38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8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E11D-E3DD-4FED-9FF6-8B91DFE9D081}" type="datetime1">
              <a:rPr lang="da-DK" smtClean="0"/>
              <a:t>24-01-2022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1" y="216754"/>
            <a:ext cx="1466975" cy="463183"/>
          </a:xfrm>
          <a:prstGeom prst="rect">
            <a:avLst/>
          </a:prstGeom>
        </p:spPr>
      </p:pic>
      <p:pic>
        <p:nvPicPr>
          <p:cNvPr id="8" name="Billede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" y="6392985"/>
            <a:ext cx="1246405" cy="264097"/>
          </a:xfrm>
          <a:prstGeom prst="rect">
            <a:avLst/>
          </a:prstGeom>
        </p:spPr>
      </p:pic>
      <p:pic>
        <p:nvPicPr>
          <p:cNvPr id="9" name="Billed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634" y="6307692"/>
            <a:ext cx="769274" cy="403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lede 9" descr="Region Syddanmark Logo_9E48uk kopi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636" y="6307692"/>
            <a:ext cx="744580" cy="38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ladsholder til slidenummer 5"/>
          <p:cNvSpPr txBox="1">
            <a:spLocks/>
          </p:cNvSpPr>
          <p:nvPr userDrawn="1"/>
        </p:nvSpPr>
        <p:spPr>
          <a:xfrm>
            <a:off x="11168185" y="6319581"/>
            <a:ext cx="857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DFACD8-CA68-4882-B4CA-45240C629E1B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Pladsholder til dato 3"/>
          <p:cNvSpPr txBox="1">
            <a:spLocks/>
          </p:cNvSpPr>
          <p:nvPr userDrawn="1"/>
        </p:nvSpPr>
        <p:spPr>
          <a:xfrm>
            <a:off x="2695018" y="6325333"/>
            <a:ext cx="21192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71B44F-97F0-4D18-866A-E7DE96A0146E}" type="datetimeFigureOut">
              <a:rPr lang="da-DK" smtClean="0"/>
              <a:pPr/>
              <a:t>24-01-2022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189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1" y="216754"/>
            <a:ext cx="1466975" cy="463183"/>
          </a:xfrm>
          <a:prstGeom prst="rect">
            <a:avLst/>
          </a:prstGeom>
        </p:spPr>
      </p:pic>
      <p:pic>
        <p:nvPicPr>
          <p:cNvPr id="9" name="Billed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" y="6392985"/>
            <a:ext cx="1246405" cy="264097"/>
          </a:xfrm>
          <a:prstGeom prst="rect">
            <a:avLst/>
          </a:prstGeom>
        </p:spPr>
      </p:pic>
      <p:pic>
        <p:nvPicPr>
          <p:cNvPr id="10" name="Billed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634" y="6307692"/>
            <a:ext cx="769274" cy="403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 descr="Region Syddanmark Logo_9E48uk kopi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636" y="6307692"/>
            <a:ext cx="744580" cy="38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ladsholder til slidenummer 5"/>
          <p:cNvSpPr txBox="1">
            <a:spLocks/>
          </p:cNvSpPr>
          <p:nvPr userDrawn="1"/>
        </p:nvSpPr>
        <p:spPr>
          <a:xfrm>
            <a:off x="11168185" y="6319581"/>
            <a:ext cx="857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DFACD8-CA68-4882-B4CA-45240C629E1B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2695018" y="6325333"/>
            <a:ext cx="2119259" cy="365125"/>
          </a:xfrm>
        </p:spPr>
        <p:txBody>
          <a:bodyPr/>
          <a:lstStyle/>
          <a:p>
            <a:fld id="{A250A4C7-3A7F-4851-86B5-673D461746FA}" type="datetime1">
              <a:rPr lang="da-DK" smtClean="0"/>
              <a:t>24-01-2022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941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CD7D-706D-4EEC-8D28-CC1C670D4668}" type="datetime1">
              <a:rPr lang="da-DK" smtClean="0"/>
              <a:t>24-01-2022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1" y="216754"/>
            <a:ext cx="1466975" cy="463183"/>
          </a:xfrm>
          <a:prstGeom prst="rect">
            <a:avLst/>
          </a:prstGeom>
        </p:spPr>
      </p:pic>
      <p:pic>
        <p:nvPicPr>
          <p:cNvPr id="11" name="Billede 10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" y="6392985"/>
            <a:ext cx="1246405" cy="264097"/>
          </a:xfrm>
          <a:prstGeom prst="rect">
            <a:avLst/>
          </a:prstGeom>
        </p:spPr>
      </p:pic>
      <p:pic>
        <p:nvPicPr>
          <p:cNvPr id="12" name="Billed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634" y="6307692"/>
            <a:ext cx="769274" cy="403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Billede 12" descr="Region Syddanmark Logo_9E48uk kopi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636" y="6307692"/>
            <a:ext cx="744580" cy="38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1168185" y="6319581"/>
            <a:ext cx="857738" cy="365125"/>
          </a:xfrm>
        </p:spPr>
        <p:txBody>
          <a:bodyPr/>
          <a:lstStyle/>
          <a:p>
            <a:fld id="{31DFACD8-CA68-4882-B4CA-45240C629E1B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5" name="Pladsholder til dato 3"/>
          <p:cNvSpPr txBox="1">
            <a:spLocks/>
          </p:cNvSpPr>
          <p:nvPr userDrawn="1"/>
        </p:nvSpPr>
        <p:spPr>
          <a:xfrm>
            <a:off x="2695018" y="6325333"/>
            <a:ext cx="21192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71B44F-97F0-4D18-866A-E7DE96A0146E}" type="datetimeFigureOut">
              <a:rPr lang="da-DK" smtClean="0"/>
              <a:pPr/>
              <a:t>24-01-2022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681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8DFA-B949-435E-AD1A-EFD57265DDCB}" type="datetime1">
              <a:rPr lang="da-DK" smtClean="0"/>
              <a:t>24-01-2022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1" y="216754"/>
            <a:ext cx="1466975" cy="463183"/>
          </a:xfrm>
          <a:prstGeom prst="rect">
            <a:avLst/>
          </a:prstGeom>
        </p:spPr>
      </p:pic>
      <p:pic>
        <p:nvPicPr>
          <p:cNvPr id="6" name="Billede 5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" y="6392985"/>
            <a:ext cx="1246405" cy="264097"/>
          </a:xfrm>
          <a:prstGeom prst="rect">
            <a:avLst/>
          </a:prstGeom>
        </p:spPr>
      </p:pic>
      <p:pic>
        <p:nvPicPr>
          <p:cNvPr id="7" name="Billed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634" y="6307692"/>
            <a:ext cx="769274" cy="403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lede 7" descr="Region Syddanmark Logo_9E48uk kopi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636" y="6307692"/>
            <a:ext cx="744580" cy="38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dsholder til dato 3"/>
          <p:cNvSpPr txBox="1">
            <a:spLocks/>
          </p:cNvSpPr>
          <p:nvPr userDrawn="1"/>
        </p:nvSpPr>
        <p:spPr>
          <a:xfrm>
            <a:off x="2695018" y="6325333"/>
            <a:ext cx="21192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71B44F-97F0-4D18-866A-E7DE96A0146E}" type="datetimeFigureOut">
              <a:rPr lang="da-DK" smtClean="0"/>
              <a:pPr/>
              <a:t>24-01-2022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951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1" y="216754"/>
            <a:ext cx="1466975" cy="463183"/>
          </a:xfrm>
          <a:prstGeom prst="rect">
            <a:avLst/>
          </a:prstGeom>
        </p:spPr>
      </p:pic>
      <p:pic>
        <p:nvPicPr>
          <p:cNvPr id="9" name="Billed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" y="6392985"/>
            <a:ext cx="1246405" cy="264097"/>
          </a:xfrm>
          <a:prstGeom prst="rect">
            <a:avLst/>
          </a:prstGeom>
        </p:spPr>
      </p:pic>
      <p:pic>
        <p:nvPicPr>
          <p:cNvPr id="10" name="Billed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634" y="6307692"/>
            <a:ext cx="769274" cy="403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 descr="Region Syddanmark Logo_9E48uk kopi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636" y="6307692"/>
            <a:ext cx="744580" cy="38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1168185" y="6319581"/>
            <a:ext cx="857738" cy="365125"/>
          </a:xfrm>
        </p:spPr>
        <p:txBody>
          <a:bodyPr/>
          <a:lstStyle/>
          <a:p>
            <a:fld id="{31DFACD8-CA68-4882-B4CA-45240C629E1B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2695018" y="6325333"/>
            <a:ext cx="2119259" cy="365125"/>
          </a:xfrm>
        </p:spPr>
        <p:txBody>
          <a:bodyPr/>
          <a:lstStyle/>
          <a:p>
            <a:fld id="{1D8B8B07-B51E-4530-AA03-22B7666F094F}" type="datetime1">
              <a:rPr lang="da-DK" smtClean="0"/>
              <a:t>24-01-2022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220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51" y="216754"/>
            <a:ext cx="1466975" cy="463183"/>
          </a:xfrm>
          <a:prstGeom prst="rect">
            <a:avLst/>
          </a:prstGeom>
        </p:spPr>
      </p:pic>
      <p:pic>
        <p:nvPicPr>
          <p:cNvPr id="9" name="Billed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" y="6392985"/>
            <a:ext cx="1246405" cy="264097"/>
          </a:xfrm>
          <a:prstGeom prst="rect">
            <a:avLst/>
          </a:prstGeom>
        </p:spPr>
      </p:pic>
      <p:pic>
        <p:nvPicPr>
          <p:cNvPr id="10" name="Billed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634" y="6307692"/>
            <a:ext cx="769274" cy="403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 descr="Region Syddanmark Logo_9E48uk kopi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636" y="6307692"/>
            <a:ext cx="744580" cy="38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1168185" y="6319581"/>
            <a:ext cx="857738" cy="365125"/>
          </a:xfrm>
        </p:spPr>
        <p:txBody>
          <a:bodyPr/>
          <a:lstStyle/>
          <a:p>
            <a:fld id="{31DFACD8-CA68-4882-B4CA-45240C629E1B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2695018" y="6325333"/>
            <a:ext cx="2119259" cy="365125"/>
          </a:xfrm>
        </p:spPr>
        <p:txBody>
          <a:bodyPr/>
          <a:lstStyle/>
          <a:p>
            <a:fld id="{2AE5BBC9-0BEA-4BA4-88E9-EDD8CB05C719}" type="datetime1">
              <a:rPr lang="da-DK" smtClean="0"/>
              <a:t>24-01-2022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90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4B139-0A65-4589-BF11-88CA5CFB8DBC}" type="datetime1">
              <a:rPr lang="da-DK" smtClean="0"/>
              <a:t>24-01-2022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FACD8-CA68-4882-B4CA-45240C629E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17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21956"/>
            <a:ext cx="9144000" cy="816165"/>
          </a:xfrm>
        </p:spPr>
        <p:txBody>
          <a:bodyPr>
            <a:normAutofit/>
          </a:bodyPr>
          <a:lstStyle/>
          <a:p>
            <a:endParaRPr lang="da-DK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530704" y="3121451"/>
            <a:ext cx="52784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2400" dirty="0">
                <a:solidFill>
                  <a:srgbClr val="002060"/>
                </a:solidFill>
              </a:rPr>
              <a:t>Klik for at tilføje navn</a:t>
            </a:r>
          </a:p>
        </p:txBody>
      </p:sp>
      <p:sp>
        <p:nvSpPr>
          <p:cNvPr id="14" name="Rectangle 12"/>
          <p:cNvSpPr txBox="1">
            <a:spLocks noChangeArrowheads="1"/>
          </p:cNvSpPr>
          <p:nvPr/>
        </p:nvSpPr>
        <p:spPr>
          <a:xfrm>
            <a:off x="2103422" y="4756662"/>
            <a:ext cx="7985155" cy="636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da-DK" altLang="da-DK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Department of </a:t>
            </a:r>
            <a:r>
              <a:rPr lang="da-DK" altLang="da-DK" sz="18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Orthopaedic</a:t>
            </a:r>
            <a:r>
              <a:rPr lang="da-DK" altLang="da-DK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da-DK" altLang="da-DK" sz="18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Surgery</a:t>
            </a:r>
            <a:r>
              <a:rPr lang="da-DK" altLang="da-DK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 and </a:t>
            </a:r>
            <a:r>
              <a:rPr lang="da-DK" altLang="da-DK" sz="18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Traumatology</a:t>
            </a:r>
            <a:r>
              <a:rPr lang="da-DK" altLang="da-DK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, Odense </a:t>
            </a:r>
            <a:r>
              <a:rPr lang="da-DK" altLang="da-DK" sz="18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University</a:t>
            </a:r>
            <a:r>
              <a:rPr lang="da-DK" altLang="da-DK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 Hospital </a:t>
            </a:r>
          </a:p>
          <a:p>
            <a:pPr>
              <a:lnSpc>
                <a:spcPct val="80000"/>
              </a:lnSpc>
            </a:pPr>
            <a:r>
              <a:rPr lang="da-DK" altLang="da-DK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Department of </a:t>
            </a:r>
            <a:r>
              <a:rPr lang="da-DK" altLang="da-DK" sz="18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Clinical</a:t>
            </a:r>
            <a:r>
              <a:rPr lang="da-DK" altLang="da-DK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 Research, </a:t>
            </a:r>
            <a:r>
              <a:rPr lang="da-DK" altLang="da-DK" sz="18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University</a:t>
            </a:r>
            <a:r>
              <a:rPr lang="da-DK" altLang="da-DK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 of  Southern Denmark</a:t>
            </a:r>
          </a:p>
        </p:txBody>
      </p:sp>
    </p:spTree>
    <p:extLst>
      <p:ext uri="{BB962C8B-B14F-4D97-AF65-F5344CB8AC3E}">
        <p14:creationId xmlns:p14="http://schemas.microsoft.com/office/powerpoint/2010/main" val="330802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816" y="1334357"/>
            <a:ext cx="10539984" cy="822008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13816" y="2295144"/>
            <a:ext cx="10539984" cy="347472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ACD8-CA68-4882-B4CA-45240C629E1B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551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816" y="1334357"/>
            <a:ext cx="10539984" cy="822008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13816" y="2295144"/>
            <a:ext cx="10539984" cy="347472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ACD8-CA68-4882-B4CA-45240C629E1B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4871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816" y="1334357"/>
            <a:ext cx="10539984" cy="822008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13816" y="2295144"/>
            <a:ext cx="10539984" cy="347472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ACD8-CA68-4882-B4CA-45240C629E1B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280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816" y="1334357"/>
            <a:ext cx="10539984" cy="822008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13816" y="2295144"/>
            <a:ext cx="10539984" cy="347472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ACD8-CA68-4882-B4CA-45240C629E1B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5730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816" y="1334357"/>
            <a:ext cx="10539984" cy="822008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13816" y="2295144"/>
            <a:ext cx="10539984" cy="347472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ACD8-CA68-4882-B4CA-45240C629E1B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3169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816" y="1334357"/>
            <a:ext cx="10539984" cy="822008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13816" y="2295144"/>
            <a:ext cx="10539984" cy="347472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ACD8-CA68-4882-B4CA-45240C629E1B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68365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Region Syddanmark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Ortopædkirurgiske Forskningsenhed</dc:title>
  <dc:creator>Louise Dyhring Petersen</dc:creator>
  <cp:lastModifiedBy>Jens Lauritsen</cp:lastModifiedBy>
  <cp:revision>12</cp:revision>
  <dcterms:created xsi:type="dcterms:W3CDTF">2021-09-24T12:28:21Z</dcterms:created>
  <dcterms:modified xsi:type="dcterms:W3CDTF">2022-01-24T09:49:07Z</dcterms:modified>
</cp:coreProperties>
</file>