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2" r:id="rId1"/>
  </p:sldMasterIdLst>
  <p:notesMasterIdLst>
    <p:notesMasterId r:id="rId3"/>
  </p:notesMasterIdLst>
  <p:sldIdLst>
    <p:sldId id="256" r:id="rId2"/>
  </p:sldIdLst>
  <p:sldSz cx="18000663" cy="25199975"/>
  <p:notesSz cx="6858000" cy="9144000"/>
  <p:defaultTextStyle>
    <a:defPPr>
      <a:defRPr lang="en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7" userDrawn="1">
          <p15:clr>
            <a:srgbClr val="A4A3A4"/>
          </p15:clr>
        </p15:guide>
        <p15:guide id="2" pos="56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BA81"/>
    <a:srgbClr val="CACACA"/>
    <a:srgbClr val="83B3F5"/>
    <a:srgbClr val="5F82B4"/>
    <a:srgbClr val="FCFCFC"/>
    <a:srgbClr val="CEE3FF"/>
    <a:srgbClr val="88BAFF"/>
    <a:srgbClr val="FBB872"/>
    <a:srgbClr val="F00738"/>
    <a:srgbClr val="AB7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07"/>
    <p:restoredTop sz="94803"/>
  </p:normalViewPr>
  <p:slideViewPr>
    <p:cSldViewPr snapToGrid="0" snapToObjects="1">
      <p:cViewPr varScale="1">
        <p:scale>
          <a:sx n="30" d="100"/>
          <a:sy n="30" d="100"/>
        </p:scale>
        <p:origin x="3570" y="108"/>
      </p:cViewPr>
      <p:guideLst>
        <p:guide orient="horz" pos="7937"/>
        <p:guide pos="56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BE81D-0234-E64B-AC43-86FB3A9DB7A0}" type="datetimeFigureOut">
              <a:rPr lang="en-DK" smtClean="0"/>
              <a:t>02/22/2022</a:t>
            </a:fld>
            <a:endParaRPr lang="en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1143000"/>
            <a:ext cx="2203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384B9-7DAE-2344-B041-7A26906A38E2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95729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B384B9-7DAE-2344-B041-7A26906A38E2}" type="slidenum">
              <a:rPr lang="en-DK" smtClean="0"/>
              <a:t>1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060770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CCF93-6EEA-C949-9A8E-5738F8833D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0083" y="4124164"/>
            <a:ext cx="13500497" cy="8773325"/>
          </a:xfrm>
        </p:spPr>
        <p:txBody>
          <a:bodyPr anchor="b"/>
          <a:lstStyle>
            <a:lvl1pPr algn="ctr">
              <a:defRPr sz="8858"/>
            </a:lvl1pPr>
          </a:lstStyle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E4FA87-543F-1D43-A6F5-963AE9E8FA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50083" y="13235822"/>
            <a:ext cx="13500497" cy="6084159"/>
          </a:xfrm>
        </p:spPr>
        <p:txBody>
          <a:bodyPr/>
          <a:lstStyle>
            <a:lvl1pPr marL="0" indent="0" algn="ctr">
              <a:buNone/>
              <a:defRPr sz="3543"/>
            </a:lvl1pPr>
            <a:lvl2pPr marL="675010" indent="0" algn="ctr">
              <a:buNone/>
              <a:defRPr sz="2953"/>
            </a:lvl2pPr>
            <a:lvl3pPr marL="1350020" indent="0" algn="ctr">
              <a:buNone/>
              <a:defRPr sz="2658"/>
            </a:lvl3pPr>
            <a:lvl4pPr marL="2025030" indent="0" algn="ctr">
              <a:buNone/>
              <a:defRPr sz="2362"/>
            </a:lvl4pPr>
            <a:lvl5pPr marL="2700040" indent="0" algn="ctr">
              <a:buNone/>
              <a:defRPr sz="2362"/>
            </a:lvl5pPr>
            <a:lvl6pPr marL="3375050" indent="0" algn="ctr">
              <a:buNone/>
              <a:defRPr sz="2362"/>
            </a:lvl6pPr>
            <a:lvl7pPr marL="4050060" indent="0" algn="ctr">
              <a:buNone/>
              <a:defRPr sz="2362"/>
            </a:lvl7pPr>
            <a:lvl8pPr marL="4725071" indent="0" algn="ctr">
              <a:buNone/>
              <a:defRPr sz="2362"/>
            </a:lvl8pPr>
            <a:lvl9pPr marL="5400081" indent="0" algn="ctr">
              <a:buNone/>
              <a:defRPr sz="2362"/>
            </a:lvl9pPr>
          </a:lstStyle>
          <a:p>
            <a:r>
              <a:rPr lang="en-GB"/>
              <a:t>Click to edit Master subtitle style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18939-C8D4-374D-8321-10E4BA466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5117-39A1-6F4A-894F-8AD3F3ABDB5C}" type="datetimeFigureOut">
              <a:rPr lang="en-DK" smtClean="0"/>
              <a:t>02/22/2022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52560-D04B-9346-955E-00B95788E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4405D-5203-0E47-924D-83D80A081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8107-516A-7D4E-814E-C62498F37F4D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626254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38DEA-137B-514D-8DD1-FB4F30E4B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CEC887-1636-3640-9870-6E9F3AA0A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F27C8-EB3F-A74A-91E5-505CAAC8F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5117-39A1-6F4A-894F-8AD3F3ABDB5C}" type="datetimeFigureOut">
              <a:rPr lang="en-DK" smtClean="0"/>
              <a:t>02/22/2022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B3002-3555-8445-8889-B4C29D791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5B043-F7B8-C34D-843A-F1875F72A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8107-516A-7D4E-814E-C62498F37F4D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538330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F00F45-E172-1448-933C-DFA4AC14D7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2881724" y="1341665"/>
            <a:ext cx="3881393" cy="2135581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4819AC-C8D2-294E-8131-76FF771B0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37545" y="1341665"/>
            <a:ext cx="11419171" cy="2135581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F8F42-4323-0A41-B830-52BE51784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5117-39A1-6F4A-894F-8AD3F3ABDB5C}" type="datetimeFigureOut">
              <a:rPr lang="en-DK" smtClean="0"/>
              <a:t>02/22/2022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C02DA-0B69-8640-9B4D-430A3C115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6C425-9F9C-384E-AE2A-4FE15ED2E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8107-516A-7D4E-814E-C62498F37F4D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108767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205D8-8ACB-144C-89C6-53B55A7F3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0302F-523A-CD47-8776-36E8F747D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7884D-CFFF-3C4F-9038-60CA1C57E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5117-39A1-6F4A-894F-8AD3F3ABDB5C}" type="datetimeFigureOut">
              <a:rPr lang="en-DK" smtClean="0"/>
              <a:t>02/22/2022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7CC72-A8A4-5F49-8DA8-CC2A39553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67FAB-25F0-EB4C-A2AB-2E22B2004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8107-516A-7D4E-814E-C62498F37F4D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351889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FCE72-5C7E-5448-90E9-FB5BC1E57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8170" y="6282497"/>
            <a:ext cx="15525572" cy="10482488"/>
          </a:xfrm>
        </p:spPr>
        <p:txBody>
          <a:bodyPr anchor="b"/>
          <a:lstStyle>
            <a:lvl1pPr>
              <a:defRPr sz="8858"/>
            </a:lvl1pPr>
          </a:lstStyle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6E6B4-0BC3-4549-9EDE-23E3618C4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8170" y="16864153"/>
            <a:ext cx="15525572" cy="5512493"/>
          </a:xfrm>
        </p:spPr>
        <p:txBody>
          <a:bodyPr/>
          <a:lstStyle>
            <a:lvl1pPr marL="0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1pPr>
            <a:lvl2pPr marL="675010" indent="0">
              <a:buNone/>
              <a:defRPr sz="2953">
                <a:solidFill>
                  <a:schemeClr val="tx1">
                    <a:tint val="75000"/>
                  </a:schemeClr>
                </a:solidFill>
              </a:defRPr>
            </a:lvl2pPr>
            <a:lvl3pPr marL="1350020" indent="0">
              <a:buNone/>
              <a:defRPr sz="2658">
                <a:solidFill>
                  <a:schemeClr val="tx1">
                    <a:tint val="75000"/>
                  </a:schemeClr>
                </a:solidFill>
              </a:defRPr>
            </a:lvl3pPr>
            <a:lvl4pPr marL="202503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4pPr>
            <a:lvl5pPr marL="270004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5pPr>
            <a:lvl6pPr marL="337505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6pPr>
            <a:lvl7pPr marL="405006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7pPr>
            <a:lvl8pPr marL="472507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8pPr>
            <a:lvl9pPr marL="540008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DC640-76AF-5545-8A1E-1A5DC4700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5117-39A1-6F4A-894F-8AD3F3ABDB5C}" type="datetimeFigureOut">
              <a:rPr lang="en-DK" smtClean="0"/>
              <a:t>02/22/2022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B4A17-2C43-4A47-8BC5-4F0800AA0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5BA43-C688-724B-82A1-E89CCD467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8107-516A-7D4E-814E-C62498F37F4D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08431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FA7A3-3319-1B4F-BDBB-11C30144F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5DCCA-5E7B-7742-9573-8EED341ABF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37545" y="6708326"/>
            <a:ext cx="7650282" cy="1598915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AA5562-4033-CC45-BDC1-53E52631E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12836" y="6708326"/>
            <a:ext cx="7650282" cy="1598915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18B5B-527D-1F47-AD5E-EDF2B9F02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5117-39A1-6F4A-894F-8AD3F3ABDB5C}" type="datetimeFigureOut">
              <a:rPr lang="en-DK" smtClean="0"/>
              <a:t>02/22/2022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CC0E91-A7AE-7A44-B794-553F5DACC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216EED-4A57-8245-B625-407EE727B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8107-516A-7D4E-814E-C62498F37F4D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211397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E0856-D80D-9F48-970D-04A35DC2C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890" y="1341667"/>
            <a:ext cx="15525572" cy="487083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D7596-FE0F-B84D-8591-DAD735C31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39891" y="6177496"/>
            <a:ext cx="7615123" cy="3027495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CDD0DF-A29A-DC42-BA39-A09422D56E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9891" y="9204991"/>
            <a:ext cx="7615123" cy="1353915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B6FC1C-C590-0242-B83A-3A864D8A6D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12836" y="6177496"/>
            <a:ext cx="7652626" cy="3027495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0E809C-3385-9849-8082-3A00A4D1E7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112836" y="9204991"/>
            <a:ext cx="7652626" cy="1353915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1D601E-BF06-E746-9D7B-2199FA985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5117-39A1-6F4A-894F-8AD3F3ABDB5C}" type="datetimeFigureOut">
              <a:rPr lang="en-DK" smtClean="0"/>
              <a:t>02/22/2022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F09A8B-8B4A-7142-8F22-0FD26CE3B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20A140-3EA5-2342-9CEE-26806D1C0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8107-516A-7D4E-814E-C62498F37F4D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836230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6F158-FC68-C84C-B899-ACB69E32D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0E61BB-8A88-B240-8C9A-21B6C49D3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5117-39A1-6F4A-894F-8AD3F3ABDB5C}" type="datetimeFigureOut">
              <a:rPr lang="en-DK" smtClean="0"/>
              <a:t>02/22/2022</a:t>
            </a:fld>
            <a:endParaRPr lang="en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1DF4C7-34C5-304F-973A-980E4C94F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82BB4E-9E9B-6545-9407-4416F5A17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8107-516A-7D4E-814E-C62498F37F4D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98109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F5A161-ECF9-BF46-893A-405F6A006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5117-39A1-6F4A-894F-8AD3F3ABDB5C}" type="datetimeFigureOut">
              <a:rPr lang="en-DK" smtClean="0"/>
              <a:t>02/22/2022</a:t>
            </a:fld>
            <a:endParaRPr lang="en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BC0638-5F13-5547-AC69-6494BFF08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964C42-679C-2E45-B9DC-B8C5C665E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8107-516A-7D4E-814E-C62498F37F4D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66683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D5545-FBBD-1442-AE0C-4CEC68422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891" y="1679998"/>
            <a:ext cx="5805682" cy="587999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B28BE-4A8B-6446-B06D-16B6F0D54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2626" y="3628331"/>
            <a:ext cx="9112836" cy="17908316"/>
          </a:xfrm>
        </p:spPr>
        <p:txBody>
          <a:bodyPr/>
          <a:lstStyle>
            <a:lvl1pPr>
              <a:defRPr sz="4724"/>
            </a:lvl1pPr>
            <a:lvl2pPr>
              <a:defRPr sz="4134"/>
            </a:lvl2pPr>
            <a:lvl3pPr>
              <a:defRPr sz="3543"/>
            </a:lvl3pPr>
            <a:lvl4pPr>
              <a:defRPr sz="2953"/>
            </a:lvl4pPr>
            <a:lvl5pPr>
              <a:defRPr sz="2953"/>
            </a:lvl5pPr>
            <a:lvl6pPr>
              <a:defRPr sz="2953"/>
            </a:lvl6pPr>
            <a:lvl7pPr>
              <a:defRPr sz="2953"/>
            </a:lvl7pPr>
            <a:lvl8pPr>
              <a:defRPr sz="2953"/>
            </a:lvl8pPr>
            <a:lvl9pPr>
              <a:defRPr sz="295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309295-4516-FF47-B234-75FDA4A98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39891" y="7559993"/>
            <a:ext cx="5805682" cy="14005821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BEB4C6-5694-A04E-B6F2-BFC4734DF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5117-39A1-6F4A-894F-8AD3F3ABDB5C}" type="datetimeFigureOut">
              <a:rPr lang="en-DK" smtClean="0"/>
              <a:t>02/22/2022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95519-FE6B-F54E-BE96-37D480D11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E08B03-783C-C643-B949-604C45D7A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8107-516A-7D4E-814E-C62498F37F4D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624299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7B0E0-9643-C141-A643-B98A96C2E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891" y="1679998"/>
            <a:ext cx="5805682" cy="587999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F67810-7369-8549-9F07-D0186008E1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652626" y="3628331"/>
            <a:ext cx="9112836" cy="17908316"/>
          </a:xfrm>
        </p:spPr>
        <p:txBody>
          <a:bodyPr/>
          <a:lstStyle>
            <a:lvl1pPr marL="0" indent="0">
              <a:buNone/>
              <a:defRPr sz="4724"/>
            </a:lvl1pPr>
            <a:lvl2pPr marL="675010" indent="0">
              <a:buNone/>
              <a:defRPr sz="4134"/>
            </a:lvl2pPr>
            <a:lvl3pPr marL="1350020" indent="0">
              <a:buNone/>
              <a:defRPr sz="3543"/>
            </a:lvl3pPr>
            <a:lvl4pPr marL="2025030" indent="0">
              <a:buNone/>
              <a:defRPr sz="2953"/>
            </a:lvl4pPr>
            <a:lvl5pPr marL="2700040" indent="0">
              <a:buNone/>
              <a:defRPr sz="2953"/>
            </a:lvl5pPr>
            <a:lvl6pPr marL="3375050" indent="0">
              <a:buNone/>
              <a:defRPr sz="2953"/>
            </a:lvl6pPr>
            <a:lvl7pPr marL="4050060" indent="0">
              <a:buNone/>
              <a:defRPr sz="2953"/>
            </a:lvl7pPr>
            <a:lvl8pPr marL="4725071" indent="0">
              <a:buNone/>
              <a:defRPr sz="2953"/>
            </a:lvl8pPr>
            <a:lvl9pPr marL="5400081" indent="0">
              <a:buNone/>
              <a:defRPr sz="2953"/>
            </a:lvl9pPr>
          </a:lstStyle>
          <a:p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CB513D-5C40-CB4D-A738-2782499E71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39891" y="7559993"/>
            <a:ext cx="5805682" cy="14005821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CEB541-C536-C946-9546-BEE123496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5117-39A1-6F4A-894F-8AD3F3ABDB5C}" type="datetimeFigureOut">
              <a:rPr lang="en-DK" smtClean="0"/>
              <a:t>02/22/2022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F5939-6EC3-C845-9F31-BF2F93E19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726163-602A-964D-A9C2-37DC23F90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8107-516A-7D4E-814E-C62498F37F4D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48976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FF1CB5-8A8B-D64F-B20C-4FB86B957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7546" y="1341667"/>
            <a:ext cx="15525572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C52F0-455D-BD42-A59B-4877A8A53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37546" y="6708326"/>
            <a:ext cx="15525572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01CD7-0958-D844-B388-2BBBBBC295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37546" y="23356646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05117-39A1-6F4A-894F-8AD3F3ABDB5C}" type="datetimeFigureOut">
              <a:rPr lang="en-DK" smtClean="0"/>
              <a:t>02/22/2022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764F1-0AED-C24F-AA6A-1BBDBE4940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2720" y="23356646"/>
            <a:ext cx="607522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5B373-28BB-BD49-A890-2B3E27484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712968" y="23356646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88107-516A-7D4E-814E-C62498F37F4D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8177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1350020" rtl="0" eaLnBrk="1" latinLnBrk="0" hangingPunct="1">
        <a:lnSpc>
          <a:spcPct val="90000"/>
        </a:lnSpc>
        <a:spcBef>
          <a:spcPct val="0"/>
        </a:spcBef>
        <a:buNone/>
        <a:defRPr sz="64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505" indent="-337505" algn="l" defTabSz="135002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1pPr>
      <a:lvl2pPr marL="101251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68752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953" kern="1200">
          <a:solidFill>
            <a:schemeClr val="tx1"/>
          </a:solidFill>
          <a:latin typeface="+mn-lt"/>
          <a:ea typeface="+mn-ea"/>
          <a:cs typeface="+mn-cs"/>
        </a:defRPr>
      </a:lvl3pPr>
      <a:lvl4pPr marL="236253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303754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71255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38756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506257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73758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1pPr>
      <a:lvl2pPr marL="67501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2pPr>
      <a:lvl3pPr marL="135002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3pPr>
      <a:lvl4pPr marL="202503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270004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37505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05006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472507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40008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F379376F-73F3-594C-8695-9360F8D0C9AA}"/>
              </a:ext>
            </a:extLst>
          </p:cNvPr>
          <p:cNvGrpSpPr/>
          <p:nvPr/>
        </p:nvGrpSpPr>
        <p:grpSpPr>
          <a:xfrm>
            <a:off x="0" y="11562794"/>
            <a:ext cx="18000663" cy="6212176"/>
            <a:chOff x="-417045" y="8509741"/>
            <a:chExt cx="18788743" cy="6636137"/>
          </a:xfrm>
          <a:solidFill>
            <a:srgbClr val="0070C0"/>
          </a:solidFill>
          <a:effectLst/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71068F7-7C93-5545-BE0C-45914096253D}"/>
                </a:ext>
              </a:extLst>
            </p:cNvPr>
            <p:cNvSpPr txBox="1"/>
            <p:nvPr/>
          </p:nvSpPr>
          <p:spPr>
            <a:xfrm>
              <a:off x="-417045" y="8808313"/>
              <a:ext cx="18788743" cy="6337565"/>
            </a:xfrm>
            <a:prstGeom prst="rect">
              <a:avLst/>
            </a:prstGeom>
            <a:solidFill>
              <a:schemeClr val="bg2"/>
            </a:solidFill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endParaRPr lang="en-DK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A11AEBD-5718-F745-BDEF-4D858406D2C4}"/>
                </a:ext>
              </a:extLst>
            </p:cNvPr>
            <p:cNvSpPr txBox="1"/>
            <p:nvPr/>
          </p:nvSpPr>
          <p:spPr>
            <a:xfrm>
              <a:off x="7485901" y="8509741"/>
              <a:ext cx="3058570" cy="691141"/>
            </a:xfrm>
            <a:prstGeom prst="roundRect">
              <a:avLst/>
            </a:prstGeom>
            <a:solidFill>
              <a:srgbClr val="83B3F5"/>
            </a:solidFill>
            <a:ln>
              <a:solidFill>
                <a:srgbClr val="83B3F5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DK" sz="32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PROJEKTET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02BA314-064D-674E-91C0-B60498184D84}"/>
                </a:ext>
              </a:extLst>
            </p:cNvPr>
            <p:cNvSpPr/>
            <p:nvPr/>
          </p:nvSpPr>
          <p:spPr>
            <a:xfrm>
              <a:off x="6255309" y="9369834"/>
              <a:ext cx="5421150" cy="521452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83B3F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96B71DC-1C0F-524F-AC91-EE907532E50E}"/>
                </a:ext>
              </a:extLst>
            </p:cNvPr>
            <p:cNvSpPr/>
            <p:nvPr/>
          </p:nvSpPr>
          <p:spPr>
            <a:xfrm>
              <a:off x="12293426" y="9344917"/>
              <a:ext cx="5421150" cy="521452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83B3F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7BD04FC-13F2-F640-93BD-BEF20BE2293A}"/>
                </a:ext>
              </a:extLst>
            </p:cNvPr>
            <p:cNvSpPr txBox="1"/>
            <p:nvPr/>
          </p:nvSpPr>
          <p:spPr>
            <a:xfrm>
              <a:off x="12741577" y="9530192"/>
              <a:ext cx="4732020" cy="76389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DK" dirty="0">
                  <a:solidFill>
                    <a:srgbClr val="83B3F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BESKRIVELSE AF INKLUSIONS KRITERIER INKL INKLUSIONSPERIODE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D314ABC-B701-6644-A8B1-D4D4C50C6CC2}"/>
                </a:ext>
              </a:extLst>
            </p:cNvPr>
            <p:cNvSpPr txBox="1"/>
            <p:nvPr/>
          </p:nvSpPr>
          <p:spPr>
            <a:xfrm>
              <a:off x="6659476" y="9549614"/>
              <a:ext cx="4732020" cy="43651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DK" dirty="0">
                  <a:solidFill>
                    <a:srgbClr val="83B3F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PROJEKT DESIGN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8C2F0F6-116C-024A-8E5E-77F7EF43E4BA}"/>
                </a:ext>
              </a:extLst>
            </p:cNvPr>
            <p:cNvSpPr/>
            <p:nvPr/>
          </p:nvSpPr>
          <p:spPr>
            <a:xfrm>
              <a:off x="193545" y="9369831"/>
              <a:ext cx="5421150" cy="521452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83B3F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AD80D1E-4E0D-314D-B105-691BBABC302E}"/>
                </a:ext>
              </a:extLst>
            </p:cNvPr>
            <p:cNvSpPr txBox="1"/>
            <p:nvPr/>
          </p:nvSpPr>
          <p:spPr>
            <a:xfrm>
              <a:off x="2291945" y="9594829"/>
              <a:ext cx="1224350" cy="43651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DK" dirty="0">
                  <a:solidFill>
                    <a:srgbClr val="83B3F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FORMÅL</a:t>
              </a:r>
            </a:p>
          </p:txBody>
        </p:sp>
      </p:grp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60F8F41E-8D3D-3442-B682-0387EE8B4E36}"/>
              </a:ext>
            </a:extLst>
          </p:cNvPr>
          <p:cNvSpPr/>
          <p:nvPr/>
        </p:nvSpPr>
        <p:spPr>
          <a:xfrm>
            <a:off x="584979" y="692727"/>
            <a:ext cx="16830185" cy="3918530"/>
          </a:xfrm>
          <a:prstGeom prst="roundRect">
            <a:avLst/>
          </a:prstGeom>
          <a:solidFill>
            <a:srgbClr val="FCFCFC"/>
          </a:solidFill>
          <a:ln w="76200">
            <a:solidFill>
              <a:srgbClr val="83B3F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AB06B9-3FF7-C24D-B653-429651B4888D}"/>
              </a:ext>
            </a:extLst>
          </p:cNvPr>
          <p:cNvSpPr txBox="1"/>
          <p:nvPr/>
        </p:nvSpPr>
        <p:spPr>
          <a:xfrm>
            <a:off x="1035603" y="1382303"/>
            <a:ext cx="1600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DK" sz="5400" dirty="0">
                <a:latin typeface="Calibri" panose="020F0502020204030204" pitchFamily="34" charset="0"/>
                <a:ea typeface="Apple Color Emoji" pitchFamily="2" charset="0"/>
                <a:cs typeface="Calibri" panose="020F0502020204030204" pitchFamily="34" charset="0"/>
              </a:rPr>
              <a:t>Projekt titel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F8C24D-CCBD-3A4B-9071-2EF2B7807A6E}"/>
              </a:ext>
            </a:extLst>
          </p:cNvPr>
          <p:cNvSpPr txBox="1"/>
          <p:nvPr/>
        </p:nvSpPr>
        <p:spPr>
          <a:xfrm>
            <a:off x="1205345" y="2597727"/>
            <a:ext cx="16209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DK" sz="2800" dirty="0">
                <a:latin typeface="Calibri" panose="020F0502020204030204" pitchFamily="34" charset="0"/>
                <a:ea typeface="Apple Color Emoji" pitchFamily="2" charset="0"/>
                <a:cs typeface="Calibri" panose="020F0502020204030204" pitchFamily="34" charset="0"/>
              </a:rPr>
              <a:t>Kontakt person inkl kontakt oplysninger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A22692-63E0-1A49-94D2-C57DBC879712}"/>
              </a:ext>
            </a:extLst>
          </p:cNvPr>
          <p:cNvSpPr txBox="1"/>
          <p:nvPr/>
        </p:nvSpPr>
        <p:spPr>
          <a:xfrm>
            <a:off x="1205345" y="3303691"/>
            <a:ext cx="16209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DK" sz="2800" dirty="0">
                <a:latin typeface="Calibri" panose="020F0502020204030204" pitchFamily="34" charset="0"/>
                <a:ea typeface="Apple Color Emoji" pitchFamily="2" charset="0"/>
                <a:cs typeface="Calibri" panose="020F0502020204030204" pitchFamily="34" charset="0"/>
              </a:rPr>
              <a:t>Vejledergruppe/Samarbejdspartnere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A009B2A-2BE4-1143-8FFA-6E64E5B7D667}"/>
              </a:ext>
            </a:extLst>
          </p:cNvPr>
          <p:cNvGrpSpPr/>
          <p:nvPr/>
        </p:nvGrpSpPr>
        <p:grpSpPr>
          <a:xfrm>
            <a:off x="9335136" y="18380955"/>
            <a:ext cx="8080028" cy="4047021"/>
            <a:chOff x="9431714" y="15403369"/>
            <a:chExt cx="8080028" cy="5848820"/>
          </a:xfrm>
          <a:solidFill>
            <a:srgbClr val="FCFCFC"/>
          </a:solidFill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3B625E17-4909-A84F-A88B-ABEF651DC9E1}"/>
                </a:ext>
              </a:extLst>
            </p:cNvPr>
            <p:cNvGrpSpPr/>
            <p:nvPr/>
          </p:nvGrpSpPr>
          <p:grpSpPr>
            <a:xfrm>
              <a:off x="9431714" y="15403369"/>
              <a:ext cx="8080028" cy="5848820"/>
              <a:chOff x="10434222" y="14615685"/>
              <a:chExt cx="8080028" cy="5848820"/>
            </a:xfr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63AF93A-3BE7-344E-A4CC-A22F43C7F56C}"/>
                  </a:ext>
                </a:extLst>
              </p:cNvPr>
              <p:cNvSpPr/>
              <p:nvPr/>
            </p:nvSpPr>
            <p:spPr>
              <a:xfrm>
                <a:off x="10434222" y="14886664"/>
                <a:ext cx="8080028" cy="5577841"/>
              </a:xfrm>
              <a:prstGeom prst="roundRect">
                <a:avLst/>
              </a:prstGeom>
              <a:grpFill/>
              <a:ln w="571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K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2E5851A4-F455-8641-ACA2-A6F9A71A88D0}"/>
                  </a:ext>
                </a:extLst>
              </p:cNvPr>
              <p:cNvSpPr txBox="1"/>
              <p:nvPr/>
            </p:nvSpPr>
            <p:spPr>
              <a:xfrm>
                <a:off x="12074788" y="14615685"/>
                <a:ext cx="5180122" cy="935035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DK" sz="320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PROJEKT NYHEDER</a:t>
                </a:r>
              </a:p>
            </p:txBody>
          </p:sp>
        </p:grp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3D5B94A-6A0A-D24B-90DC-50B8366FCDD8}"/>
                </a:ext>
              </a:extLst>
            </p:cNvPr>
            <p:cNvSpPr txBox="1"/>
            <p:nvPr/>
          </p:nvSpPr>
          <p:spPr>
            <a:xfrm>
              <a:off x="10887398" y="18034926"/>
              <a:ext cx="5226189" cy="862653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DK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Efterlades blank til POST-IT med løbende opdateringer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159EFFC-8DD8-9F44-8E50-70A6C6B29202}"/>
              </a:ext>
            </a:extLst>
          </p:cNvPr>
          <p:cNvGrpSpPr/>
          <p:nvPr/>
        </p:nvGrpSpPr>
        <p:grpSpPr>
          <a:xfrm>
            <a:off x="584979" y="18368648"/>
            <a:ext cx="8080548" cy="4059327"/>
            <a:chOff x="9307349" y="21851194"/>
            <a:chExt cx="8538828" cy="3583178"/>
          </a:xfrm>
          <a:solidFill>
            <a:srgbClr val="FCFCFC"/>
          </a:solidFill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EB418EF-140F-4947-A9EC-56829252FB85}"/>
                </a:ext>
              </a:extLst>
            </p:cNvPr>
            <p:cNvSpPr txBox="1"/>
            <p:nvPr/>
          </p:nvSpPr>
          <p:spPr>
            <a:xfrm>
              <a:off x="9307349" y="22054118"/>
              <a:ext cx="8538828" cy="3380254"/>
            </a:xfrm>
            <a:prstGeom prst="roundRect">
              <a:avLst/>
            </a:prstGeom>
            <a:grpFill/>
            <a:ln w="57150">
              <a:solidFill>
                <a:srgbClr val="87BA8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DK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3AAFF6C-A8C8-3A4C-9C9C-1D545A792AD6}"/>
                </a:ext>
              </a:extLst>
            </p:cNvPr>
            <p:cNvSpPr txBox="1"/>
            <p:nvPr/>
          </p:nvSpPr>
          <p:spPr>
            <a:xfrm>
              <a:off x="11202420" y="21851194"/>
              <a:ext cx="4577611" cy="581960"/>
            </a:xfrm>
            <a:prstGeom prst="roundRect">
              <a:avLst/>
            </a:prstGeom>
            <a:solidFill>
              <a:srgbClr val="87BA81"/>
            </a:solidFill>
            <a:ln>
              <a:solidFill>
                <a:srgbClr val="87BA8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DK" sz="32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FINANSIERING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7AE03EC6-8C51-6446-885B-C337CF24C928}"/>
              </a:ext>
            </a:extLst>
          </p:cNvPr>
          <p:cNvSpPr txBox="1"/>
          <p:nvPr/>
        </p:nvSpPr>
        <p:spPr>
          <a:xfrm>
            <a:off x="-1" y="23204053"/>
            <a:ext cx="18000663" cy="2028072"/>
          </a:xfrm>
          <a:prstGeom prst="rect">
            <a:avLst/>
          </a:prstGeom>
          <a:solidFill>
            <a:schemeClr val="bg2"/>
          </a:solidFill>
          <a:ln w="57150">
            <a:noFill/>
          </a:ln>
        </p:spPr>
        <p:txBody>
          <a:bodyPr wrap="square" rtlCol="0">
            <a:spAutoFit/>
          </a:bodyPr>
          <a:lstStyle/>
          <a:p>
            <a:endParaRPr lang="en-DK" dirty="0"/>
          </a:p>
        </p:txBody>
      </p:sp>
      <p:sp>
        <p:nvSpPr>
          <p:cNvPr id="52" name="Tekstboks 40">
            <a:extLst>
              <a:ext uri="{FF2B5EF4-FFF2-40B4-BE49-F238E27FC236}">
                <a16:creationId xmlns:a16="http://schemas.microsoft.com/office/drawing/2014/main" id="{0DA5CC42-536A-C648-84DA-2B09515C6277}"/>
              </a:ext>
            </a:extLst>
          </p:cNvPr>
          <p:cNvSpPr txBox="1"/>
          <p:nvPr/>
        </p:nvSpPr>
        <p:spPr>
          <a:xfrm>
            <a:off x="419532" y="23098721"/>
            <a:ext cx="8411441" cy="1464231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 Narrow" pitchFamily="34" charset="0"/>
              </a:rPr>
              <a:t>OUH  </a:t>
            </a:r>
          </a:p>
          <a:p>
            <a:pPr algn="ctr"/>
            <a:r>
              <a:rPr lang="en-US" sz="4000" b="1" dirty="0">
                <a:latin typeface="Arial Narrow" pitchFamily="34" charset="0"/>
              </a:rPr>
              <a:t>Odense University Hospital</a:t>
            </a:r>
          </a:p>
        </p:txBody>
      </p:sp>
      <p:pic>
        <p:nvPicPr>
          <p:cNvPr id="1030" name="Picture 6" descr="page1image1608224">
            <a:extLst>
              <a:ext uri="{FF2B5EF4-FFF2-40B4-BE49-F238E27FC236}">
                <a16:creationId xmlns:a16="http://schemas.microsoft.com/office/drawing/2014/main" id="{43EB3B11-496F-3A4D-973E-089B469206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6251" y="23204052"/>
            <a:ext cx="5041900" cy="135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A037D09D-8CD7-604D-996D-0289B4666891}"/>
              </a:ext>
            </a:extLst>
          </p:cNvPr>
          <p:cNvGrpSpPr/>
          <p:nvPr/>
        </p:nvGrpSpPr>
        <p:grpSpPr>
          <a:xfrm>
            <a:off x="9335136" y="5507520"/>
            <a:ext cx="8035968" cy="5648677"/>
            <a:chOff x="519912" y="5117267"/>
            <a:chExt cx="8035968" cy="564867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115D8FD-24A5-3841-8144-DFB87B83D7CC}"/>
                </a:ext>
              </a:extLst>
            </p:cNvPr>
            <p:cNvSpPr txBox="1"/>
            <p:nvPr/>
          </p:nvSpPr>
          <p:spPr>
            <a:xfrm>
              <a:off x="519912" y="5524698"/>
              <a:ext cx="8035968" cy="5241246"/>
            </a:xfrm>
            <a:prstGeom prst="roundRect">
              <a:avLst/>
            </a:prstGeom>
            <a:solidFill>
              <a:srgbClr val="FCFCFC"/>
            </a:solidFill>
            <a:ln w="57150">
              <a:solidFill>
                <a:srgbClr val="83B3F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DK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FC46BC6-4C79-1D42-A7F0-DB9390533773}"/>
                </a:ext>
              </a:extLst>
            </p:cNvPr>
            <p:cNvSpPr txBox="1"/>
            <p:nvPr/>
          </p:nvSpPr>
          <p:spPr>
            <a:xfrm>
              <a:off x="3113790" y="5117267"/>
              <a:ext cx="2848212" cy="646986"/>
            </a:xfrm>
            <a:prstGeom prst="roundRect">
              <a:avLst/>
            </a:prstGeom>
            <a:solidFill>
              <a:srgbClr val="83B3F5"/>
            </a:solidFill>
            <a:ln>
              <a:solidFill>
                <a:srgbClr val="83B3F5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DK" sz="32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BAGGRUND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295BDFD-7FA9-8C4B-8F66-EBE8BD365D77}"/>
                </a:ext>
              </a:extLst>
            </p:cNvPr>
            <p:cNvSpPr txBox="1"/>
            <p:nvPr/>
          </p:nvSpPr>
          <p:spPr>
            <a:xfrm>
              <a:off x="2073551" y="7831034"/>
              <a:ext cx="5267049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DK" sz="2000" dirty="0"/>
                <a:t>Poster “regler” til afd D´s konference: </a:t>
              </a:r>
            </a:p>
            <a:p>
              <a:pPr marL="342900" indent="-342900">
                <a:buFontTx/>
                <a:buChar char="-"/>
              </a:pPr>
              <a:r>
                <a:rPr lang="en-DK" sz="2000" dirty="0"/>
                <a:t>skrift type Calibri. </a:t>
              </a:r>
            </a:p>
            <a:p>
              <a:pPr marL="342900" indent="-342900">
                <a:buFontTx/>
                <a:buChar char="-"/>
              </a:pPr>
              <a:r>
                <a:rPr lang="en-DK" sz="2000" dirty="0"/>
                <a:t>minimum skrift størrelse 20 (som denne)</a:t>
              </a:r>
            </a:p>
            <a:p>
              <a:pPr marL="342900" indent="-342900">
                <a:buFontTx/>
                <a:buChar char="-"/>
              </a:pPr>
              <a:r>
                <a:rPr lang="en-DK" sz="2000" dirty="0"/>
                <a:t>Det skal være så kort og præcist som muligt!</a:t>
              </a:r>
            </a:p>
            <a:p>
              <a:pPr marL="342900" indent="-342900">
                <a:buFontTx/>
                <a:buChar char="-"/>
              </a:pPr>
              <a:r>
                <a:rPr lang="en-DK" sz="2000" dirty="0"/>
                <a:t>Gerne (helst) punktformat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BEBAF42-E40C-7C45-89E1-C65C2220F7DD}"/>
              </a:ext>
            </a:extLst>
          </p:cNvPr>
          <p:cNvSpPr txBox="1"/>
          <p:nvPr/>
        </p:nvSpPr>
        <p:spPr>
          <a:xfrm>
            <a:off x="12408212" y="13969696"/>
            <a:ext cx="47320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K" sz="2000" dirty="0"/>
              <a:t>Husk at specificere hvis du skal have hjælp fra de andre </a:t>
            </a:r>
            <a:r>
              <a:rPr lang="en-GB" sz="2000" dirty="0"/>
              <a:t>i</a:t>
            </a:r>
            <a:r>
              <a:rPr lang="en-DK" sz="2000" dirty="0"/>
              <a:t> afdleingen mht hvor og hvordan man skal gøre, f.eks. </a:t>
            </a:r>
            <a:r>
              <a:rPr lang="en-GB" sz="2000" dirty="0"/>
              <a:t>i</a:t>
            </a:r>
            <a:r>
              <a:rPr lang="en-DK" sz="2000" dirty="0"/>
              <a:t> vagten, hvem man skal skrive til eller hvor man finder pt-info osv.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0013FEE-DA97-414B-93B4-1197D1E45459}"/>
              </a:ext>
            </a:extLst>
          </p:cNvPr>
          <p:cNvSpPr txBox="1"/>
          <p:nvPr/>
        </p:nvSpPr>
        <p:spPr>
          <a:xfrm>
            <a:off x="629559" y="5915904"/>
            <a:ext cx="8035968" cy="5241246"/>
          </a:xfrm>
          <a:prstGeom prst="roundRect">
            <a:avLst/>
          </a:prstGeom>
          <a:solidFill>
            <a:srgbClr val="FCFCFC"/>
          </a:solidFill>
          <a:ln w="57150">
            <a:solidFill>
              <a:srgbClr val="87BA8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DK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BD374B9-34F2-0243-9ADA-02F00A55BEF9}"/>
              </a:ext>
            </a:extLst>
          </p:cNvPr>
          <p:cNvSpPr txBox="1"/>
          <p:nvPr/>
        </p:nvSpPr>
        <p:spPr>
          <a:xfrm>
            <a:off x="2616533" y="5507520"/>
            <a:ext cx="3775954" cy="646986"/>
          </a:xfrm>
          <a:prstGeom prst="roundRect">
            <a:avLst/>
          </a:prstGeom>
          <a:solidFill>
            <a:srgbClr val="87BA81"/>
          </a:solidFill>
          <a:ln>
            <a:solidFill>
              <a:srgbClr val="87BA8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D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DK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FORSKER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1946468-BF8E-D340-B23D-90F28BD279CC}"/>
              </a:ext>
            </a:extLst>
          </p:cNvPr>
          <p:cNvSpPr txBox="1"/>
          <p:nvPr/>
        </p:nvSpPr>
        <p:spPr>
          <a:xfrm>
            <a:off x="1817097" y="7638970"/>
            <a:ext cx="5179198" cy="1050942"/>
          </a:xfrm>
          <a:prstGeom prst="rect">
            <a:avLst/>
          </a:prstGeom>
          <a:solidFill>
            <a:srgbClr val="FCFCFC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DK" sz="2000" dirty="0">
                <a:latin typeface="Calibri" panose="020F0502020204030204" pitchFamily="34" charset="0"/>
                <a:cs typeface="Calibri" panose="020F0502020204030204" pitchFamily="34" charset="0"/>
              </a:rPr>
              <a:t>Billede af forsker(gruppen) indsættes her</a:t>
            </a:r>
          </a:p>
          <a:p>
            <a:pPr marL="285750" indent="-285750">
              <a:buFontTx/>
              <a:buChar char="-"/>
            </a:pPr>
            <a:r>
              <a:rPr lang="en-DK" sz="2000" dirty="0">
                <a:latin typeface="Calibri" panose="020F0502020204030204" pitchFamily="34" charset="0"/>
                <a:cs typeface="Calibri" panose="020F0502020204030204" pitchFamily="34" charset="0"/>
              </a:rPr>
              <a:t>Gerne med en genstand der symbolisere projektet</a:t>
            </a:r>
          </a:p>
          <a:p>
            <a:pPr marL="285750" indent="-285750">
              <a:buFontTx/>
              <a:buChar char="-"/>
            </a:pPr>
            <a:r>
              <a:rPr lang="en-DK" sz="2000" dirty="0">
                <a:latin typeface="Calibri" panose="020F0502020204030204" pitchFamily="34" charset="0"/>
                <a:cs typeface="Calibri" panose="020F0502020204030204" pitchFamily="34" charset="0"/>
              </a:rPr>
              <a:t>Gerne ikke alt for kedeligt</a:t>
            </a:r>
          </a:p>
        </p:txBody>
      </p:sp>
    </p:spTree>
    <p:extLst>
      <p:ext uri="{BB962C8B-B14F-4D97-AF65-F5344CB8AC3E}">
        <p14:creationId xmlns:p14="http://schemas.microsoft.com/office/powerpoint/2010/main" val="768322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138</Words>
  <Application>Microsoft Office PowerPoint</Application>
  <PresentationFormat>Brugerdefineret</PresentationFormat>
  <Paragraphs>24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</vt:lpstr>
      <vt:lpstr>Office Theme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Line Holdgaard Thomsen</dc:creator>
  <cp:lastModifiedBy>Chunsen Wu</cp:lastModifiedBy>
  <cp:revision>19</cp:revision>
  <dcterms:created xsi:type="dcterms:W3CDTF">2021-10-07T11:23:27Z</dcterms:created>
  <dcterms:modified xsi:type="dcterms:W3CDTF">2022-02-22T16:17:22Z</dcterms:modified>
</cp:coreProperties>
</file>