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84" r:id="rId5"/>
    <p:sldId id="282" r:id="rId6"/>
    <p:sldId id="280" r:id="rId7"/>
    <p:sldId id="258" r:id="rId8"/>
    <p:sldId id="283" r:id="rId9"/>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2853C-6278-426A-EE8C-F8A247B07B9C}" v="6" dt="2026-04-24T08:57:12.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4" d="100"/>
          <a:sy n="24" d="100"/>
        </p:scale>
        <p:origin x="393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Kjær Bruun" userId="S::cbp@iti.sdu.dk::1d26f745-533c-41ef-a2b7-524f6e8c01ba" providerId="AD" clId="Web-{29D2853C-6278-426A-EE8C-F8A247B07B9C}"/>
    <pc:docChg chg="modSld">
      <pc:chgData name="Charlotte Kjær Bruun" userId="S::cbp@iti.sdu.dk::1d26f745-533c-41ef-a2b7-524f6e8c01ba" providerId="AD" clId="Web-{29D2853C-6278-426A-EE8C-F8A247B07B9C}" dt="2026-04-24T08:57:12.916" v="2" actId="20577"/>
      <pc:docMkLst>
        <pc:docMk/>
      </pc:docMkLst>
      <pc:sldChg chg="modSp">
        <pc:chgData name="Charlotte Kjær Bruun" userId="S::cbp@iti.sdu.dk::1d26f745-533c-41ef-a2b7-524f6e8c01ba" providerId="AD" clId="Web-{29D2853C-6278-426A-EE8C-F8A247B07B9C}" dt="2026-04-24T08:57:12.916" v="2" actId="20577"/>
        <pc:sldMkLst>
          <pc:docMk/>
          <pc:sldMk cId="2829115558" sldId="284"/>
        </pc:sldMkLst>
        <pc:spChg chg="mod">
          <ac:chgData name="Charlotte Kjær Bruun" userId="S::cbp@iti.sdu.dk::1d26f745-533c-41ef-a2b7-524f6e8c01ba" providerId="AD" clId="Web-{29D2853C-6278-426A-EE8C-F8A247B07B9C}" dt="2026-04-24T08:57:12.916" v="2" actId="20577"/>
          <ac:spMkLst>
            <pc:docMk/>
            <pc:sldMk cId="2829115558" sldId="284"/>
            <ac:spMk id="6" creationId="{5CEA12EE-AC24-C3EC-AD1C-C774578703E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p>
        </p:txBody>
      </p:sp>
      <p:sp>
        <p:nvSpPr>
          <p:cNvPr id="4" name="Date Placeholder 3"/>
          <p:cNvSpPr>
            <a:spLocks noGrp="1"/>
          </p:cNvSpPr>
          <p:nvPr>
            <p:ph type="dt" sz="half" idx="10"/>
          </p:nvPr>
        </p:nvSpPr>
        <p:spPr/>
        <p:txBody>
          <a:bodyPr/>
          <a:lstStyle/>
          <a:p>
            <a:fld id="{DEC619C3-CB68-49D7-A26D-255598B53628}" type="datetimeFigureOut">
              <a:rPr lang="da-DK" smtClean="0"/>
              <a:t>24-04-2026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915ACB1-439E-4AE5-AF95-BFEBE5CC6D64}" type="slidenum">
              <a:rPr lang="da-DK" smtClean="0"/>
              <a:t>‹#›</a:t>
            </a:fld>
            <a:endParaRPr lang="da-DK"/>
          </a:p>
        </p:txBody>
      </p:sp>
    </p:spTree>
    <p:extLst>
      <p:ext uri="{BB962C8B-B14F-4D97-AF65-F5344CB8AC3E}">
        <p14:creationId xmlns:p14="http://schemas.microsoft.com/office/powerpoint/2010/main" val="391929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C619C3-CB68-49D7-A26D-255598B53628}" type="datetimeFigureOut">
              <a:rPr lang="da-DK" smtClean="0"/>
              <a:t>24-04-2026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915ACB1-439E-4AE5-AF95-BFEBE5CC6D64}" type="slidenum">
              <a:rPr lang="da-DK" smtClean="0"/>
              <a:t>‹#›</a:t>
            </a:fld>
            <a:endParaRPr lang="da-DK"/>
          </a:p>
        </p:txBody>
      </p:sp>
    </p:spTree>
    <p:extLst>
      <p:ext uri="{BB962C8B-B14F-4D97-AF65-F5344CB8AC3E}">
        <p14:creationId xmlns:p14="http://schemas.microsoft.com/office/powerpoint/2010/main" val="65195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C619C3-CB68-49D7-A26D-255598B53628}" type="datetimeFigureOut">
              <a:rPr lang="da-DK" smtClean="0"/>
              <a:t>24-04-2026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915ACB1-439E-4AE5-AF95-BFEBE5CC6D64}" type="slidenum">
              <a:rPr lang="da-DK" smtClean="0"/>
              <a:t>‹#›</a:t>
            </a:fld>
            <a:endParaRPr lang="da-DK"/>
          </a:p>
        </p:txBody>
      </p:sp>
    </p:spTree>
    <p:extLst>
      <p:ext uri="{BB962C8B-B14F-4D97-AF65-F5344CB8AC3E}">
        <p14:creationId xmlns:p14="http://schemas.microsoft.com/office/powerpoint/2010/main" val="197454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C619C3-CB68-49D7-A26D-255598B53628}" type="datetimeFigureOut">
              <a:rPr lang="da-DK" smtClean="0"/>
              <a:t>24-04-2026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915ACB1-439E-4AE5-AF95-BFEBE5CC6D64}" type="slidenum">
              <a:rPr lang="da-DK" smtClean="0"/>
              <a:t>‹#›</a:t>
            </a:fld>
            <a:endParaRPr lang="da-DK"/>
          </a:p>
        </p:txBody>
      </p:sp>
    </p:spTree>
    <p:extLst>
      <p:ext uri="{BB962C8B-B14F-4D97-AF65-F5344CB8AC3E}">
        <p14:creationId xmlns:p14="http://schemas.microsoft.com/office/powerpoint/2010/main" val="218656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tint val="82000"/>
                  </a:schemeClr>
                </a:solidFill>
              </a:defRPr>
            </a:lvl1pPr>
            <a:lvl2pPr marL="1513743" indent="0">
              <a:buNone/>
              <a:defRPr sz="6622">
                <a:solidFill>
                  <a:schemeClr val="tx1">
                    <a:tint val="82000"/>
                  </a:schemeClr>
                </a:solidFill>
              </a:defRPr>
            </a:lvl2pPr>
            <a:lvl3pPr marL="3027487" indent="0">
              <a:buNone/>
              <a:defRPr sz="5960">
                <a:solidFill>
                  <a:schemeClr val="tx1">
                    <a:tint val="82000"/>
                  </a:schemeClr>
                </a:solidFill>
              </a:defRPr>
            </a:lvl3pPr>
            <a:lvl4pPr marL="4541230" indent="0">
              <a:buNone/>
              <a:defRPr sz="5297">
                <a:solidFill>
                  <a:schemeClr val="tx1">
                    <a:tint val="82000"/>
                  </a:schemeClr>
                </a:solidFill>
              </a:defRPr>
            </a:lvl4pPr>
            <a:lvl5pPr marL="6054974" indent="0">
              <a:buNone/>
              <a:defRPr sz="5297">
                <a:solidFill>
                  <a:schemeClr val="tx1">
                    <a:tint val="82000"/>
                  </a:schemeClr>
                </a:solidFill>
              </a:defRPr>
            </a:lvl5pPr>
            <a:lvl6pPr marL="7568717" indent="0">
              <a:buNone/>
              <a:defRPr sz="5297">
                <a:solidFill>
                  <a:schemeClr val="tx1">
                    <a:tint val="82000"/>
                  </a:schemeClr>
                </a:solidFill>
              </a:defRPr>
            </a:lvl6pPr>
            <a:lvl7pPr marL="9082461" indent="0">
              <a:buNone/>
              <a:defRPr sz="5297">
                <a:solidFill>
                  <a:schemeClr val="tx1">
                    <a:tint val="82000"/>
                  </a:schemeClr>
                </a:solidFill>
              </a:defRPr>
            </a:lvl7pPr>
            <a:lvl8pPr marL="10596204" indent="0">
              <a:buNone/>
              <a:defRPr sz="5297">
                <a:solidFill>
                  <a:schemeClr val="tx1">
                    <a:tint val="82000"/>
                  </a:schemeClr>
                </a:solidFill>
              </a:defRPr>
            </a:lvl8pPr>
            <a:lvl9pPr marL="12109948" indent="0">
              <a:buNone/>
              <a:defRPr sz="5297">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619C3-CB68-49D7-A26D-255598B53628}" type="datetimeFigureOut">
              <a:rPr lang="da-DK" smtClean="0"/>
              <a:t>24-04-2026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915ACB1-439E-4AE5-AF95-BFEBE5CC6D64}" type="slidenum">
              <a:rPr lang="da-DK" smtClean="0"/>
              <a:t>‹#›</a:t>
            </a:fld>
            <a:endParaRPr lang="da-DK"/>
          </a:p>
        </p:txBody>
      </p:sp>
    </p:spTree>
    <p:extLst>
      <p:ext uri="{BB962C8B-B14F-4D97-AF65-F5344CB8AC3E}">
        <p14:creationId xmlns:p14="http://schemas.microsoft.com/office/powerpoint/2010/main" val="367522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C619C3-CB68-49D7-A26D-255598B53628}" type="datetimeFigureOut">
              <a:rPr lang="da-DK" smtClean="0"/>
              <a:t>24-04-2026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915ACB1-439E-4AE5-AF95-BFEBE5CC6D64}" type="slidenum">
              <a:rPr lang="da-DK" smtClean="0"/>
              <a:t>‹#›</a:t>
            </a:fld>
            <a:endParaRPr lang="da-DK"/>
          </a:p>
        </p:txBody>
      </p:sp>
    </p:spTree>
    <p:extLst>
      <p:ext uri="{BB962C8B-B14F-4D97-AF65-F5344CB8AC3E}">
        <p14:creationId xmlns:p14="http://schemas.microsoft.com/office/powerpoint/2010/main" val="76632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C619C3-CB68-49D7-A26D-255598B53628}" type="datetimeFigureOut">
              <a:rPr lang="da-DK" smtClean="0"/>
              <a:t>24-04-2026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2915ACB1-439E-4AE5-AF95-BFEBE5CC6D64}" type="slidenum">
              <a:rPr lang="da-DK" smtClean="0"/>
              <a:t>‹#›</a:t>
            </a:fld>
            <a:endParaRPr lang="da-DK"/>
          </a:p>
        </p:txBody>
      </p:sp>
    </p:spTree>
    <p:extLst>
      <p:ext uri="{BB962C8B-B14F-4D97-AF65-F5344CB8AC3E}">
        <p14:creationId xmlns:p14="http://schemas.microsoft.com/office/powerpoint/2010/main" val="90220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C619C3-CB68-49D7-A26D-255598B53628}" type="datetimeFigureOut">
              <a:rPr lang="da-DK" smtClean="0"/>
              <a:t>24-04-2026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915ACB1-439E-4AE5-AF95-BFEBE5CC6D64}" type="slidenum">
              <a:rPr lang="da-DK" smtClean="0"/>
              <a:t>‹#›</a:t>
            </a:fld>
            <a:endParaRPr lang="da-DK"/>
          </a:p>
        </p:txBody>
      </p:sp>
    </p:spTree>
    <p:extLst>
      <p:ext uri="{BB962C8B-B14F-4D97-AF65-F5344CB8AC3E}">
        <p14:creationId xmlns:p14="http://schemas.microsoft.com/office/powerpoint/2010/main" val="218239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619C3-CB68-49D7-A26D-255598B53628}" type="datetimeFigureOut">
              <a:rPr lang="da-DK" smtClean="0"/>
              <a:t>24-04-2026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2915ACB1-439E-4AE5-AF95-BFEBE5CC6D64}" type="slidenum">
              <a:rPr lang="da-DK" smtClean="0"/>
              <a:t>‹#›</a:t>
            </a:fld>
            <a:endParaRPr lang="da-DK"/>
          </a:p>
        </p:txBody>
      </p:sp>
    </p:spTree>
    <p:extLst>
      <p:ext uri="{BB962C8B-B14F-4D97-AF65-F5344CB8AC3E}">
        <p14:creationId xmlns:p14="http://schemas.microsoft.com/office/powerpoint/2010/main" val="59302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DEC619C3-CB68-49D7-A26D-255598B53628}" type="datetimeFigureOut">
              <a:rPr lang="da-DK" smtClean="0"/>
              <a:t>24-04-2026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915ACB1-439E-4AE5-AF95-BFEBE5CC6D64}" type="slidenum">
              <a:rPr lang="da-DK" smtClean="0"/>
              <a:t>‹#›</a:t>
            </a:fld>
            <a:endParaRPr lang="da-DK"/>
          </a:p>
        </p:txBody>
      </p:sp>
    </p:spTree>
    <p:extLst>
      <p:ext uri="{BB962C8B-B14F-4D97-AF65-F5344CB8AC3E}">
        <p14:creationId xmlns:p14="http://schemas.microsoft.com/office/powerpoint/2010/main" val="136841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DEC619C3-CB68-49D7-A26D-255598B53628}" type="datetimeFigureOut">
              <a:rPr lang="da-DK" smtClean="0"/>
              <a:t>24-04-2026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915ACB1-439E-4AE5-AF95-BFEBE5CC6D64}" type="slidenum">
              <a:rPr lang="da-DK" smtClean="0"/>
              <a:t>‹#›</a:t>
            </a:fld>
            <a:endParaRPr lang="da-DK"/>
          </a:p>
        </p:txBody>
      </p:sp>
    </p:spTree>
    <p:extLst>
      <p:ext uri="{BB962C8B-B14F-4D97-AF65-F5344CB8AC3E}">
        <p14:creationId xmlns:p14="http://schemas.microsoft.com/office/powerpoint/2010/main" val="32398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82000"/>
                  </a:schemeClr>
                </a:solidFill>
              </a:defRPr>
            </a:lvl1pPr>
          </a:lstStyle>
          <a:p>
            <a:fld id="{DEC619C3-CB68-49D7-A26D-255598B53628}" type="datetimeFigureOut">
              <a:rPr lang="da-DK" smtClean="0"/>
              <a:t>24-04-2026</a:t>
            </a:fld>
            <a:endParaRPr lang="da-DK"/>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82000"/>
                  </a:schemeClr>
                </a:solidFill>
              </a:defRPr>
            </a:lvl1pPr>
          </a:lstStyle>
          <a:p>
            <a:endParaRPr lang="da-DK"/>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82000"/>
                  </a:schemeClr>
                </a:solidFill>
              </a:defRPr>
            </a:lvl1pPr>
          </a:lstStyle>
          <a:p>
            <a:fld id="{2915ACB1-439E-4AE5-AF95-BFEBE5CC6D64}" type="slidenum">
              <a:rPr lang="da-DK" smtClean="0"/>
              <a:t>‹#›</a:t>
            </a:fld>
            <a:endParaRPr lang="da-DK"/>
          </a:p>
        </p:txBody>
      </p:sp>
    </p:spTree>
    <p:extLst>
      <p:ext uri="{BB962C8B-B14F-4D97-AF65-F5344CB8AC3E}">
        <p14:creationId xmlns:p14="http://schemas.microsoft.com/office/powerpoint/2010/main" val="1650877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mailto:its21@sdu.d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F79FA-AA27-ECD9-DF53-444DDF16551C}"/>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F7B404AC-1B81-D2A1-25EF-9319271D3032}"/>
              </a:ext>
            </a:extLst>
          </p:cNvPr>
          <p:cNvPicPr>
            <a:picLocks noChangeAspect="1"/>
          </p:cNvPicPr>
          <p:nvPr/>
        </p:nvPicPr>
        <p:blipFill>
          <a:blip r:embed="rId2">
            <a:extLst>
              <a:ext uri="{28A0092B-C50C-407E-A947-70E740481C1C}">
                <a14:useLocalDpi xmlns:a14="http://schemas.microsoft.com/office/drawing/2010/main" val="0"/>
              </a:ext>
            </a:extLst>
          </a:blip>
          <a:srcRect l="13022" r="10394" b="5263"/>
          <a:stretch>
            <a:fillRect/>
          </a:stretch>
        </p:blipFill>
        <p:spPr>
          <a:xfrm>
            <a:off x="-84" y="673034"/>
            <a:ext cx="20125781" cy="3023111"/>
          </a:xfrm>
          <a:prstGeom prst="rect">
            <a:avLst/>
          </a:prstGeom>
        </p:spPr>
      </p:pic>
      <p:pic>
        <p:nvPicPr>
          <p:cNvPr id="1026" name="Picture 2">
            <a:extLst>
              <a:ext uri="{FF2B5EF4-FFF2-40B4-BE49-F238E27FC236}">
                <a16:creationId xmlns:a16="http://schemas.microsoft.com/office/drawing/2014/main" id="{EFAC7292-0355-6702-4964-5CAA7474F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3070" y="1160956"/>
            <a:ext cx="4234690" cy="11316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0CAD7B61-3DB1-C388-0887-C5E94595CD3D}"/>
              </a:ext>
            </a:extLst>
          </p:cNvPr>
          <p:cNvPicPr>
            <a:picLocks noChangeAspect="1"/>
          </p:cNvPicPr>
          <p:nvPr/>
        </p:nvPicPr>
        <p:blipFill>
          <a:blip r:embed="rId4"/>
          <a:stretch>
            <a:fillRect/>
          </a:stretch>
        </p:blipFill>
        <p:spPr>
          <a:xfrm>
            <a:off x="10908593" y="40433231"/>
            <a:ext cx="7773445" cy="1923318"/>
          </a:xfrm>
          <a:prstGeom prst="rect">
            <a:avLst/>
          </a:prstGeom>
        </p:spPr>
      </p:pic>
      <p:sp>
        <p:nvSpPr>
          <p:cNvPr id="6" name="TextBox 2">
            <a:extLst>
              <a:ext uri="{FF2B5EF4-FFF2-40B4-BE49-F238E27FC236}">
                <a16:creationId xmlns:a16="http://schemas.microsoft.com/office/drawing/2014/main" id="{5CEA12EE-AC24-C3EC-AD1C-C774578703EB}"/>
              </a:ext>
            </a:extLst>
          </p:cNvPr>
          <p:cNvSpPr txBox="1"/>
          <p:nvPr/>
        </p:nvSpPr>
        <p:spPr>
          <a:xfrm>
            <a:off x="5875751" y="9654391"/>
            <a:ext cx="16454859" cy="10156627"/>
          </a:xfrm>
          <a:prstGeom prst="rect">
            <a:avLst/>
          </a:prstGeom>
          <a:noFill/>
        </p:spPr>
        <p:txBody>
          <a:bodyPr wrap="square" lIns="0" tIns="0" rIns="0" bIns="0" rtlCol="0" anchor="t">
            <a:spAutoFit/>
          </a:bodyPr>
          <a:lstStyle/>
          <a:p>
            <a:pPr>
              <a:spcAft>
                <a:spcPts val="1200"/>
              </a:spcAft>
            </a:pPr>
            <a:r>
              <a:rPr lang="en-GB" sz="4000" b="1" noProof="0" dirty="0">
                <a:solidFill>
                  <a:srgbClr val="212529"/>
                </a:solidFill>
                <a:highlight>
                  <a:srgbClr val="FFFF00"/>
                </a:highlight>
              </a:rPr>
              <a:t>Instructions</a:t>
            </a:r>
            <a:r>
              <a:rPr lang="en-GB" sz="4000" noProof="0" dirty="0">
                <a:solidFill>
                  <a:srgbClr val="212529"/>
                </a:solidFill>
              </a:rPr>
              <a:t>:</a:t>
            </a:r>
          </a:p>
          <a:p>
            <a:pPr marL="571500" indent="-571500">
              <a:spcAft>
                <a:spcPts val="1200"/>
              </a:spcAft>
              <a:buFont typeface="Arial" panose="020B0604020202020204" pitchFamily="34" charset="0"/>
              <a:buChar char="•"/>
            </a:pPr>
            <a:r>
              <a:rPr lang="en-GB" sz="4000" noProof="0" dirty="0">
                <a:solidFill>
                  <a:srgbClr val="212529"/>
                </a:solidFill>
              </a:rPr>
              <a:t>Choose one of the poster templates in this file</a:t>
            </a:r>
          </a:p>
          <a:p>
            <a:pPr marL="571500" indent="-571500">
              <a:spcAft>
                <a:spcPts val="1200"/>
              </a:spcAft>
              <a:buFont typeface="Arial" panose="020B0604020202020204" pitchFamily="34" charset="0"/>
              <a:buChar char="•"/>
            </a:pPr>
            <a:r>
              <a:rPr lang="en-GB" sz="4000" noProof="0" dirty="0">
                <a:solidFill>
                  <a:srgbClr val="212529"/>
                </a:solidFill>
              </a:rPr>
              <a:t>You can alter any element EXCEPT for the logos. They must remain exactly where they are </a:t>
            </a:r>
          </a:p>
          <a:p>
            <a:pPr marL="571500" indent="-571500">
              <a:spcAft>
                <a:spcPts val="1200"/>
              </a:spcAft>
              <a:buFont typeface="Arial" panose="020B0604020202020204" pitchFamily="34" charset="0"/>
              <a:buChar char="•"/>
            </a:pPr>
            <a:r>
              <a:rPr lang="en-GB" sz="4000" noProof="0" dirty="0">
                <a:solidFill>
                  <a:srgbClr val="212529"/>
                </a:solidFill>
              </a:rPr>
              <a:t>Hand in your poster by sending it to </a:t>
            </a:r>
            <a:r>
              <a:rPr lang="en-GB" sz="4000" noProof="0" dirty="0">
                <a:solidFill>
                  <a:srgbClr val="212529"/>
                </a:solidFill>
                <a:hlinkClick r:id="rId5"/>
              </a:rPr>
              <a:t>its21@sdu.dk</a:t>
            </a:r>
            <a:endParaRPr lang="en-GB" sz="4000" noProof="0" dirty="0">
              <a:solidFill>
                <a:srgbClr val="212529"/>
              </a:solidFill>
            </a:endParaRPr>
          </a:p>
          <a:p>
            <a:pPr marL="571500" indent="-571500">
              <a:spcAft>
                <a:spcPts val="1200"/>
              </a:spcAft>
              <a:buFont typeface="Arial" panose="020B0604020202020204" pitchFamily="34" charset="0"/>
              <a:buChar char="•"/>
            </a:pPr>
            <a:r>
              <a:rPr lang="en-GB" sz="4000" noProof="0">
                <a:solidFill>
                  <a:srgbClr val="212529"/>
                </a:solidFill>
              </a:rPr>
              <a:t>Deadline: May </a:t>
            </a:r>
            <a:r>
              <a:rPr lang="en-GB" sz="4000">
                <a:solidFill>
                  <a:srgbClr val="212529"/>
                </a:solidFill>
              </a:rPr>
              <a:t>14</a:t>
            </a:r>
            <a:r>
              <a:rPr lang="en-GB" sz="4000" noProof="0">
                <a:solidFill>
                  <a:srgbClr val="212529"/>
                </a:solidFill>
              </a:rPr>
              <a:t>, 2026</a:t>
            </a:r>
          </a:p>
          <a:p>
            <a:pPr marL="571500" indent="-571500">
              <a:spcAft>
                <a:spcPts val="1200"/>
              </a:spcAft>
              <a:buFont typeface="Arial" panose="020B0604020202020204" pitchFamily="34" charset="0"/>
              <a:buChar char="•"/>
            </a:pPr>
            <a:endParaRPr lang="en-GB" sz="4000" noProof="0" dirty="0">
              <a:solidFill>
                <a:srgbClr val="212529"/>
              </a:solidFill>
            </a:endParaRPr>
          </a:p>
          <a:p>
            <a:pPr marL="571500" indent="-571500">
              <a:spcAft>
                <a:spcPts val="1200"/>
              </a:spcAft>
              <a:buFont typeface="Arial" panose="020B0604020202020204" pitchFamily="34" charset="0"/>
              <a:buChar char="•"/>
            </a:pPr>
            <a:r>
              <a:rPr lang="en-GB" sz="4000" noProof="0" dirty="0">
                <a:solidFill>
                  <a:srgbClr val="212529"/>
                </a:solidFill>
              </a:rPr>
              <a:t>The conference organisers will print your poster</a:t>
            </a:r>
          </a:p>
          <a:p>
            <a:pPr marL="571500" indent="-571500">
              <a:spcAft>
                <a:spcPts val="1200"/>
              </a:spcAft>
              <a:buFont typeface="Arial" panose="020B0604020202020204" pitchFamily="34" charset="0"/>
              <a:buChar char="•"/>
            </a:pPr>
            <a:r>
              <a:rPr lang="en-GB" sz="4000" noProof="0" dirty="0">
                <a:solidFill>
                  <a:srgbClr val="212529"/>
                </a:solidFill>
              </a:rPr>
              <a:t>Your poster will be put up at </a:t>
            </a:r>
            <a:r>
              <a:rPr lang="en-GB" sz="4000" noProof="0" dirty="0" err="1">
                <a:solidFill>
                  <a:srgbClr val="212529"/>
                </a:solidFill>
              </a:rPr>
              <a:t>Campustorvet</a:t>
            </a:r>
            <a:endParaRPr lang="en-GB" sz="4000" noProof="0" dirty="0">
              <a:solidFill>
                <a:srgbClr val="212529"/>
              </a:solidFill>
            </a:endParaRPr>
          </a:p>
          <a:p>
            <a:pPr marL="571500" indent="-571500">
              <a:spcAft>
                <a:spcPts val="1200"/>
              </a:spcAft>
              <a:buFont typeface="Arial" panose="020B0604020202020204" pitchFamily="34" charset="0"/>
              <a:buChar char="•"/>
            </a:pPr>
            <a:r>
              <a:rPr lang="en-GB" sz="4000" noProof="0" dirty="0">
                <a:solidFill>
                  <a:srgbClr val="212529"/>
                </a:solidFill>
              </a:rPr>
              <a:t>It will be on display for the duration of the conference with a dedicated poster session on the last day of the conference (see the conference program)</a:t>
            </a:r>
          </a:p>
          <a:p>
            <a:pPr marL="571500" indent="-571500">
              <a:spcAft>
                <a:spcPts val="1200"/>
              </a:spcAft>
              <a:buFont typeface="Arial" panose="020B0604020202020204" pitchFamily="34" charset="0"/>
              <a:buChar char="•"/>
            </a:pPr>
            <a:endParaRPr lang="en-GB" sz="4000" noProof="0" dirty="0">
              <a:solidFill>
                <a:srgbClr val="212529"/>
              </a:solidFill>
            </a:endParaRPr>
          </a:p>
          <a:p>
            <a:endParaRPr lang="en-GB" sz="4000" noProof="0" dirty="0">
              <a:solidFill>
                <a:srgbClr val="212529"/>
              </a:solidFill>
            </a:endParaRPr>
          </a:p>
        </p:txBody>
      </p:sp>
    </p:spTree>
    <p:extLst>
      <p:ext uri="{BB962C8B-B14F-4D97-AF65-F5344CB8AC3E}">
        <p14:creationId xmlns:p14="http://schemas.microsoft.com/office/powerpoint/2010/main" val="282911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A226C-560F-2BE8-202C-605E86A0D2C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227D0CD-EEA9-B5B5-7F5E-705F7DA57E5F}"/>
              </a:ext>
            </a:extLst>
          </p:cNvPr>
          <p:cNvSpPr>
            <a:spLocks noGrp="1"/>
          </p:cNvSpPr>
          <p:nvPr>
            <p:ph type="title"/>
          </p:nvPr>
        </p:nvSpPr>
        <p:spPr>
          <a:xfrm>
            <a:off x="1241239" y="3665769"/>
            <a:ext cx="26279431" cy="2478115"/>
          </a:xfrm>
        </p:spPr>
        <p:txBody>
          <a:bodyPr anchor="b">
            <a:noAutofit/>
          </a:bodyPr>
          <a:lstStyle/>
          <a:p>
            <a:r>
              <a:rPr lang="da-DK" sz="12000" b="1" err="1"/>
              <a:t>Very</a:t>
            </a:r>
            <a:r>
              <a:rPr lang="da-DK" sz="12000" b="1"/>
              <a:t> </a:t>
            </a:r>
            <a:r>
              <a:rPr lang="da-DK" sz="12000" b="1" err="1"/>
              <a:t>awesome</a:t>
            </a:r>
            <a:r>
              <a:rPr lang="da-DK" sz="12000" b="1"/>
              <a:t> poster </a:t>
            </a:r>
            <a:r>
              <a:rPr lang="da-DK" sz="12000" b="1" err="1"/>
              <a:t>title</a:t>
            </a:r>
            <a:endParaRPr lang="da-DK" sz="12000" b="1"/>
          </a:p>
        </p:txBody>
      </p:sp>
      <p:sp>
        <p:nvSpPr>
          <p:cNvPr id="11" name="TextBox 2">
            <a:extLst>
              <a:ext uri="{FF2B5EF4-FFF2-40B4-BE49-F238E27FC236}">
                <a16:creationId xmlns:a16="http://schemas.microsoft.com/office/drawing/2014/main" id="{D3CACD19-D7FE-F872-7FC0-EA3A7CD5B0AE}"/>
              </a:ext>
            </a:extLst>
          </p:cNvPr>
          <p:cNvSpPr txBox="1"/>
          <p:nvPr/>
        </p:nvSpPr>
        <p:spPr>
          <a:xfrm>
            <a:off x="1592509" y="25423821"/>
            <a:ext cx="8435705" cy="12618839"/>
          </a:xfrm>
          <a:prstGeom prst="rect">
            <a:avLst/>
          </a:prstGeom>
          <a:noFill/>
        </p:spPr>
        <p:txBody>
          <a:bodyPr wrap="square" lIns="0" tIns="0" rIns="0" bIns="0" rtlCol="0" anchor="t">
            <a:spAutoFit/>
          </a:bodyPr>
          <a:lstStyle/>
          <a:p>
            <a:pPr>
              <a:spcAft>
                <a:spcPts val="1200"/>
              </a:spcAft>
            </a:pPr>
            <a:r>
              <a:rPr lang="da-DK" sz="4000" dirty="0" err="1">
                <a:solidFill>
                  <a:srgbClr val="212529"/>
                </a:solidFill>
              </a:rPr>
              <a:t>Sed</a:t>
            </a:r>
            <a:r>
              <a:rPr lang="da-DK" sz="4000" dirty="0">
                <a:solidFill>
                  <a:srgbClr val="212529"/>
                </a:solidFill>
              </a:rPr>
              <a:t> ut </a:t>
            </a:r>
            <a:r>
              <a:rPr lang="da-DK" sz="4000" dirty="0" err="1">
                <a:solidFill>
                  <a:srgbClr val="212529"/>
                </a:solidFill>
              </a:rPr>
              <a:t>perspiciatis</a:t>
            </a:r>
            <a:r>
              <a:rPr lang="da-DK" sz="4000" dirty="0">
                <a:solidFill>
                  <a:srgbClr val="212529"/>
                </a:solidFill>
              </a:rPr>
              <a:t> unde </a:t>
            </a:r>
            <a:r>
              <a:rPr lang="da-DK" sz="4000" dirty="0" err="1">
                <a:solidFill>
                  <a:srgbClr val="212529"/>
                </a:solidFill>
              </a:rPr>
              <a:t>omnis</a:t>
            </a:r>
            <a:r>
              <a:rPr lang="da-DK" sz="4000" dirty="0">
                <a:solidFill>
                  <a:srgbClr val="212529"/>
                </a:solidFill>
              </a:rPr>
              <a:t> iste </a:t>
            </a:r>
            <a:r>
              <a:rPr lang="da-DK" sz="4000" dirty="0" err="1">
                <a:solidFill>
                  <a:srgbClr val="212529"/>
                </a:solidFill>
              </a:rPr>
              <a:t>natus</a:t>
            </a:r>
            <a:r>
              <a:rPr lang="da-DK" sz="4000" dirty="0">
                <a:solidFill>
                  <a:srgbClr val="212529"/>
                </a:solidFill>
              </a:rPr>
              <a:t> </a:t>
            </a:r>
            <a:r>
              <a:rPr lang="da-DK" sz="4000" dirty="0" err="1">
                <a:solidFill>
                  <a:srgbClr val="212529"/>
                </a:solidFill>
              </a:rPr>
              <a:t>error</a:t>
            </a:r>
            <a:r>
              <a:rPr lang="da-DK" sz="4000" dirty="0">
                <a:solidFill>
                  <a:srgbClr val="212529"/>
                </a:solidFill>
              </a:rPr>
              <a:t> sit </a:t>
            </a:r>
            <a:r>
              <a:rPr lang="da-DK" sz="4000" dirty="0" err="1">
                <a:solidFill>
                  <a:srgbClr val="212529"/>
                </a:solidFill>
              </a:rPr>
              <a:t>voluptatem</a:t>
            </a:r>
            <a:r>
              <a:rPr lang="da-DK" sz="4000" dirty="0">
                <a:solidFill>
                  <a:srgbClr val="212529"/>
                </a:solidFill>
              </a:rPr>
              <a:t> </a:t>
            </a:r>
            <a:r>
              <a:rPr lang="da-DK" sz="4000" dirty="0" err="1">
                <a:solidFill>
                  <a:srgbClr val="212529"/>
                </a:solidFill>
              </a:rPr>
              <a:t>accusantium</a:t>
            </a:r>
            <a:r>
              <a:rPr lang="da-DK" sz="4000" dirty="0">
                <a:solidFill>
                  <a:srgbClr val="212529"/>
                </a:solidFill>
              </a:rPr>
              <a:t> </a:t>
            </a:r>
            <a:r>
              <a:rPr lang="da-DK" sz="4000" dirty="0" err="1">
                <a:solidFill>
                  <a:srgbClr val="212529"/>
                </a:solidFill>
              </a:rPr>
              <a:t>doloremque</a:t>
            </a:r>
            <a:r>
              <a:rPr lang="da-DK" sz="4000" dirty="0">
                <a:solidFill>
                  <a:srgbClr val="212529"/>
                </a:solidFill>
              </a:rPr>
              <a:t> </a:t>
            </a:r>
            <a:r>
              <a:rPr lang="da-DK" sz="4000" dirty="0" err="1">
                <a:solidFill>
                  <a:srgbClr val="212529"/>
                </a:solidFill>
              </a:rPr>
              <a:t>laudantium</a:t>
            </a:r>
            <a:r>
              <a:rPr lang="da-DK" sz="4000" dirty="0">
                <a:solidFill>
                  <a:srgbClr val="212529"/>
                </a:solidFill>
              </a:rPr>
              <a:t>, </a:t>
            </a:r>
            <a:r>
              <a:rPr lang="da-DK" sz="4000" dirty="0" err="1">
                <a:solidFill>
                  <a:srgbClr val="212529"/>
                </a:solidFill>
              </a:rPr>
              <a:t>totam</a:t>
            </a:r>
            <a:r>
              <a:rPr lang="da-DK" sz="4000" dirty="0">
                <a:solidFill>
                  <a:srgbClr val="212529"/>
                </a:solidFill>
              </a:rPr>
              <a:t> rem </a:t>
            </a:r>
            <a:r>
              <a:rPr lang="da-DK" sz="4000" dirty="0" err="1">
                <a:solidFill>
                  <a:srgbClr val="212529"/>
                </a:solidFill>
              </a:rPr>
              <a:t>aperiam</a:t>
            </a:r>
            <a:r>
              <a:rPr lang="da-DK" sz="4000" dirty="0">
                <a:solidFill>
                  <a:srgbClr val="212529"/>
                </a:solidFill>
              </a:rPr>
              <a:t> </a:t>
            </a:r>
            <a:r>
              <a:rPr lang="da-DK" sz="4000" dirty="0" err="1">
                <a:solidFill>
                  <a:srgbClr val="212529"/>
                </a:solidFill>
              </a:rPr>
              <a:t>eaque</a:t>
            </a:r>
            <a:r>
              <a:rPr lang="da-DK" sz="4000" dirty="0">
                <a:solidFill>
                  <a:srgbClr val="212529"/>
                </a:solidFill>
              </a:rPr>
              <a:t> </a:t>
            </a:r>
            <a:r>
              <a:rPr lang="da-DK" sz="4000" dirty="0" err="1">
                <a:solidFill>
                  <a:srgbClr val="212529"/>
                </a:solidFill>
              </a:rPr>
              <a:t>ipsa</a:t>
            </a:r>
            <a:r>
              <a:rPr lang="da-DK" sz="4000" dirty="0">
                <a:solidFill>
                  <a:srgbClr val="212529"/>
                </a:solidFill>
              </a:rPr>
              <a:t>, </a:t>
            </a:r>
            <a:r>
              <a:rPr lang="da-DK" sz="4000" dirty="0" err="1">
                <a:solidFill>
                  <a:srgbClr val="212529"/>
                </a:solidFill>
              </a:rPr>
              <a:t>quae</a:t>
            </a:r>
            <a:r>
              <a:rPr lang="da-DK" sz="4000" dirty="0">
                <a:solidFill>
                  <a:srgbClr val="212529"/>
                </a:solidFill>
              </a:rPr>
              <a:t> ab </a:t>
            </a:r>
            <a:r>
              <a:rPr lang="da-DK" sz="4000" dirty="0" err="1">
                <a:solidFill>
                  <a:srgbClr val="212529"/>
                </a:solidFill>
              </a:rPr>
              <a:t>illo</a:t>
            </a:r>
            <a:r>
              <a:rPr lang="da-DK" sz="4000" dirty="0">
                <a:solidFill>
                  <a:srgbClr val="212529"/>
                </a:solidFill>
              </a:rPr>
              <a:t> </a:t>
            </a:r>
            <a:r>
              <a:rPr lang="da-DK" sz="4000" dirty="0" err="1">
                <a:solidFill>
                  <a:srgbClr val="212529"/>
                </a:solidFill>
              </a:rPr>
              <a:t>inventore</a:t>
            </a:r>
            <a:r>
              <a:rPr lang="da-DK" sz="4000" dirty="0">
                <a:solidFill>
                  <a:srgbClr val="212529"/>
                </a:solidFill>
              </a:rPr>
              <a:t> </a:t>
            </a:r>
            <a:r>
              <a:rPr lang="da-DK" sz="4000" dirty="0" err="1">
                <a:solidFill>
                  <a:srgbClr val="212529"/>
                </a:solidFill>
              </a:rPr>
              <a:t>veritatis</a:t>
            </a:r>
            <a:r>
              <a:rPr lang="da-DK" sz="4000" dirty="0">
                <a:solidFill>
                  <a:srgbClr val="212529"/>
                </a:solidFill>
              </a:rPr>
              <a:t> et </a:t>
            </a:r>
            <a:r>
              <a:rPr lang="da-DK" sz="4000" dirty="0" err="1">
                <a:solidFill>
                  <a:srgbClr val="212529"/>
                </a:solidFill>
              </a:rPr>
              <a:t>quasi</a:t>
            </a:r>
            <a:r>
              <a:rPr lang="da-DK" sz="4000" dirty="0">
                <a:solidFill>
                  <a:srgbClr val="212529"/>
                </a:solidFill>
              </a:rPr>
              <a:t> </a:t>
            </a:r>
            <a:r>
              <a:rPr lang="da-DK" sz="4000" dirty="0" err="1">
                <a:solidFill>
                  <a:srgbClr val="212529"/>
                </a:solidFill>
              </a:rPr>
              <a:t>architecto</a:t>
            </a:r>
            <a:r>
              <a:rPr lang="da-DK" sz="4000" dirty="0">
                <a:solidFill>
                  <a:srgbClr val="212529"/>
                </a:solidFill>
              </a:rPr>
              <a:t> </a:t>
            </a:r>
            <a:r>
              <a:rPr lang="da-DK" sz="4000" dirty="0" err="1">
                <a:solidFill>
                  <a:srgbClr val="212529"/>
                </a:solidFill>
              </a:rPr>
              <a:t>beatae</a:t>
            </a:r>
            <a:r>
              <a:rPr lang="da-DK" sz="4000" dirty="0">
                <a:solidFill>
                  <a:srgbClr val="212529"/>
                </a:solidFill>
              </a:rPr>
              <a:t> vitae dicta </a:t>
            </a:r>
            <a:r>
              <a:rPr lang="da-DK" sz="4000" dirty="0" err="1">
                <a:solidFill>
                  <a:srgbClr val="212529"/>
                </a:solidFill>
              </a:rPr>
              <a:t>sunt</a:t>
            </a:r>
            <a:r>
              <a:rPr lang="da-DK" sz="4000" dirty="0">
                <a:solidFill>
                  <a:srgbClr val="212529"/>
                </a:solidFill>
              </a:rPr>
              <a:t>, </a:t>
            </a:r>
            <a:r>
              <a:rPr lang="da-DK" sz="4000" dirty="0" err="1">
                <a:solidFill>
                  <a:srgbClr val="212529"/>
                </a:solidFill>
              </a:rPr>
              <a:t>explicabo</a:t>
            </a:r>
            <a:r>
              <a:rPr lang="da-DK" sz="4000" dirty="0">
                <a:solidFill>
                  <a:srgbClr val="212529"/>
                </a:solidFill>
              </a:rPr>
              <a:t>. </a:t>
            </a:r>
            <a:endParaRPr lang="da-DK" dirty="0"/>
          </a:p>
          <a:p>
            <a:pPr>
              <a:spcAft>
                <a:spcPts val="1200"/>
              </a:spcAft>
            </a:pPr>
            <a:r>
              <a:rPr lang="da-DK" sz="4000" dirty="0">
                <a:solidFill>
                  <a:srgbClr val="212529"/>
                </a:solidFill>
              </a:rPr>
              <a:t>Nemo </a:t>
            </a:r>
            <a:r>
              <a:rPr lang="da-DK" sz="4000" dirty="0" err="1">
                <a:solidFill>
                  <a:srgbClr val="212529"/>
                </a:solidFill>
              </a:rPr>
              <a:t>enim</a:t>
            </a:r>
            <a:r>
              <a:rPr lang="da-DK" sz="4000" dirty="0">
                <a:solidFill>
                  <a:srgbClr val="212529"/>
                </a:solidFill>
              </a:rPr>
              <a:t> </a:t>
            </a:r>
            <a:r>
              <a:rPr lang="da-DK" sz="4000" dirty="0" err="1">
                <a:solidFill>
                  <a:srgbClr val="212529"/>
                </a:solidFill>
              </a:rPr>
              <a:t>ipsam</a:t>
            </a:r>
            <a:r>
              <a:rPr lang="da-DK" sz="4000" dirty="0">
                <a:solidFill>
                  <a:srgbClr val="212529"/>
                </a:solidFill>
              </a:rPr>
              <a:t> </a:t>
            </a:r>
            <a:r>
              <a:rPr lang="da-DK" sz="4000" dirty="0" err="1">
                <a:solidFill>
                  <a:srgbClr val="212529"/>
                </a:solidFill>
              </a:rPr>
              <a:t>voluptatem</a:t>
            </a:r>
            <a:r>
              <a:rPr lang="da-DK" sz="4000" dirty="0">
                <a:solidFill>
                  <a:srgbClr val="212529"/>
                </a:solidFill>
              </a:rPr>
              <a:t>, </a:t>
            </a:r>
            <a:r>
              <a:rPr lang="da-DK" sz="4000" dirty="0" err="1">
                <a:solidFill>
                  <a:srgbClr val="212529"/>
                </a:solidFill>
              </a:rPr>
              <a:t>quia</a:t>
            </a:r>
            <a:r>
              <a:rPr lang="da-DK" sz="4000" dirty="0">
                <a:solidFill>
                  <a:srgbClr val="212529"/>
                </a:solidFill>
              </a:rPr>
              <a:t> </a:t>
            </a:r>
            <a:r>
              <a:rPr lang="da-DK" sz="4000" dirty="0" err="1">
                <a:solidFill>
                  <a:srgbClr val="212529"/>
                </a:solidFill>
              </a:rPr>
              <a:t>voluptas</a:t>
            </a:r>
            <a:r>
              <a:rPr lang="da-DK" sz="4000" dirty="0">
                <a:solidFill>
                  <a:srgbClr val="212529"/>
                </a:solidFill>
              </a:rPr>
              <a:t> sit, </a:t>
            </a:r>
            <a:r>
              <a:rPr lang="da-DK" sz="4000" dirty="0" err="1">
                <a:solidFill>
                  <a:srgbClr val="212529"/>
                </a:solidFill>
              </a:rPr>
              <a:t>aspernatur</a:t>
            </a:r>
            <a:r>
              <a:rPr lang="da-DK" sz="4000" dirty="0">
                <a:solidFill>
                  <a:srgbClr val="212529"/>
                </a:solidFill>
              </a:rPr>
              <a:t> </a:t>
            </a:r>
            <a:r>
              <a:rPr lang="da-DK" sz="4000" dirty="0" err="1">
                <a:solidFill>
                  <a:srgbClr val="212529"/>
                </a:solidFill>
              </a:rPr>
              <a:t>aut</a:t>
            </a:r>
            <a:r>
              <a:rPr lang="da-DK" sz="4000" dirty="0">
                <a:solidFill>
                  <a:srgbClr val="212529"/>
                </a:solidFill>
              </a:rPr>
              <a:t> </a:t>
            </a:r>
            <a:r>
              <a:rPr lang="da-DK" sz="4000" dirty="0" err="1">
                <a:solidFill>
                  <a:srgbClr val="212529"/>
                </a:solidFill>
              </a:rPr>
              <a:t>odit</a:t>
            </a:r>
            <a:r>
              <a:rPr lang="da-DK" sz="4000" dirty="0">
                <a:solidFill>
                  <a:srgbClr val="212529"/>
                </a:solidFill>
              </a:rPr>
              <a:t> </a:t>
            </a:r>
            <a:r>
              <a:rPr lang="da-DK" sz="4000" dirty="0" err="1">
                <a:solidFill>
                  <a:srgbClr val="212529"/>
                </a:solidFill>
              </a:rPr>
              <a:t>aut</a:t>
            </a:r>
            <a:r>
              <a:rPr lang="da-DK" sz="4000" dirty="0">
                <a:solidFill>
                  <a:srgbClr val="212529"/>
                </a:solidFill>
              </a:rPr>
              <a:t> </a:t>
            </a:r>
            <a:r>
              <a:rPr lang="da-DK" sz="4000" dirty="0" err="1">
                <a:solidFill>
                  <a:srgbClr val="212529"/>
                </a:solidFill>
              </a:rPr>
              <a:t>fugit</a:t>
            </a:r>
            <a:r>
              <a:rPr lang="da-DK" sz="4000" dirty="0">
                <a:solidFill>
                  <a:srgbClr val="212529"/>
                </a:solidFill>
              </a:rPr>
              <a:t>, </a:t>
            </a:r>
            <a:r>
              <a:rPr lang="da-DK" sz="4000" dirty="0" err="1">
                <a:solidFill>
                  <a:srgbClr val="212529"/>
                </a:solidFill>
              </a:rPr>
              <a:t>sed</a:t>
            </a:r>
            <a:r>
              <a:rPr lang="da-DK" sz="4000" dirty="0">
                <a:solidFill>
                  <a:srgbClr val="212529"/>
                </a:solidFill>
              </a:rPr>
              <a:t> </a:t>
            </a:r>
            <a:r>
              <a:rPr lang="da-DK" sz="4000" dirty="0" err="1">
                <a:solidFill>
                  <a:srgbClr val="212529"/>
                </a:solidFill>
              </a:rPr>
              <a:t>quia</a:t>
            </a:r>
            <a:r>
              <a:rPr lang="da-DK" sz="4000" dirty="0">
                <a:solidFill>
                  <a:srgbClr val="212529"/>
                </a:solidFill>
              </a:rPr>
              <a:t> </a:t>
            </a:r>
            <a:r>
              <a:rPr lang="da-DK" sz="4000" dirty="0" err="1">
                <a:solidFill>
                  <a:srgbClr val="212529"/>
                </a:solidFill>
              </a:rPr>
              <a:t>consequuntur</a:t>
            </a:r>
            <a:r>
              <a:rPr lang="da-DK" sz="4000" dirty="0">
                <a:solidFill>
                  <a:srgbClr val="212529"/>
                </a:solidFill>
              </a:rPr>
              <a:t> </a:t>
            </a:r>
            <a:r>
              <a:rPr lang="da-DK" sz="4000" dirty="0" err="1">
                <a:solidFill>
                  <a:srgbClr val="212529"/>
                </a:solidFill>
              </a:rPr>
              <a:t>magni</a:t>
            </a:r>
            <a:r>
              <a:rPr lang="da-DK" sz="4000" dirty="0">
                <a:solidFill>
                  <a:srgbClr val="212529"/>
                </a:solidFill>
              </a:rPr>
              <a:t> </a:t>
            </a:r>
            <a:r>
              <a:rPr lang="da-DK" sz="4000" dirty="0" err="1">
                <a:solidFill>
                  <a:srgbClr val="212529"/>
                </a:solidFill>
              </a:rPr>
              <a:t>dolores</a:t>
            </a:r>
            <a:r>
              <a:rPr lang="da-DK" sz="4000" dirty="0">
                <a:solidFill>
                  <a:srgbClr val="212529"/>
                </a:solidFill>
              </a:rPr>
              <a:t> </a:t>
            </a:r>
            <a:r>
              <a:rPr lang="da-DK" sz="4000" dirty="0" err="1">
                <a:solidFill>
                  <a:srgbClr val="212529"/>
                </a:solidFill>
              </a:rPr>
              <a:t>eos</a:t>
            </a:r>
            <a:r>
              <a:rPr lang="da-DK" sz="4000" dirty="0">
                <a:solidFill>
                  <a:srgbClr val="212529"/>
                </a:solidFill>
              </a:rPr>
              <a:t>, </a:t>
            </a:r>
            <a:r>
              <a:rPr lang="da-DK" sz="4000" dirty="0" err="1">
                <a:solidFill>
                  <a:srgbClr val="212529"/>
                </a:solidFill>
              </a:rPr>
              <a:t>qui</a:t>
            </a:r>
            <a:r>
              <a:rPr lang="da-DK" sz="4000" dirty="0">
                <a:solidFill>
                  <a:srgbClr val="212529"/>
                </a:solidFill>
              </a:rPr>
              <a:t> </a:t>
            </a:r>
            <a:r>
              <a:rPr lang="da-DK" sz="4000" dirty="0" err="1">
                <a:solidFill>
                  <a:srgbClr val="212529"/>
                </a:solidFill>
              </a:rPr>
              <a:t>ratione</a:t>
            </a:r>
            <a:r>
              <a:rPr lang="da-DK" sz="4000" dirty="0">
                <a:solidFill>
                  <a:srgbClr val="212529"/>
                </a:solidFill>
              </a:rPr>
              <a:t> </a:t>
            </a:r>
            <a:r>
              <a:rPr lang="da-DK" sz="4000" dirty="0" err="1">
                <a:solidFill>
                  <a:srgbClr val="212529"/>
                </a:solidFill>
              </a:rPr>
              <a:t>voluptatem</a:t>
            </a:r>
            <a:r>
              <a:rPr lang="da-DK" sz="4000" dirty="0">
                <a:solidFill>
                  <a:srgbClr val="212529"/>
                </a:solidFill>
              </a:rPr>
              <a:t> </a:t>
            </a:r>
            <a:r>
              <a:rPr lang="da-DK" sz="4000" dirty="0" err="1">
                <a:solidFill>
                  <a:srgbClr val="212529"/>
                </a:solidFill>
              </a:rPr>
              <a:t>sequi</a:t>
            </a:r>
            <a:r>
              <a:rPr lang="da-DK" sz="4000" dirty="0">
                <a:solidFill>
                  <a:srgbClr val="212529"/>
                </a:solidFill>
              </a:rPr>
              <a:t> </a:t>
            </a:r>
            <a:r>
              <a:rPr lang="da-DK" sz="4000" dirty="0" err="1">
                <a:solidFill>
                  <a:srgbClr val="212529"/>
                </a:solidFill>
              </a:rPr>
              <a:t>nesciunt</a:t>
            </a:r>
            <a:r>
              <a:rPr lang="da-DK" sz="4000" dirty="0">
                <a:solidFill>
                  <a:srgbClr val="212529"/>
                </a:solidFill>
              </a:rPr>
              <a:t>, </a:t>
            </a:r>
            <a:r>
              <a:rPr lang="da-DK" sz="4000" dirty="0" err="1">
                <a:solidFill>
                  <a:srgbClr val="212529"/>
                </a:solidFill>
              </a:rPr>
              <a:t>neque</a:t>
            </a:r>
            <a:r>
              <a:rPr lang="da-DK" sz="4000" dirty="0">
                <a:solidFill>
                  <a:srgbClr val="212529"/>
                </a:solidFill>
              </a:rPr>
              <a:t> </a:t>
            </a:r>
            <a:r>
              <a:rPr lang="da-DK" sz="4000" dirty="0" err="1">
                <a:solidFill>
                  <a:srgbClr val="212529"/>
                </a:solidFill>
              </a:rPr>
              <a:t>porro</a:t>
            </a:r>
            <a:r>
              <a:rPr lang="da-DK" sz="4000" dirty="0">
                <a:solidFill>
                  <a:srgbClr val="212529"/>
                </a:solidFill>
              </a:rPr>
              <a:t> </a:t>
            </a:r>
            <a:r>
              <a:rPr lang="da-DK" sz="4000" dirty="0" err="1">
                <a:solidFill>
                  <a:srgbClr val="212529"/>
                </a:solidFill>
              </a:rPr>
              <a:t>quisquam</a:t>
            </a:r>
            <a:r>
              <a:rPr lang="da-DK" sz="4000" dirty="0">
                <a:solidFill>
                  <a:srgbClr val="212529"/>
                </a:solidFill>
              </a:rPr>
              <a:t> </a:t>
            </a:r>
            <a:r>
              <a:rPr lang="da-DK" sz="4000" dirty="0" err="1">
                <a:solidFill>
                  <a:srgbClr val="212529"/>
                </a:solidFill>
              </a:rPr>
              <a:t>est</a:t>
            </a:r>
            <a:r>
              <a:rPr lang="da-DK" sz="4000" dirty="0">
                <a:solidFill>
                  <a:srgbClr val="212529"/>
                </a:solidFill>
              </a:rPr>
              <a:t>, </a:t>
            </a:r>
            <a:r>
              <a:rPr lang="da-DK" sz="4000" dirty="0" err="1">
                <a:solidFill>
                  <a:srgbClr val="212529"/>
                </a:solidFill>
              </a:rPr>
              <a:t>qui</a:t>
            </a:r>
            <a:r>
              <a:rPr lang="da-DK" sz="4000" dirty="0">
                <a:solidFill>
                  <a:srgbClr val="212529"/>
                </a:solidFill>
              </a:rPr>
              <a:t> </a:t>
            </a:r>
            <a:r>
              <a:rPr lang="da-DK" sz="4000" dirty="0" err="1">
                <a:solidFill>
                  <a:srgbClr val="212529"/>
                </a:solidFill>
              </a:rPr>
              <a:t>do</a:t>
            </a:r>
            <a:r>
              <a:rPr lang="da-DK" sz="4000" b="1" dirty="0" err="1">
                <a:solidFill>
                  <a:srgbClr val="212529"/>
                </a:solidFill>
              </a:rPr>
              <a:t>lorem</a:t>
            </a:r>
            <a:r>
              <a:rPr lang="da-DK" sz="4000" b="1" dirty="0">
                <a:solidFill>
                  <a:srgbClr val="212529"/>
                </a:solidFill>
              </a:rPr>
              <a:t> </a:t>
            </a:r>
            <a:r>
              <a:rPr lang="da-DK" sz="4000" b="1" dirty="0" err="1">
                <a:solidFill>
                  <a:srgbClr val="212529"/>
                </a:solidFill>
              </a:rPr>
              <a:t>ipsum</a:t>
            </a:r>
            <a:r>
              <a:rPr lang="da-DK" sz="4000" dirty="0">
                <a:solidFill>
                  <a:srgbClr val="212529"/>
                </a:solidFill>
              </a:rPr>
              <a:t>, </a:t>
            </a:r>
            <a:r>
              <a:rPr lang="da-DK" sz="4000" dirty="0" err="1">
                <a:solidFill>
                  <a:srgbClr val="212529"/>
                </a:solidFill>
              </a:rPr>
              <a:t>quia</a:t>
            </a:r>
            <a:r>
              <a:rPr lang="da-DK" sz="4000" dirty="0">
                <a:solidFill>
                  <a:srgbClr val="212529"/>
                </a:solidFill>
              </a:rPr>
              <a:t> </a:t>
            </a:r>
            <a:r>
              <a:rPr lang="da-DK" sz="4000" b="1" dirty="0" err="1">
                <a:solidFill>
                  <a:srgbClr val="212529"/>
                </a:solidFill>
              </a:rPr>
              <a:t>dolor</a:t>
            </a:r>
            <a:r>
              <a:rPr lang="da-DK" sz="4000" b="1" dirty="0">
                <a:solidFill>
                  <a:srgbClr val="212529"/>
                </a:solidFill>
              </a:rPr>
              <a:t> sit, </a:t>
            </a:r>
            <a:r>
              <a:rPr lang="da-DK" sz="4000" b="1" dirty="0" err="1">
                <a:solidFill>
                  <a:srgbClr val="212529"/>
                </a:solidFill>
              </a:rPr>
              <a:t>amet</a:t>
            </a:r>
            <a:r>
              <a:rPr lang="da-DK" sz="4000" b="1" dirty="0">
                <a:solidFill>
                  <a:srgbClr val="212529"/>
                </a:solidFill>
              </a:rPr>
              <a:t>, </a:t>
            </a:r>
            <a:r>
              <a:rPr lang="da-DK" sz="4000" b="1" dirty="0" err="1">
                <a:solidFill>
                  <a:srgbClr val="212529"/>
                </a:solidFill>
              </a:rPr>
              <a:t>consectetur</a:t>
            </a:r>
            <a:r>
              <a:rPr lang="da-DK" sz="4000" b="1" dirty="0">
                <a:solidFill>
                  <a:srgbClr val="212529"/>
                </a:solidFill>
              </a:rPr>
              <a:t>, </a:t>
            </a:r>
            <a:r>
              <a:rPr lang="da-DK" sz="4000" b="1" dirty="0" err="1">
                <a:solidFill>
                  <a:srgbClr val="212529"/>
                </a:solidFill>
              </a:rPr>
              <a:t>adipisci</a:t>
            </a:r>
            <a:r>
              <a:rPr lang="da-DK" sz="4000" dirty="0">
                <a:solidFill>
                  <a:srgbClr val="212529"/>
                </a:solidFill>
              </a:rPr>
              <a:t> </a:t>
            </a:r>
            <a:r>
              <a:rPr lang="da-DK" sz="4000" dirty="0" err="1">
                <a:solidFill>
                  <a:srgbClr val="212529"/>
                </a:solidFill>
              </a:rPr>
              <a:t>v</a:t>
            </a:r>
            <a:r>
              <a:rPr lang="da-DK" sz="4000" b="1" dirty="0" err="1">
                <a:solidFill>
                  <a:srgbClr val="212529"/>
                </a:solidFill>
              </a:rPr>
              <a:t>elit</a:t>
            </a:r>
            <a:r>
              <a:rPr lang="da-DK" sz="4000" b="1" dirty="0">
                <a:solidFill>
                  <a:srgbClr val="212529"/>
                </a:solidFill>
              </a:rPr>
              <a:t>, </a:t>
            </a:r>
            <a:r>
              <a:rPr lang="da-DK" sz="4000" b="1" dirty="0" err="1">
                <a:solidFill>
                  <a:srgbClr val="212529"/>
                </a:solidFill>
              </a:rPr>
              <a:t>sed</a:t>
            </a:r>
            <a:r>
              <a:rPr lang="da-DK" sz="4000" dirty="0">
                <a:solidFill>
                  <a:srgbClr val="212529"/>
                </a:solidFill>
              </a:rPr>
              <a:t> </a:t>
            </a:r>
            <a:r>
              <a:rPr lang="da-DK" sz="4000" dirty="0" err="1">
                <a:solidFill>
                  <a:srgbClr val="212529"/>
                </a:solidFill>
              </a:rPr>
              <a:t>quia</a:t>
            </a:r>
            <a:r>
              <a:rPr lang="da-DK" sz="4000" dirty="0">
                <a:solidFill>
                  <a:srgbClr val="212529"/>
                </a:solidFill>
              </a:rPr>
              <a:t> non </a:t>
            </a:r>
            <a:r>
              <a:rPr lang="da-DK" sz="4000" dirty="0" err="1">
                <a:solidFill>
                  <a:srgbClr val="212529"/>
                </a:solidFill>
              </a:rPr>
              <a:t>numquam</a:t>
            </a:r>
            <a:r>
              <a:rPr lang="da-DK" sz="4000" dirty="0">
                <a:solidFill>
                  <a:srgbClr val="212529"/>
                </a:solidFill>
              </a:rPr>
              <a:t> </a:t>
            </a:r>
            <a:r>
              <a:rPr lang="da-DK" sz="4000" b="1" dirty="0" err="1">
                <a:solidFill>
                  <a:srgbClr val="212529"/>
                </a:solidFill>
              </a:rPr>
              <a:t>eius</a:t>
            </a:r>
            <a:r>
              <a:rPr lang="da-DK" sz="4000" b="1" dirty="0">
                <a:solidFill>
                  <a:srgbClr val="212529"/>
                </a:solidFill>
              </a:rPr>
              <a:t> mod</a:t>
            </a:r>
            <a:r>
              <a:rPr lang="da-DK" sz="4000" dirty="0">
                <a:solidFill>
                  <a:srgbClr val="212529"/>
                </a:solidFill>
              </a:rPr>
              <a:t>i </a:t>
            </a:r>
            <a:r>
              <a:rPr lang="da-DK" sz="4000" b="1" dirty="0">
                <a:solidFill>
                  <a:srgbClr val="212529"/>
                </a:solidFill>
              </a:rPr>
              <a:t>tempor</a:t>
            </a:r>
            <a:r>
              <a:rPr lang="da-DK" sz="4000" dirty="0">
                <a:solidFill>
                  <a:srgbClr val="212529"/>
                </a:solidFill>
              </a:rPr>
              <a:t>a </a:t>
            </a:r>
            <a:r>
              <a:rPr lang="da-DK" sz="4000" b="1" dirty="0" err="1">
                <a:solidFill>
                  <a:srgbClr val="212529"/>
                </a:solidFill>
              </a:rPr>
              <a:t>incidunt</a:t>
            </a:r>
            <a:r>
              <a:rPr lang="da-DK" sz="4000" b="1" dirty="0">
                <a:solidFill>
                  <a:srgbClr val="212529"/>
                </a:solidFill>
              </a:rPr>
              <a:t>, ut </a:t>
            </a:r>
            <a:r>
              <a:rPr lang="da-DK" sz="4000" b="1" dirty="0" err="1">
                <a:solidFill>
                  <a:srgbClr val="212529"/>
                </a:solidFill>
              </a:rPr>
              <a:t>labore</a:t>
            </a:r>
            <a:r>
              <a:rPr lang="da-DK" sz="4000" b="1" dirty="0">
                <a:solidFill>
                  <a:srgbClr val="212529"/>
                </a:solidFill>
              </a:rPr>
              <a:t> et </a:t>
            </a:r>
            <a:r>
              <a:rPr lang="da-DK" sz="4000" b="1" dirty="0" err="1">
                <a:solidFill>
                  <a:srgbClr val="212529"/>
                </a:solidFill>
              </a:rPr>
              <a:t>dolore</a:t>
            </a:r>
            <a:r>
              <a:rPr lang="da-DK" sz="4000" b="1" dirty="0">
                <a:solidFill>
                  <a:srgbClr val="212529"/>
                </a:solidFill>
              </a:rPr>
              <a:t> </a:t>
            </a:r>
            <a:r>
              <a:rPr lang="da-DK" sz="4000" b="1" dirty="0" err="1">
                <a:solidFill>
                  <a:srgbClr val="212529"/>
                </a:solidFill>
              </a:rPr>
              <a:t>magna</a:t>
            </a:r>
            <a:r>
              <a:rPr lang="da-DK" sz="4000" dirty="0" err="1">
                <a:solidFill>
                  <a:srgbClr val="212529"/>
                </a:solidFill>
              </a:rPr>
              <a:t>m</a:t>
            </a:r>
            <a:r>
              <a:rPr lang="da-DK" sz="4000" dirty="0">
                <a:solidFill>
                  <a:srgbClr val="212529"/>
                </a:solidFill>
              </a:rPr>
              <a:t> </a:t>
            </a:r>
            <a:r>
              <a:rPr lang="da-DK" sz="4000" b="1" i="0" dirty="0" err="1">
                <a:solidFill>
                  <a:srgbClr val="212529"/>
                </a:solidFill>
                <a:effectLst/>
              </a:rPr>
              <a:t>aliqua</a:t>
            </a:r>
            <a:r>
              <a:rPr lang="da-DK" sz="4000" b="0" i="0" dirty="0" err="1">
                <a:solidFill>
                  <a:srgbClr val="212529"/>
                </a:solidFill>
                <a:effectLst/>
              </a:rPr>
              <a:t>m</a:t>
            </a:r>
            <a:r>
              <a:rPr lang="da-DK" sz="4000" b="0" i="0" dirty="0">
                <a:solidFill>
                  <a:srgbClr val="212529"/>
                </a:solidFill>
                <a:effectLst/>
              </a:rPr>
              <a:t> </a:t>
            </a:r>
            <a:r>
              <a:rPr lang="da-DK" sz="4000" b="0" i="0" dirty="0" err="1">
                <a:solidFill>
                  <a:srgbClr val="212529"/>
                </a:solidFill>
                <a:effectLst/>
              </a:rPr>
              <a:t>quaerat</a:t>
            </a:r>
            <a:r>
              <a:rPr lang="da-DK" sz="4000" b="0" i="0" dirty="0">
                <a:solidFill>
                  <a:srgbClr val="212529"/>
                </a:solidFill>
                <a:effectLst/>
              </a:rPr>
              <a:t> </a:t>
            </a:r>
            <a:r>
              <a:rPr lang="da-DK" sz="4000" b="0" i="0" dirty="0" err="1">
                <a:solidFill>
                  <a:srgbClr val="212529"/>
                </a:solidFill>
                <a:effectLst/>
              </a:rPr>
              <a:t>voluptatem</a:t>
            </a:r>
            <a:r>
              <a:rPr lang="da-DK" sz="4000" b="0" i="0" dirty="0">
                <a:solidFill>
                  <a:srgbClr val="212529"/>
                </a:solidFill>
                <a:effectLst/>
              </a:rPr>
              <a:t>. </a:t>
            </a:r>
            <a:endParaRPr lang="en-US" sz="4000" dirty="0">
              <a:solidFill>
                <a:srgbClr val="212529"/>
              </a:solidFill>
            </a:endParaRPr>
          </a:p>
          <a:p>
            <a:endParaRPr lang="da-DK" sz="4000" dirty="0">
              <a:solidFill>
                <a:srgbClr val="212529"/>
              </a:solidFill>
            </a:endParaRPr>
          </a:p>
        </p:txBody>
      </p:sp>
      <p:sp>
        <p:nvSpPr>
          <p:cNvPr id="12" name="TextBox 3">
            <a:extLst>
              <a:ext uri="{FF2B5EF4-FFF2-40B4-BE49-F238E27FC236}">
                <a16:creationId xmlns:a16="http://schemas.microsoft.com/office/drawing/2014/main" id="{3BB2C6CD-43AC-0A8D-F6E8-2B2D1026BB86}"/>
              </a:ext>
            </a:extLst>
          </p:cNvPr>
          <p:cNvSpPr txBox="1"/>
          <p:nvPr/>
        </p:nvSpPr>
        <p:spPr>
          <a:xfrm>
            <a:off x="10908947" y="25425896"/>
            <a:ext cx="8340427" cy="12311063"/>
          </a:xfrm>
          <a:prstGeom prst="rect">
            <a:avLst/>
          </a:prstGeom>
          <a:noFill/>
        </p:spPr>
        <p:txBody>
          <a:bodyPr wrap="square" lIns="0" tIns="0" rIns="0" bIns="0" rtlCol="0">
            <a:spAutoFit/>
          </a:bodyPr>
          <a:lstStyle/>
          <a:p>
            <a:r>
              <a:rPr lang="da-DK" sz="4000" b="0" i="0" err="1">
                <a:solidFill>
                  <a:srgbClr val="212529"/>
                </a:solidFill>
                <a:effectLst/>
              </a:rPr>
              <a:t>Sed</a:t>
            </a:r>
            <a:r>
              <a:rPr lang="da-DK" sz="4000" b="0" i="0">
                <a:solidFill>
                  <a:srgbClr val="212529"/>
                </a:solidFill>
                <a:effectLst/>
              </a:rPr>
              <a:t> ut </a:t>
            </a:r>
            <a:r>
              <a:rPr lang="da-DK" sz="4000" b="0" i="0" err="1">
                <a:solidFill>
                  <a:srgbClr val="212529"/>
                </a:solidFill>
                <a:effectLst/>
              </a:rPr>
              <a:t>perspiciatis</a:t>
            </a:r>
            <a:r>
              <a:rPr lang="da-DK" sz="4000" b="0" i="0">
                <a:solidFill>
                  <a:srgbClr val="212529"/>
                </a:solidFill>
                <a:effectLst/>
              </a:rPr>
              <a:t> unde </a:t>
            </a:r>
            <a:r>
              <a:rPr lang="da-DK" sz="4000" b="0" i="0" err="1">
                <a:solidFill>
                  <a:srgbClr val="212529"/>
                </a:solidFill>
                <a:effectLst/>
              </a:rPr>
              <a:t>omnis</a:t>
            </a:r>
            <a:r>
              <a:rPr lang="da-DK" sz="4000" b="0" i="0">
                <a:solidFill>
                  <a:srgbClr val="212529"/>
                </a:solidFill>
                <a:effectLst/>
              </a:rPr>
              <a:t> iste </a:t>
            </a:r>
            <a:r>
              <a:rPr lang="da-DK" sz="4000" b="0" i="0" err="1">
                <a:solidFill>
                  <a:srgbClr val="212529"/>
                </a:solidFill>
                <a:effectLst/>
              </a:rPr>
              <a:t>natus</a:t>
            </a:r>
            <a:r>
              <a:rPr lang="da-DK" sz="4000" b="0" i="0">
                <a:solidFill>
                  <a:srgbClr val="212529"/>
                </a:solidFill>
                <a:effectLst/>
              </a:rPr>
              <a:t> </a:t>
            </a:r>
            <a:r>
              <a:rPr lang="da-DK" sz="4000" b="0" i="0" err="1">
                <a:solidFill>
                  <a:srgbClr val="212529"/>
                </a:solidFill>
                <a:effectLst/>
              </a:rPr>
              <a:t>error</a:t>
            </a:r>
            <a:r>
              <a:rPr lang="da-DK" sz="4000" b="0" i="0">
                <a:solidFill>
                  <a:srgbClr val="212529"/>
                </a:solidFill>
                <a:effectLst/>
              </a:rPr>
              <a:t> sit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accusantium</a:t>
            </a:r>
            <a:r>
              <a:rPr lang="da-DK" sz="4000" b="0" i="0">
                <a:solidFill>
                  <a:srgbClr val="212529"/>
                </a:solidFill>
                <a:effectLst/>
              </a:rPr>
              <a:t> </a:t>
            </a:r>
            <a:r>
              <a:rPr lang="da-DK" sz="4000" b="0" i="0" err="1">
                <a:solidFill>
                  <a:srgbClr val="212529"/>
                </a:solidFill>
                <a:effectLst/>
              </a:rPr>
              <a:t>doloremque</a:t>
            </a:r>
            <a:r>
              <a:rPr lang="da-DK" sz="4000" b="0" i="0">
                <a:solidFill>
                  <a:srgbClr val="212529"/>
                </a:solidFill>
                <a:effectLst/>
              </a:rPr>
              <a:t> </a:t>
            </a:r>
            <a:r>
              <a:rPr lang="da-DK" sz="4000" b="0" i="0" err="1">
                <a:solidFill>
                  <a:srgbClr val="212529"/>
                </a:solidFill>
                <a:effectLst/>
              </a:rPr>
              <a:t>laudantium</a:t>
            </a:r>
            <a:r>
              <a:rPr lang="da-DK" sz="4000" b="0" i="0">
                <a:solidFill>
                  <a:srgbClr val="212529"/>
                </a:solidFill>
                <a:effectLst/>
              </a:rPr>
              <a:t>, </a:t>
            </a:r>
            <a:r>
              <a:rPr lang="da-DK" sz="4000" b="0" i="0" err="1">
                <a:solidFill>
                  <a:srgbClr val="212529"/>
                </a:solidFill>
                <a:effectLst/>
              </a:rPr>
              <a:t>totam</a:t>
            </a:r>
            <a:r>
              <a:rPr lang="da-DK" sz="4000" b="0" i="0">
                <a:solidFill>
                  <a:srgbClr val="212529"/>
                </a:solidFill>
                <a:effectLst/>
              </a:rPr>
              <a:t> rem </a:t>
            </a:r>
            <a:r>
              <a:rPr lang="da-DK" sz="4000" b="0" i="0" err="1">
                <a:solidFill>
                  <a:srgbClr val="212529"/>
                </a:solidFill>
                <a:effectLst/>
              </a:rPr>
              <a:t>aperiam</a:t>
            </a:r>
            <a:r>
              <a:rPr lang="da-DK" sz="4000" b="0" i="0">
                <a:solidFill>
                  <a:srgbClr val="212529"/>
                </a:solidFill>
                <a:effectLst/>
              </a:rPr>
              <a:t> </a:t>
            </a:r>
            <a:r>
              <a:rPr lang="da-DK" sz="4000" b="0" i="0" err="1">
                <a:solidFill>
                  <a:srgbClr val="212529"/>
                </a:solidFill>
                <a:effectLst/>
              </a:rPr>
              <a:t>eaque</a:t>
            </a:r>
            <a:r>
              <a:rPr lang="da-DK" sz="4000" b="0" i="0">
                <a:solidFill>
                  <a:srgbClr val="212529"/>
                </a:solidFill>
                <a:effectLst/>
              </a:rPr>
              <a:t> </a:t>
            </a:r>
            <a:r>
              <a:rPr lang="da-DK" sz="4000" b="0" i="0" err="1">
                <a:solidFill>
                  <a:srgbClr val="212529"/>
                </a:solidFill>
                <a:effectLst/>
              </a:rPr>
              <a:t>ipsa</a:t>
            </a:r>
            <a:r>
              <a:rPr lang="da-DK" sz="4000" b="0" i="0">
                <a:solidFill>
                  <a:srgbClr val="212529"/>
                </a:solidFill>
                <a:effectLst/>
              </a:rPr>
              <a:t>, </a:t>
            </a:r>
            <a:r>
              <a:rPr lang="da-DK" sz="4000" b="0" i="0" err="1">
                <a:solidFill>
                  <a:srgbClr val="212529"/>
                </a:solidFill>
                <a:effectLst/>
              </a:rPr>
              <a:t>quae</a:t>
            </a:r>
            <a:r>
              <a:rPr lang="da-DK" sz="4000" b="0" i="0">
                <a:solidFill>
                  <a:srgbClr val="212529"/>
                </a:solidFill>
                <a:effectLst/>
              </a:rPr>
              <a:t> ab </a:t>
            </a:r>
            <a:r>
              <a:rPr lang="da-DK" sz="4000" b="0" i="0" err="1">
                <a:solidFill>
                  <a:srgbClr val="212529"/>
                </a:solidFill>
                <a:effectLst/>
              </a:rPr>
              <a:t>illo</a:t>
            </a:r>
            <a:r>
              <a:rPr lang="da-DK" sz="4000" b="0" i="0">
                <a:solidFill>
                  <a:srgbClr val="212529"/>
                </a:solidFill>
                <a:effectLst/>
              </a:rPr>
              <a:t> </a:t>
            </a:r>
            <a:r>
              <a:rPr lang="da-DK" sz="4000" b="0" i="0" err="1">
                <a:solidFill>
                  <a:srgbClr val="212529"/>
                </a:solidFill>
                <a:effectLst/>
              </a:rPr>
              <a:t>inventore</a:t>
            </a:r>
            <a:r>
              <a:rPr lang="da-DK" sz="4000" b="0" i="0">
                <a:solidFill>
                  <a:srgbClr val="212529"/>
                </a:solidFill>
                <a:effectLst/>
              </a:rPr>
              <a:t> </a:t>
            </a:r>
            <a:r>
              <a:rPr lang="da-DK" sz="4000" b="0" i="0" err="1">
                <a:solidFill>
                  <a:srgbClr val="212529"/>
                </a:solidFill>
                <a:effectLst/>
              </a:rPr>
              <a:t>veritatis</a:t>
            </a:r>
            <a:r>
              <a:rPr lang="da-DK" sz="4000" b="0" i="0">
                <a:solidFill>
                  <a:srgbClr val="212529"/>
                </a:solidFill>
                <a:effectLst/>
              </a:rPr>
              <a:t> et </a:t>
            </a:r>
            <a:r>
              <a:rPr lang="da-DK" sz="4000" b="0" i="0" err="1">
                <a:solidFill>
                  <a:srgbClr val="212529"/>
                </a:solidFill>
                <a:effectLst/>
              </a:rPr>
              <a:t>quasi</a:t>
            </a:r>
            <a:r>
              <a:rPr lang="da-DK" sz="4000" b="0" i="0">
                <a:solidFill>
                  <a:srgbClr val="212529"/>
                </a:solidFill>
                <a:effectLst/>
              </a:rPr>
              <a:t> </a:t>
            </a:r>
            <a:r>
              <a:rPr lang="da-DK" sz="4000" b="0" i="0" err="1">
                <a:solidFill>
                  <a:srgbClr val="212529"/>
                </a:solidFill>
                <a:effectLst/>
              </a:rPr>
              <a:t>architecto</a:t>
            </a:r>
            <a:r>
              <a:rPr lang="da-DK" sz="4000" b="0" i="0">
                <a:solidFill>
                  <a:srgbClr val="212529"/>
                </a:solidFill>
                <a:effectLst/>
              </a:rPr>
              <a:t> </a:t>
            </a:r>
            <a:r>
              <a:rPr lang="da-DK" sz="4000" b="0" i="0" err="1">
                <a:solidFill>
                  <a:srgbClr val="212529"/>
                </a:solidFill>
                <a:effectLst/>
              </a:rPr>
              <a:t>beatae</a:t>
            </a:r>
            <a:r>
              <a:rPr lang="da-DK" sz="4000" b="0" i="0">
                <a:solidFill>
                  <a:srgbClr val="212529"/>
                </a:solidFill>
                <a:effectLst/>
              </a:rPr>
              <a:t> vitae dicta </a:t>
            </a:r>
            <a:r>
              <a:rPr lang="da-DK" sz="4000" b="0" i="0" err="1">
                <a:solidFill>
                  <a:srgbClr val="212529"/>
                </a:solidFill>
                <a:effectLst/>
              </a:rPr>
              <a:t>sunt</a:t>
            </a:r>
            <a:r>
              <a:rPr lang="da-DK" sz="4000" b="0" i="0">
                <a:solidFill>
                  <a:srgbClr val="212529"/>
                </a:solidFill>
                <a:effectLst/>
              </a:rPr>
              <a:t>, </a:t>
            </a:r>
            <a:r>
              <a:rPr lang="da-DK" sz="4000" b="0" i="0" err="1">
                <a:solidFill>
                  <a:srgbClr val="212529"/>
                </a:solidFill>
                <a:effectLst/>
              </a:rPr>
              <a:t>explicabo</a:t>
            </a:r>
            <a:r>
              <a:rPr lang="da-DK" sz="4000" b="0" i="0">
                <a:solidFill>
                  <a:srgbClr val="212529"/>
                </a:solidFill>
                <a:effectLst/>
              </a:rPr>
              <a:t>. Nemo </a:t>
            </a:r>
            <a:r>
              <a:rPr lang="da-DK" sz="4000" b="0" i="0" err="1">
                <a:solidFill>
                  <a:srgbClr val="212529"/>
                </a:solidFill>
                <a:effectLst/>
              </a:rPr>
              <a:t>enim</a:t>
            </a:r>
            <a:r>
              <a:rPr lang="da-DK" sz="4000" b="0" i="0">
                <a:solidFill>
                  <a:srgbClr val="212529"/>
                </a:solidFill>
                <a:effectLst/>
              </a:rPr>
              <a:t> </a:t>
            </a:r>
            <a:r>
              <a:rPr lang="da-DK" sz="4000" b="0" i="0" err="1">
                <a:solidFill>
                  <a:srgbClr val="212529"/>
                </a:solidFill>
                <a:effectLst/>
              </a:rPr>
              <a:t>ipsam</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voluptas</a:t>
            </a:r>
            <a:r>
              <a:rPr lang="da-DK" sz="4000" b="0" i="0">
                <a:solidFill>
                  <a:srgbClr val="212529"/>
                </a:solidFill>
                <a:effectLst/>
              </a:rPr>
              <a:t> sit, </a:t>
            </a:r>
            <a:r>
              <a:rPr lang="da-DK" sz="4000" b="0" i="0" err="1">
                <a:solidFill>
                  <a:srgbClr val="212529"/>
                </a:solidFill>
                <a:effectLst/>
              </a:rPr>
              <a:t>aspernatur</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odit</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fugit</a:t>
            </a:r>
            <a:r>
              <a:rPr lang="da-DK" sz="4000" b="0" i="0">
                <a:solidFill>
                  <a:srgbClr val="212529"/>
                </a:solidFill>
                <a:effectLst/>
              </a:rPr>
              <a:t>, </a:t>
            </a:r>
            <a:r>
              <a:rPr lang="da-DK" sz="4000" b="0"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consequuntur</a:t>
            </a:r>
            <a:r>
              <a:rPr lang="da-DK" sz="4000" b="0" i="0">
                <a:solidFill>
                  <a:srgbClr val="212529"/>
                </a:solidFill>
                <a:effectLst/>
              </a:rPr>
              <a:t> </a:t>
            </a:r>
            <a:r>
              <a:rPr lang="da-DK" sz="4000" b="0" i="0" err="1">
                <a:solidFill>
                  <a:srgbClr val="212529"/>
                </a:solidFill>
                <a:effectLst/>
              </a:rPr>
              <a:t>magni</a:t>
            </a:r>
            <a:r>
              <a:rPr lang="da-DK" sz="4000" b="0" i="0">
                <a:solidFill>
                  <a:srgbClr val="212529"/>
                </a:solidFill>
                <a:effectLst/>
              </a:rPr>
              <a:t> </a:t>
            </a:r>
            <a:r>
              <a:rPr lang="da-DK" sz="4000" b="0" i="0" err="1">
                <a:solidFill>
                  <a:srgbClr val="212529"/>
                </a:solidFill>
                <a:effectLst/>
              </a:rPr>
              <a:t>dolores</a:t>
            </a:r>
            <a:r>
              <a:rPr lang="da-DK" sz="4000" b="0" i="0">
                <a:solidFill>
                  <a:srgbClr val="212529"/>
                </a:solidFill>
                <a:effectLst/>
              </a:rPr>
              <a:t> </a:t>
            </a:r>
            <a:r>
              <a:rPr lang="da-DK" sz="4000" b="0" i="0" err="1">
                <a:solidFill>
                  <a:srgbClr val="212529"/>
                </a:solidFill>
                <a:effectLst/>
              </a:rPr>
              <a:t>eos</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ratione</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sequi</a:t>
            </a:r>
            <a:r>
              <a:rPr lang="da-DK" sz="4000" b="0" i="0">
                <a:solidFill>
                  <a:srgbClr val="212529"/>
                </a:solidFill>
                <a:effectLst/>
              </a:rPr>
              <a:t> </a:t>
            </a:r>
            <a:r>
              <a:rPr lang="da-DK" sz="4000" b="0" i="0" err="1">
                <a:solidFill>
                  <a:srgbClr val="212529"/>
                </a:solidFill>
                <a:effectLst/>
              </a:rPr>
              <a:t>nesciunt</a:t>
            </a:r>
            <a:r>
              <a:rPr lang="da-DK" sz="4000" b="0" i="0">
                <a:solidFill>
                  <a:srgbClr val="212529"/>
                </a:solidFill>
                <a:effectLst/>
              </a:rPr>
              <a:t>, </a:t>
            </a:r>
            <a:r>
              <a:rPr lang="da-DK" sz="4000" b="0" i="0" err="1">
                <a:solidFill>
                  <a:srgbClr val="212529"/>
                </a:solidFill>
                <a:effectLst/>
              </a:rPr>
              <a:t>neque</a:t>
            </a:r>
            <a:r>
              <a:rPr lang="da-DK" sz="4000" b="0" i="0">
                <a:solidFill>
                  <a:srgbClr val="212529"/>
                </a:solidFill>
                <a:effectLst/>
              </a:rPr>
              <a:t> </a:t>
            </a:r>
            <a:r>
              <a:rPr lang="da-DK" sz="4000" b="0" i="0" err="1">
                <a:solidFill>
                  <a:srgbClr val="212529"/>
                </a:solidFill>
                <a:effectLst/>
              </a:rPr>
              <a:t>porro</a:t>
            </a:r>
            <a:r>
              <a:rPr lang="da-DK" sz="4000" b="0" i="0">
                <a:solidFill>
                  <a:srgbClr val="212529"/>
                </a:solidFill>
                <a:effectLst/>
              </a:rPr>
              <a:t> </a:t>
            </a:r>
            <a:r>
              <a:rPr lang="da-DK" sz="4000" b="0" i="0" err="1">
                <a:solidFill>
                  <a:srgbClr val="212529"/>
                </a:solidFill>
                <a:effectLst/>
              </a:rPr>
              <a:t>quisquam</a:t>
            </a:r>
            <a:r>
              <a:rPr lang="da-DK" sz="4000" b="0" i="0">
                <a:solidFill>
                  <a:srgbClr val="212529"/>
                </a:solidFill>
                <a:effectLst/>
              </a:rPr>
              <a:t> </a:t>
            </a:r>
            <a:r>
              <a:rPr lang="da-DK" sz="4000" b="0" i="0" err="1">
                <a:solidFill>
                  <a:srgbClr val="212529"/>
                </a:solidFill>
                <a:effectLst/>
              </a:rPr>
              <a:t>est</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do</a:t>
            </a:r>
            <a:r>
              <a:rPr lang="da-DK" sz="4000" b="1" i="0" err="1">
                <a:solidFill>
                  <a:srgbClr val="212529"/>
                </a:solidFill>
                <a:effectLst/>
              </a:rPr>
              <a:t>lorem</a:t>
            </a:r>
            <a:r>
              <a:rPr lang="da-DK" sz="4000" b="1" i="0">
                <a:solidFill>
                  <a:srgbClr val="212529"/>
                </a:solidFill>
                <a:effectLst/>
              </a:rPr>
              <a:t> </a:t>
            </a:r>
            <a:r>
              <a:rPr lang="da-DK" sz="4000" b="1" i="0" err="1">
                <a:solidFill>
                  <a:srgbClr val="212529"/>
                </a:solidFill>
                <a:effectLst/>
              </a:rPr>
              <a:t>ipsum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1" i="0" err="1">
                <a:solidFill>
                  <a:srgbClr val="212529"/>
                </a:solidFill>
                <a:effectLst/>
              </a:rPr>
              <a:t>dolor</a:t>
            </a:r>
            <a:r>
              <a:rPr lang="da-DK" sz="4000" b="1" i="0">
                <a:solidFill>
                  <a:srgbClr val="212529"/>
                </a:solidFill>
                <a:effectLst/>
              </a:rPr>
              <a:t> sit, </a:t>
            </a:r>
            <a:r>
              <a:rPr lang="da-DK" sz="4000" b="1" i="0" err="1">
                <a:solidFill>
                  <a:srgbClr val="212529"/>
                </a:solidFill>
                <a:effectLst/>
              </a:rPr>
              <a:t>amet</a:t>
            </a:r>
            <a:r>
              <a:rPr lang="da-DK" sz="4000" b="1" i="0">
                <a:solidFill>
                  <a:srgbClr val="212529"/>
                </a:solidFill>
                <a:effectLst/>
              </a:rPr>
              <a:t>, </a:t>
            </a:r>
            <a:r>
              <a:rPr lang="da-DK" sz="4000" b="1" i="0" err="1">
                <a:solidFill>
                  <a:srgbClr val="212529"/>
                </a:solidFill>
                <a:effectLst/>
              </a:rPr>
              <a:t>consectetur</a:t>
            </a:r>
            <a:r>
              <a:rPr lang="da-DK" sz="4000" b="1" i="0">
                <a:solidFill>
                  <a:srgbClr val="212529"/>
                </a:solidFill>
                <a:effectLst/>
              </a:rPr>
              <a:t>, </a:t>
            </a:r>
            <a:r>
              <a:rPr lang="da-DK" sz="4000" b="1" i="0" err="1">
                <a:solidFill>
                  <a:srgbClr val="212529"/>
                </a:solidFill>
                <a:effectLst/>
              </a:rPr>
              <a:t>adipisci</a:t>
            </a:r>
            <a:r>
              <a:rPr lang="da-DK" sz="4000" b="0" i="0">
                <a:solidFill>
                  <a:srgbClr val="212529"/>
                </a:solidFill>
                <a:effectLst/>
              </a:rPr>
              <a:t> </a:t>
            </a:r>
            <a:r>
              <a:rPr lang="da-DK" sz="4000" b="0" i="0" err="1">
                <a:solidFill>
                  <a:srgbClr val="212529"/>
                </a:solidFill>
                <a:effectLst/>
              </a:rPr>
              <a:t>v</a:t>
            </a:r>
            <a:r>
              <a:rPr lang="da-DK" sz="4000" b="1" i="0" err="1">
                <a:solidFill>
                  <a:srgbClr val="212529"/>
                </a:solidFill>
                <a:effectLst/>
              </a:rPr>
              <a:t>elit</a:t>
            </a:r>
            <a:r>
              <a:rPr lang="da-DK" sz="4000" b="1" i="0">
                <a:solidFill>
                  <a:srgbClr val="212529"/>
                </a:solidFill>
                <a:effectLst/>
              </a:rPr>
              <a:t>, </a:t>
            </a:r>
            <a:r>
              <a:rPr lang="da-DK" sz="4000" b="1"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non </a:t>
            </a:r>
            <a:r>
              <a:rPr lang="da-DK" sz="4000" b="0" i="0" err="1">
                <a:solidFill>
                  <a:srgbClr val="212529"/>
                </a:solidFill>
                <a:effectLst/>
              </a:rPr>
              <a:t>numquam</a:t>
            </a:r>
            <a:r>
              <a:rPr lang="da-DK" sz="4000" b="0" i="0">
                <a:solidFill>
                  <a:srgbClr val="212529"/>
                </a:solidFill>
                <a:effectLst/>
              </a:rPr>
              <a:t> </a:t>
            </a:r>
            <a:r>
              <a:rPr lang="da-DK" sz="4000" b="1" i="0" err="1">
                <a:solidFill>
                  <a:srgbClr val="212529"/>
                </a:solidFill>
                <a:effectLst/>
              </a:rPr>
              <a:t>eius</a:t>
            </a:r>
            <a:r>
              <a:rPr lang="da-DK" sz="4000" b="1" i="0">
                <a:solidFill>
                  <a:srgbClr val="212529"/>
                </a:solidFill>
                <a:effectLst/>
              </a:rPr>
              <a:t> mod</a:t>
            </a:r>
            <a:r>
              <a:rPr lang="da-DK" sz="4000" b="0" i="0">
                <a:solidFill>
                  <a:srgbClr val="212529"/>
                </a:solidFill>
                <a:effectLst/>
              </a:rPr>
              <a:t>i </a:t>
            </a:r>
            <a:r>
              <a:rPr lang="da-DK" sz="4000" b="1" i="0">
                <a:solidFill>
                  <a:srgbClr val="212529"/>
                </a:solidFill>
                <a:effectLst/>
              </a:rPr>
              <a:t>tempor</a:t>
            </a:r>
            <a:r>
              <a:rPr lang="da-DK" sz="4000" b="0" i="0">
                <a:solidFill>
                  <a:srgbClr val="212529"/>
                </a:solidFill>
                <a:effectLst/>
              </a:rPr>
              <a:t>a </a:t>
            </a:r>
            <a:r>
              <a:rPr lang="da-DK" sz="4000" b="1" i="0" err="1">
                <a:solidFill>
                  <a:srgbClr val="212529"/>
                </a:solidFill>
                <a:effectLst/>
              </a:rPr>
              <a:t>incidunt</a:t>
            </a:r>
            <a:r>
              <a:rPr lang="da-DK" sz="4000" b="1" i="0">
                <a:solidFill>
                  <a:srgbClr val="212529"/>
                </a:solidFill>
                <a:effectLst/>
              </a:rPr>
              <a:t>, ut </a:t>
            </a:r>
            <a:r>
              <a:rPr lang="da-DK" sz="4000" b="1" i="0" err="1">
                <a:solidFill>
                  <a:srgbClr val="212529"/>
                </a:solidFill>
                <a:effectLst/>
              </a:rPr>
              <a:t>labore</a:t>
            </a:r>
            <a:r>
              <a:rPr lang="da-DK" sz="4000" b="1" i="0">
                <a:solidFill>
                  <a:srgbClr val="212529"/>
                </a:solidFill>
                <a:effectLst/>
              </a:rPr>
              <a:t> et </a:t>
            </a:r>
            <a:r>
              <a:rPr lang="da-DK" sz="4000" b="1" i="0" err="1">
                <a:solidFill>
                  <a:srgbClr val="212529"/>
                </a:solidFill>
                <a:effectLst/>
              </a:rPr>
              <a:t>dolore</a:t>
            </a:r>
            <a:r>
              <a:rPr lang="da-DK" sz="4000" b="1" i="0">
                <a:solidFill>
                  <a:srgbClr val="212529"/>
                </a:solidFill>
                <a:effectLst/>
              </a:rPr>
              <a:t> </a:t>
            </a:r>
            <a:r>
              <a:rPr lang="da-DK" sz="4000" b="1" i="0" err="1">
                <a:solidFill>
                  <a:srgbClr val="212529"/>
                </a:solidFill>
                <a:effectLst/>
              </a:rPr>
              <a:t>magna</a:t>
            </a:r>
            <a:r>
              <a:rPr lang="da-DK" sz="4000" b="0" i="0" err="1">
                <a:solidFill>
                  <a:srgbClr val="212529"/>
                </a:solidFill>
                <a:effectLst/>
              </a:rPr>
              <a:t>m</a:t>
            </a:r>
            <a:r>
              <a:rPr lang="da-DK" sz="4000" b="0" i="0">
                <a:solidFill>
                  <a:srgbClr val="212529"/>
                </a:solidFill>
                <a:effectLst/>
              </a:rPr>
              <a:t> </a:t>
            </a:r>
            <a:r>
              <a:rPr lang="da-DK" sz="4000" b="1" i="0" err="1">
                <a:solidFill>
                  <a:srgbClr val="212529"/>
                </a:solidFill>
                <a:effectLst/>
              </a:rPr>
              <a:t>aliqua</a:t>
            </a:r>
            <a:r>
              <a:rPr lang="da-DK" sz="4000" b="0" i="0" err="1">
                <a:solidFill>
                  <a:srgbClr val="212529"/>
                </a:solidFill>
                <a:effectLst/>
              </a:rPr>
              <a:t>m</a:t>
            </a:r>
            <a:r>
              <a:rPr lang="da-DK" sz="4000" b="0" i="0">
                <a:solidFill>
                  <a:srgbClr val="212529"/>
                </a:solidFill>
                <a:effectLst/>
              </a:rPr>
              <a:t> </a:t>
            </a:r>
            <a:r>
              <a:rPr lang="da-DK" sz="4000" b="0" i="0" err="1">
                <a:solidFill>
                  <a:srgbClr val="212529"/>
                </a:solidFill>
                <a:effectLst/>
              </a:rPr>
              <a:t>quaerat</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endParaRPr lang="da-DK" sz="4000">
              <a:solidFill>
                <a:schemeClr val="bg1"/>
              </a:solidFill>
            </a:endParaRPr>
          </a:p>
          <a:p>
            <a:pPr algn="l">
              <a:buNone/>
            </a:pPr>
            <a:endParaRPr lang="da-DK" sz="4000">
              <a:solidFill>
                <a:schemeClr val="bg1"/>
              </a:solidFill>
            </a:endParaRPr>
          </a:p>
        </p:txBody>
      </p:sp>
      <p:sp>
        <p:nvSpPr>
          <p:cNvPr id="14" name="Pladsholder til tekst 7">
            <a:extLst>
              <a:ext uri="{FF2B5EF4-FFF2-40B4-BE49-F238E27FC236}">
                <a16:creationId xmlns:a16="http://schemas.microsoft.com/office/drawing/2014/main" id="{D40326A4-ED79-BB34-4CC7-C1C6FA797ABD}"/>
              </a:ext>
            </a:extLst>
          </p:cNvPr>
          <p:cNvSpPr txBox="1">
            <a:spLocks/>
          </p:cNvSpPr>
          <p:nvPr/>
        </p:nvSpPr>
        <p:spPr>
          <a:xfrm>
            <a:off x="24274021" y="12399074"/>
            <a:ext cx="4845016" cy="3329180"/>
          </a:xfrm>
          <a:prstGeom prst="rect">
            <a:avLst/>
          </a:prstGeom>
        </p:spPr>
        <p:txBody>
          <a:bodyPr vert="horz" lIns="0" tIns="0" rIns="0" bIns="0" rtlCol="0" anchor="t">
            <a:noAutofit/>
          </a:bodyPr>
          <a:lstStyle>
            <a:lvl1pPr marL="0" indent="0" algn="l" defTabSz="1535653" rtl="0" eaLnBrk="1" latinLnBrk="0" hangingPunct="1">
              <a:lnSpc>
                <a:spcPct val="110000"/>
              </a:lnSpc>
              <a:spcBef>
                <a:spcPts val="2015"/>
              </a:spcBef>
              <a:spcAft>
                <a:spcPts val="1008"/>
              </a:spcAft>
              <a:buFont typeface="Arial" panose="020B0604020202020204" pitchFamily="34" charset="0"/>
              <a:buChar char="​"/>
              <a:defRPr sz="3200" b="1" kern="1200">
                <a:solidFill>
                  <a:schemeClr val="tx1"/>
                </a:solidFill>
                <a:latin typeface="+mn-lt"/>
                <a:ea typeface="+mn-ea"/>
                <a:cs typeface="+mn-cs"/>
              </a:defRPr>
            </a:lvl1pPr>
            <a:lvl2pPr marL="0" indent="0" algn="l" defTabSz="1535653" rtl="0" eaLnBrk="1" latinLnBrk="0" hangingPunct="1">
              <a:lnSpc>
                <a:spcPct val="110000"/>
              </a:lnSpc>
              <a:spcBef>
                <a:spcPts val="0"/>
              </a:spcBef>
              <a:spcAft>
                <a:spcPts val="2015"/>
              </a:spcAft>
              <a:buFont typeface="Arial" panose="020B0604020202020204" pitchFamily="34" charset="0"/>
              <a:buChar char="​"/>
              <a:defRPr sz="3200" kern="1200">
                <a:solidFill>
                  <a:schemeClr val="tx1"/>
                </a:solidFill>
                <a:latin typeface="+mn-lt"/>
                <a:ea typeface="+mn-ea"/>
                <a:cs typeface="+mn-cs"/>
              </a:defRPr>
            </a:lvl2pPr>
            <a:lvl3pPr marL="302293" indent="-302293" algn="l" defTabSz="1535653" rtl="0" eaLnBrk="1" latinLnBrk="0" hangingPunct="1">
              <a:lnSpc>
                <a:spcPct val="110000"/>
              </a:lnSpc>
              <a:spcBef>
                <a:spcPts val="0"/>
              </a:spcBef>
              <a:spcAft>
                <a:spcPts val="2015"/>
              </a:spcAft>
              <a:buFont typeface="Arial" panose="020B0604020202020204" pitchFamily="34" charset="0"/>
              <a:buChar char="•"/>
              <a:defRPr sz="3200" kern="1200">
                <a:solidFill>
                  <a:schemeClr val="tx1"/>
                </a:solidFill>
                <a:latin typeface="+mn-lt"/>
                <a:ea typeface="+mn-ea"/>
                <a:cs typeface="+mn-cs"/>
              </a:defRPr>
            </a:lvl3pPr>
            <a:lvl4pPr marL="604588" indent="-302293" algn="l" defTabSz="1535653" rtl="0" eaLnBrk="1" latinLnBrk="0" hangingPunct="1">
              <a:lnSpc>
                <a:spcPct val="110000"/>
              </a:lnSpc>
              <a:spcBef>
                <a:spcPts val="0"/>
              </a:spcBef>
              <a:spcAft>
                <a:spcPts val="1680"/>
              </a:spcAft>
              <a:buFont typeface="Arial" panose="020B0604020202020204" pitchFamily="34" charset="0"/>
              <a:buChar char="•"/>
              <a:defRPr sz="2400" b="0" kern="1200">
                <a:solidFill>
                  <a:schemeClr val="tx1"/>
                </a:solidFill>
                <a:latin typeface="+mn-lt"/>
                <a:ea typeface="+mn-ea"/>
                <a:cs typeface="+mn-cs"/>
              </a:defRPr>
            </a:lvl4pPr>
            <a:lvl5pPr marL="906881" indent="-302293" algn="l" defTabSz="1535653" rtl="0" eaLnBrk="1" latinLnBrk="0" hangingPunct="1">
              <a:lnSpc>
                <a:spcPct val="110000"/>
              </a:lnSpc>
              <a:spcBef>
                <a:spcPts val="0"/>
              </a:spcBef>
              <a:spcAft>
                <a:spcPts val="1343"/>
              </a:spcAft>
              <a:buFont typeface="Arial" panose="020B0604020202020204" pitchFamily="34" charset="0"/>
              <a:buChar char="•"/>
              <a:tabLst/>
              <a:defRPr sz="2000" kern="1200">
                <a:solidFill>
                  <a:schemeClr val="tx1"/>
                </a:solidFill>
                <a:latin typeface="+mn-lt"/>
                <a:ea typeface="+mn-ea"/>
                <a:cs typeface="+mn-cs"/>
              </a:defRPr>
            </a:lvl5pPr>
            <a:lvl6pPr marL="0" indent="0" algn="l" defTabSz="1535653" rtl="0" eaLnBrk="1" latinLnBrk="0" hangingPunct="1">
              <a:lnSpc>
                <a:spcPct val="110000"/>
              </a:lnSpc>
              <a:spcBef>
                <a:spcPts val="1008"/>
              </a:spcBef>
              <a:spcAft>
                <a:spcPts val="1008"/>
              </a:spcAft>
              <a:buFont typeface="Arial" panose="020B0604020202020204" pitchFamily="34" charset="0"/>
              <a:buChar char="​"/>
              <a:defRPr sz="1600" b="1" kern="1200">
                <a:solidFill>
                  <a:schemeClr val="tx1"/>
                </a:solidFill>
                <a:latin typeface="+mn-lt"/>
                <a:ea typeface="+mn-ea"/>
                <a:cs typeface="+mn-cs"/>
              </a:defRPr>
            </a:lvl6pPr>
            <a:lvl7pPr marL="0" indent="0" algn="l" defTabSz="1535653" rtl="0" eaLnBrk="1" latinLnBrk="0" hangingPunct="1">
              <a:lnSpc>
                <a:spcPct val="110000"/>
              </a:lnSpc>
              <a:spcBef>
                <a:spcPts val="0"/>
              </a:spcBef>
              <a:spcAft>
                <a:spcPts val="1008"/>
              </a:spcAft>
              <a:buFont typeface="Arial" panose="020B0604020202020204" pitchFamily="34" charset="0"/>
              <a:buChar char="​"/>
              <a:defRPr sz="1600" b="0" kern="1200" baseline="0">
                <a:solidFill>
                  <a:schemeClr val="tx1"/>
                </a:solidFill>
                <a:latin typeface="+mn-lt"/>
                <a:ea typeface="+mn-ea"/>
                <a:cs typeface="+mn-cs"/>
              </a:defRPr>
            </a:lvl7pPr>
            <a:lvl8pPr marL="302293" indent="-302293" algn="l" defTabSz="1535653" rtl="0" eaLnBrk="1" latinLnBrk="0" hangingPunct="1">
              <a:lnSpc>
                <a:spcPct val="110000"/>
              </a:lnSpc>
              <a:spcBef>
                <a:spcPts val="0"/>
              </a:spcBef>
              <a:spcAft>
                <a:spcPts val="1008"/>
              </a:spcAft>
              <a:buFont typeface="Arial" panose="020B0604020202020204" pitchFamily="34" charset="0"/>
              <a:buChar char="•"/>
              <a:defRPr sz="1600" kern="1200">
                <a:solidFill>
                  <a:schemeClr val="tx1"/>
                </a:solidFill>
                <a:latin typeface="+mn-lt"/>
                <a:ea typeface="+mn-ea"/>
                <a:cs typeface="+mn-cs"/>
              </a:defRPr>
            </a:lvl8pPr>
            <a:lvl9pPr marL="0" indent="0" algn="l" defTabSz="1535653" rtl="0" eaLnBrk="1" latinLnBrk="0" hangingPunct="1">
              <a:lnSpc>
                <a:spcPct val="83000"/>
              </a:lnSpc>
              <a:spcBef>
                <a:spcPts val="0"/>
              </a:spcBef>
              <a:spcAft>
                <a:spcPts val="0"/>
              </a:spcAft>
              <a:buFont typeface="Arial" panose="020B0604020202020204" pitchFamily="34" charset="0"/>
              <a:buChar char="​"/>
              <a:defRPr sz="11084" b="1" kern="1200" baseline="0">
                <a:solidFill>
                  <a:schemeClr val="tx1"/>
                </a:solidFill>
                <a:latin typeface="+mn-lt"/>
                <a:ea typeface="+mn-ea"/>
                <a:cs typeface="+mn-cs"/>
              </a:defRPr>
            </a:lvl9pPr>
          </a:lstStyle>
          <a:p>
            <a:pPr>
              <a:spcBef>
                <a:spcPts val="2014"/>
              </a:spcBef>
              <a:buFont typeface="Arial" panose="020B0604020202020204" pitchFamily="34" charset="0"/>
              <a:buNone/>
            </a:pPr>
            <a:r>
              <a:rPr lang="da-DK">
                <a:cs typeface="Arial"/>
              </a:rPr>
              <a:t>Contact information: </a:t>
            </a:r>
          </a:p>
          <a:p>
            <a:pPr>
              <a:spcBef>
                <a:spcPts val="2014"/>
              </a:spcBef>
              <a:buNone/>
            </a:pPr>
            <a:r>
              <a:rPr lang="da-DK" err="1">
                <a:cs typeface="Arial"/>
              </a:rPr>
              <a:t>Name</a:t>
            </a:r>
            <a:r>
              <a:rPr lang="da-DK">
                <a:cs typeface="Arial"/>
              </a:rPr>
              <a:t>:</a:t>
            </a:r>
            <a:br>
              <a:rPr lang="da-DK">
                <a:cs typeface="Arial"/>
              </a:rPr>
            </a:br>
            <a:r>
              <a:rPr lang="da-DK" err="1">
                <a:cs typeface="Arial"/>
              </a:rPr>
              <a:t>Email</a:t>
            </a:r>
            <a:r>
              <a:rPr lang="da-DK">
                <a:cs typeface="Arial"/>
              </a:rPr>
              <a:t>:</a:t>
            </a:r>
            <a:endParaRPr lang="da-DK"/>
          </a:p>
        </p:txBody>
      </p:sp>
      <p:sp>
        <p:nvSpPr>
          <p:cNvPr id="16" name="TextBox 8">
            <a:extLst>
              <a:ext uri="{FF2B5EF4-FFF2-40B4-BE49-F238E27FC236}">
                <a16:creationId xmlns:a16="http://schemas.microsoft.com/office/drawing/2014/main" id="{4DE3BBE6-73A8-16F4-32CD-5546B4246CD6}"/>
              </a:ext>
            </a:extLst>
          </p:cNvPr>
          <p:cNvSpPr txBox="1"/>
          <p:nvPr/>
        </p:nvSpPr>
        <p:spPr>
          <a:xfrm>
            <a:off x="20114104" y="25425896"/>
            <a:ext cx="8311923" cy="11695509"/>
          </a:xfrm>
          <a:prstGeom prst="rect">
            <a:avLst/>
          </a:prstGeom>
          <a:noFill/>
        </p:spPr>
        <p:txBody>
          <a:bodyPr wrap="square" lIns="0" tIns="0" rIns="0" bIns="0" rtlCol="0">
            <a:spAutoFit/>
          </a:bodyPr>
          <a:lstStyle/>
          <a:p>
            <a:r>
              <a:rPr lang="da-DK" sz="4000" b="0" i="0" err="1">
                <a:solidFill>
                  <a:srgbClr val="212529"/>
                </a:solidFill>
                <a:effectLst/>
              </a:rPr>
              <a:t>Sed</a:t>
            </a:r>
            <a:r>
              <a:rPr lang="da-DK" sz="4000" b="0" i="0">
                <a:solidFill>
                  <a:srgbClr val="212529"/>
                </a:solidFill>
                <a:effectLst/>
              </a:rPr>
              <a:t> ut </a:t>
            </a:r>
            <a:r>
              <a:rPr lang="da-DK" sz="4000" b="0" i="0" err="1">
                <a:solidFill>
                  <a:srgbClr val="212529"/>
                </a:solidFill>
                <a:effectLst/>
              </a:rPr>
              <a:t>perspiciatis</a:t>
            </a:r>
            <a:r>
              <a:rPr lang="da-DK" sz="4000" b="0" i="0">
                <a:solidFill>
                  <a:srgbClr val="212529"/>
                </a:solidFill>
                <a:effectLst/>
              </a:rPr>
              <a:t> unde </a:t>
            </a:r>
            <a:r>
              <a:rPr lang="da-DK" sz="4000" b="0" i="0" err="1">
                <a:solidFill>
                  <a:srgbClr val="212529"/>
                </a:solidFill>
                <a:effectLst/>
              </a:rPr>
              <a:t>omnis</a:t>
            </a:r>
            <a:r>
              <a:rPr lang="da-DK" sz="4000" b="0" i="0">
                <a:solidFill>
                  <a:srgbClr val="212529"/>
                </a:solidFill>
                <a:effectLst/>
              </a:rPr>
              <a:t> iste </a:t>
            </a:r>
            <a:r>
              <a:rPr lang="da-DK" sz="4000" b="0" i="0" err="1">
                <a:solidFill>
                  <a:srgbClr val="212529"/>
                </a:solidFill>
                <a:effectLst/>
              </a:rPr>
              <a:t>natus</a:t>
            </a:r>
            <a:r>
              <a:rPr lang="da-DK" sz="4000" b="0" i="0">
                <a:solidFill>
                  <a:srgbClr val="212529"/>
                </a:solidFill>
                <a:effectLst/>
              </a:rPr>
              <a:t> </a:t>
            </a:r>
            <a:r>
              <a:rPr lang="da-DK" sz="4000" b="0" i="0" err="1">
                <a:solidFill>
                  <a:srgbClr val="212529"/>
                </a:solidFill>
                <a:effectLst/>
              </a:rPr>
              <a:t>error</a:t>
            </a:r>
            <a:r>
              <a:rPr lang="da-DK" sz="4000" b="0" i="0">
                <a:solidFill>
                  <a:srgbClr val="212529"/>
                </a:solidFill>
                <a:effectLst/>
              </a:rPr>
              <a:t> sit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accusantium</a:t>
            </a:r>
            <a:r>
              <a:rPr lang="da-DK" sz="4000" b="0" i="0">
                <a:solidFill>
                  <a:srgbClr val="212529"/>
                </a:solidFill>
                <a:effectLst/>
              </a:rPr>
              <a:t> </a:t>
            </a:r>
            <a:r>
              <a:rPr lang="da-DK" sz="4000" b="0" i="0" err="1">
                <a:solidFill>
                  <a:srgbClr val="212529"/>
                </a:solidFill>
                <a:effectLst/>
              </a:rPr>
              <a:t>doloremque</a:t>
            </a:r>
            <a:r>
              <a:rPr lang="da-DK" sz="4000" b="0" i="0">
                <a:solidFill>
                  <a:srgbClr val="212529"/>
                </a:solidFill>
                <a:effectLst/>
              </a:rPr>
              <a:t> </a:t>
            </a:r>
            <a:r>
              <a:rPr lang="da-DK" sz="4000" b="0" i="0" err="1">
                <a:solidFill>
                  <a:srgbClr val="212529"/>
                </a:solidFill>
                <a:effectLst/>
              </a:rPr>
              <a:t>laudantium</a:t>
            </a:r>
            <a:r>
              <a:rPr lang="da-DK" sz="4000" b="0" i="0">
                <a:solidFill>
                  <a:srgbClr val="212529"/>
                </a:solidFill>
                <a:effectLst/>
              </a:rPr>
              <a:t>, </a:t>
            </a:r>
            <a:r>
              <a:rPr lang="da-DK" sz="4000" b="0" i="0" err="1">
                <a:solidFill>
                  <a:srgbClr val="212529"/>
                </a:solidFill>
                <a:effectLst/>
              </a:rPr>
              <a:t>totam</a:t>
            </a:r>
            <a:r>
              <a:rPr lang="da-DK" sz="4000" b="0" i="0">
                <a:solidFill>
                  <a:srgbClr val="212529"/>
                </a:solidFill>
                <a:effectLst/>
              </a:rPr>
              <a:t> rem </a:t>
            </a:r>
            <a:r>
              <a:rPr lang="da-DK" sz="4000" b="0" i="0" err="1">
                <a:solidFill>
                  <a:srgbClr val="212529"/>
                </a:solidFill>
                <a:effectLst/>
              </a:rPr>
              <a:t>aperiam</a:t>
            </a:r>
            <a:r>
              <a:rPr lang="da-DK" sz="4000" b="0" i="0">
                <a:solidFill>
                  <a:srgbClr val="212529"/>
                </a:solidFill>
                <a:effectLst/>
              </a:rPr>
              <a:t> </a:t>
            </a:r>
            <a:r>
              <a:rPr lang="da-DK" sz="4000" b="0" i="0" err="1">
                <a:solidFill>
                  <a:srgbClr val="212529"/>
                </a:solidFill>
                <a:effectLst/>
              </a:rPr>
              <a:t>eaque</a:t>
            </a:r>
            <a:r>
              <a:rPr lang="da-DK" sz="4000" b="0" i="0">
                <a:solidFill>
                  <a:srgbClr val="212529"/>
                </a:solidFill>
                <a:effectLst/>
              </a:rPr>
              <a:t> </a:t>
            </a:r>
            <a:r>
              <a:rPr lang="da-DK" sz="4000" b="0" i="0" err="1">
                <a:solidFill>
                  <a:srgbClr val="212529"/>
                </a:solidFill>
                <a:effectLst/>
              </a:rPr>
              <a:t>ipsa</a:t>
            </a:r>
            <a:r>
              <a:rPr lang="da-DK" sz="4000" b="0" i="0">
                <a:solidFill>
                  <a:srgbClr val="212529"/>
                </a:solidFill>
                <a:effectLst/>
              </a:rPr>
              <a:t>, </a:t>
            </a:r>
            <a:r>
              <a:rPr lang="da-DK" sz="4000" b="0" i="0" err="1">
                <a:solidFill>
                  <a:srgbClr val="212529"/>
                </a:solidFill>
                <a:effectLst/>
              </a:rPr>
              <a:t>quae</a:t>
            </a:r>
            <a:r>
              <a:rPr lang="da-DK" sz="4000" b="0" i="0">
                <a:solidFill>
                  <a:srgbClr val="212529"/>
                </a:solidFill>
                <a:effectLst/>
              </a:rPr>
              <a:t> ab </a:t>
            </a:r>
            <a:r>
              <a:rPr lang="da-DK" sz="4000" b="0" i="0" err="1">
                <a:solidFill>
                  <a:srgbClr val="212529"/>
                </a:solidFill>
                <a:effectLst/>
              </a:rPr>
              <a:t>illo</a:t>
            </a:r>
            <a:r>
              <a:rPr lang="da-DK" sz="4000" b="0" i="0">
                <a:solidFill>
                  <a:srgbClr val="212529"/>
                </a:solidFill>
                <a:effectLst/>
              </a:rPr>
              <a:t> </a:t>
            </a:r>
            <a:r>
              <a:rPr lang="da-DK" sz="4000" b="0" i="0" err="1">
                <a:solidFill>
                  <a:srgbClr val="212529"/>
                </a:solidFill>
                <a:effectLst/>
              </a:rPr>
              <a:t>inventore</a:t>
            </a:r>
            <a:r>
              <a:rPr lang="da-DK" sz="4000" b="0" i="0">
                <a:solidFill>
                  <a:srgbClr val="212529"/>
                </a:solidFill>
                <a:effectLst/>
              </a:rPr>
              <a:t> </a:t>
            </a:r>
            <a:r>
              <a:rPr lang="da-DK" sz="4000" b="0" i="0" err="1">
                <a:solidFill>
                  <a:srgbClr val="212529"/>
                </a:solidFill>
                <a:effectLst/>
              </a:rPr>
              <a:t>veritatis</a:t>
            </a:r>
            <a:r>
              <a:rPr lang="da-DK" sz="4000" b="0" i="0">
                <a:solidFill>
                  <a:srgbClr val="212529"/>
                </a:solidFill>
                <a:effectLst/>
              </a:rPr>
              <a:t> et </a:t>
            </a:r>
            <a:r>
              <a:rPr lang="da-DK" sz="4000" b="0" i="0" err="1">
                <a:solidFill>
                  <a:srgbClr val="212529"/>
                </a:solidFill>
                <a:effectLst/>
              </a:rPr>
              <a:t>quasi</a:t>
            </a:r>
            <a:r>
              <a:rPr lang="da-DK" sz="4000" b="0" i="0">
                <a:solidFill>
                  <a:srgbClr val="212529"/>
                </a:solidFill>
                <a:effectLst/>
              </a:rPr>
              <a:t> </a:t>
            </a:r>
            <a:r>
              <a:rPr lang="da-DK" sz="4000" b="0" i="0" err="1">
                <a:solidFill>
                  <a:srgbClr val="212529"/>
                </a:solidFill>
                <a:effectLst/>
              </a:rPr>
              <a:t>architecto</a:t>
            </a:r>
            <a:r>
              <a:rPr lang="da-DK" sz="4000" b="0" i="0">
                <a:solidFill>
                  <a:srgbClr val="212529"/>
                </a:solidFill>
                <a:effectLst/>
              </a:rPr>
              <a:t> </a:t>
            </a:r>
            <a:r>
              <a:rPr lang="da-DK" sz="4000" b="0" i="0" err="1">
                <a:solidFill>
                  <a:srgbClr val="212529"/>
                </a:solidFill>
                <a:effectLst/>
              </a:rPr>
              <a:t>beatae</a:t>
            </a:r>
            <a:r>
              <a:rPr lang="da-DK" sz="4000" b="0" i="0">
                <a:solidFill>
                  <a:srgbClr val="212529"/>
                </a:solidFill>
                <a:effectLst/>
              </a:rPr>
              <a:t> vitae dicta </a:t>
            </a:r>
            <a:r>
              <a:rPr lang="da-DK" sz="4000" b="0" i="0" err="1">
                <a:solidFill>
                  <a:srgbClr val="212529"/>
                </a:solidFill>
                <a:effectLst/>
              </a:rPr>
              <a:t>sunt</a:t>
            </a:r>
            <a:r>
              <a:rPr lang="da-DK" sz="4000" b="0" i="0">
                <a:solidFill>
                  <a:srgbClr val="212529"/>
                </a:solidFill>
                <a:effectLst/>
              </a:rPr>
              <a:t>, </a:t>
            </a:r>
            <a:r>
              <a:rPr lang="da-DK" sz="4000" b="0" i="0" err="1">
                <a:solidFill>
                  <a:srgbClr val="212529"/>
                </a:solidFill>
                <a:effectLst/>
              </a:rPr>
              <a:t>explicabo</a:t>
            </a:r>
            <a:r>
              <a:rPr lang="da-DK" sz="4000" b="0" i="0">
                <a:solidFill>
                  <a:srgbClr val="212529"/>
                </a:solidFill>
                <a:effectLst/>
              </a:rPr>
              <a:t>. Nemo </a:t>
            </a:r>
            <a:r>
              <a:rPr lang="da-DK" sz="4000" b="0" i="0" err="1">
                <a:solidFill>
                  <a:srgbClr val="212529"/>
                </a:solidFill>
                <a:effectLst/>
              </a:rPr>
              <a:t>enim</a:t>
            </a:r>
            <a:r>
              <a:rPr lang="da-DK" sz="4000" b="0" i="0">
                <a:solidFill>
                  <a:srgbClr val="212529"/>
                </a:solidFill>
                <a:effectLst/>
              </a:rPr>
              <a:t> </a:t>
            </a:r>
            <a:r>
              <a:rPr lang="da-DK" sz="4000" b="0" i="0" err="1">
                <a:solidFill>
                  <a:srgbClr val="212529"/>
                </a:solidFill>
                <a:effectLst/>
              </a:rPr>
              <a:t>ipsam</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voluptas</a:t>
            </a:r>
            <a:r>
              <a:rPr lang="da-DK" sz="4000" b="0" i="0">
                <a:solidFill>
                  <a:srgbClr val="212529"/>
                </a:solidFill>
                <a:effectLst/>
              </a:rPr>
              <a:t> sit, </a:t>
            </a:r>
            <a:r>
              <a:rPr lang="da-DK" sz="4000" b="0" i="0" err="1">
                <a:solidFill>
                  <a:srgbClr val="212529"/>
                </a:solidFill>
                <a:effectLst/>
              </a:rPr>
              <a:t>aspernatur</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odit</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fugit</a:t>
            </a:r>
            <a:r>
              <a:rPr lang="da-DK" sz="4000" b="0" i="0">
                <a:solidFill>
                  <a:srgbClr val="212529"/>
                </a:solidFill>
                <a:effectLst/>
              </a:rPr>
              <a:t>, </a:t>
            </a:r>
            <a:r>
              <a:rPr lang="da-DK" sz="4000" b="0"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consequuntur</a:t>
            </a:r>
            <a:r>
              <a:rPr lang="da-DK" sz="4000" b="0" i="0">
                <a:solidFill>
                  <a:srgbClr val="212529"/>
                </a:solidFill>
                <a:effectLst/>
              </a:rPr>
              <a:t> </a:t>
            </a:r>
            <a:r>
              <a:rPr lang="da-DK" sz="4000" b="0" i="0" err="1">
                <a:solidFill>
                  <a:srgbClr val="212529"/>
                </a:solidFill>
                <a:effectLst/>
              </a:rPr>
              <a:t>magni</a:t>
            </a:r>
            <a:r>
              <a:rPr lang="da-DK" sz="4000" b="0" i="0">
                <a:solidFill>
                  <a:srgbClr val="212529"/>
                </a:solidFill>
                <a:effectLst/>
              </a:rPr>
              <a:t> </a:t>
            </a:r>
            <a:r>
              <a:rPr lang="da-DK" sz="4000" b="0" i="0" err="1">
                <a:solidFill>
                  <a:srgbClr val="212529"/>
                </a:solidFill>
                <a:effectLst/>
              </a:rPr>
              <a:t>dolores</a:t>
            </a:r>
            <a:r>
              <a:rPr lang="da-DK" sz="4000" b="0" i="0">
                <a:solidFill>
                  <a:srgbClr val="212529"/>
                </a:solidFill>
                <a:effectLst/>
              </a:rPr>
              <a:t> </a:t>
            </a:r>
            <a:r>
              <a:rPr lang="da-DK" sz="4000" b="0" i="0" err="1">
                <a:solidFill>
                  <a:srgbClr val="212529"/>
                </a:solidFill>
                <a:effectLst/>
              </a:rPr>
              <a:t>eos</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ratione</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sequi</a:t>
            </a:r>
            <a:r>
              <a:rPr lang="da-DK" sz="4000" b="0" i="0">
                <a:solidFill>
                  <a:srgbClr val="212529"/>
                </a:solidFill>
                <a:effectLst/>
              </a:rPr>
              <a:t> </a:t>
            </a:r>
            <a:r>
              <a:rPr lang="da-DK" sz="4000" b="0" i="0" err="1">
                <a:solidFill>
                  <a:srgbClr val="212529"/>
                </a:solidFill>
                <a:effectLst/>
              </a:rPr>
              <a:t>nesciunt</a:t>
            </a:r>
            <a:r>
              <a:rPr lang="da-DK" sz="4000" b="0" i="0">
                <a:solidFill>
                  <a:srgbClr val="212529"/>
                </a:solidFill>
                <a:effectLst/>
              </a:rPr>
              <a:t>, </a:t>
            </a:r>
            <a:r>
              <a:rPr lang="da-DK" sz="4000" b="0" i="0" err="1">
                <a:solidFill>
                  <a:srgbClr val="212529"/>
                </a:solidFill>
                <a:effectLst/>
              </a:rPr>
              <a:t>neque</a:t>
            </a:r>
            <a:r>
              <a:rPr lang="da-DK" sz="4000" b="0" i="0">
                <a:solidFill>
                  <a:srgbClr val="212529"/>
                </a:solidFill>
                <a:effectLst/>
              </a:rPr>
              <a:t> </a:t>
            </a:r>
            <a:r>
              <a:rPr lang="da-DK" sz="4000" b="0" i="0" err="1">
                <a:solidFill>
                  <a:srgbClr val="212529"/>
                </a:solidFill>
                <a:effectLst/>
              </a:rPr>
              <a:t>porro</a:t>
            </a:r>
            <a:r>
              <a:rPr lang="da-DK" sz="4000" b="0" i="0">
                <a:solidFill>
                  <a:srgbClr val="212529"/>
                </a:solidFill>
                <a:effectLst/>
              </a:rPr>
              <a:t> </a:t>
            </a:r>
            <a:r>
              <a:rPr lang="da-DK" sz="4000" b="0" i="0" err="1">
                <a:solidFill>
                  <a:srgbClr val="212529"/>
                </a:solidFill>
                <a:effectLst/>
              </a:rPr>
              <a:t>quisquam</a:t>
            </a:r>
            <a:r>
              <a:rPr lang="da-DK" sz="4000" b="0" i="0">
                <a:solidFill>
                  <a:srgbClr val="212529"/>
                </a:solidFill>
                <a:effectLst/>
              </a:rPr>
              <a:t> </a:t>
            </a:r>
            <a:r>
              <a:rPr lang="da-DK" sz="4000" b="0" i="0" err="1">
                <a:solidFill>
                  <a:srgbClr val="212529"/>
                </a:solidFill>
                <a:effectLst/>
              </a:rPr>
              <a:t>est</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do</a:t>
            </a:r>
            <a:r>
              <a:rPr lang="da-DK" sz="4000" b="1" i="0" err="1">
                <a:solidFill>
                  <a:srgbClr val="212529"/>
                </a:solidFill>
                <a:effectLst/>
              </a:rPr>
              <a:t>lorem</a:t>
            </a:r>
            <a:r>
              <a:rPr lang="da-DK" sz="4000" b="1" i="0">
                <a:solidFill>
                  <a:srgbClr val="212529"/>
                </a:solidFill>
                <a:effectLst/>
              </a:rPr>
              <a:t> </a:t>
            </a:r>
            <a:r>
              <a:rPr lang="da-DK" sz="4000" b="1" i="0" err="1">
                <a:solidFill>
                  <a:srgbClr val="212529"/>
                </a:solidFill>
                <a:effectLst/>
              </a:rPr>
              <a:t>ipsum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1" i="0" err="1">
                <a:solidFill>
                  <a:srgbClr val="212529"/>
                </a:solidFill>
                <a:effectLst/>
              </a:rPr>
              <a:t>dolor</a:t>
            </a:r>
            <a:r>
              <a:rPr lang="da-DK" sz="4000" b="1" i="0">
                <a:solidFill>
                  <a:srgbClr val="212529"/>
                </a:solidFill>
                <a:effectLst/>
              </a:rPr>
              <a:t> sit, </a:t>
            </a:r>
            <a:r>
              <a:rPr lang="da-DK" sz="4000" b="1" i="0" err="1">
                <a:solidFill>
                  <a:srgbClr val="212529"/>
                </a:solidFill>
                <a:effectLst/>
              </a:rPr>
              <a:t>amet</a:t>
            </a:r>
            <a:r>
              <a:rPr lang="da-DK" sz="4000" b="1" i="0">
                <a:solidFill>
                  <a:srgbClr val="212529"/>
                </a:solidFill>
                <a:effectLst/>
              </a:rPr>
              <a:t>, </a:t>
            </a:r>
            <a:r>
              <a:rPr lang="da-DK" sz="4000" b="1" i="0" err="1">
                <a:solidFill>
                  <a:srgbClr val="212529"/>
                </a:solidFill>
                <a:effectLst/>
              </a:rPr>
              <a:t>consectetur</a:t>
            </a:r>
            <a:r>
              <a:rPr lang="da-DK" sz="4000" b="1" i="0">
                <a:solidFill>
                  <a:srgbClr val="212529"/>
                </a:solidFill>
                <a:effectLst/>
              </a:rPr>
              <a:t>, </a:t>
            </a:r>
            <a:r>
              <a:rPr lang="da-DK" sz="4000" b="1" i="0" err="1">
                <a:solidFill>
                  <a:srgbClr val="212529"/>
                </a:solidFill>
                <a:effectLst/>
              </a:rPr>
              <a:t>adipisci</a:t>
            </a:r>
            <a:r>
              <a:rPr lang="da-DK" sz="4000" b="0" i="0">
                <a:solidFill>
                  <a:srgbClr val="212529"/>
                </a:solidFill>
                <a:effectLst/>
              </a:rPr>
              <a:t> </a:t>
            </a:r>
            <a:r>
              <a:rPr lang="da-DK" sz="4000" b="0" i="0" err="1">
                <a:solidFill>
                  <a:srgbClr val="212529"/>
                </a:solidFill>
                <a:effectLst/>
              </a:rPr>
              <a:t>v</a:t>
            </a:r>
            <a:r>
              <a:rPr lang="da-DK" sz="4000" b="1" i="0" err="1">
                <a:solidFill>
                  <a:srgbClr val="212529"/>
                </a:solidFill>
                <a:effectLst/>
              </a:rPr>
              <a:t>elit</a:t>
            </a:r>
            <a:r>
              <a:rPr lang="da-DK" sz="4000" b="1" i="0">
                <a:solidFill>
                  <a:srgbClr val="212529"/>
                </a:solidFill>
                <a:effectLst/>
              </a:rPr>
              <a:t>, </a:t>
            </a:r>
            <a:r>
              <a:rPr lang="da-DK" sz="4000" b="1"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non </a:t>
            </a:r>
            <a:r>
              <a:rPr lang="da-DK" sz="4000" b="0" i="0" err="1">
                <a:solidFill>
                  <a:srgbClr val="212529"/>
                </a:solidFill>
                <a:effectLst/>
              </a:rPr>
              <a:t>numquam</a:t>
            </a:r>
            <a:r>
              <a:rPr lang="da-DK" sz="4000" b="0" i="0">
                <a:solidFill>
                  <a:srgbClr val="212529"/>
                </a:solidFill>
                <a:effectLst/>
              </a:rPr>
              <a:t> </a:t>
            </a:r>
            <a:r>
              <a:rPr lang="da-DK" sz="4000" b="1" i="0" err="1">
                <a:solidFill>
                  <a:srgbClr val="212529"/>
                </a:solidFill>
                <a:effectLst/>
              </a:rPr>
              <a:t>eius</a:t>
            </a:r>
            <a:r>
              <a:rPr lang="da-DK" sz="4000" b="1" i="0">
                <a:solidFill>
                  <a:srgbClr val="212529"/>
                </a:solidFill>
                <a:effectLst/>
              </a:rPr>
              <a:t> mod</a:t>
            </a:r>
            <a:r>
              <a:rPr lang="da-DK" sz="4000" b="0" i="0">
                <a:solidFill>
                  <a:srgbClr val="212529"/>
                </a:solidFill>
                <a:effectLst/>
              </a:rPr>
              <a:t>i </a:t>
            </a:r>
            <a:r>
              <a:rPr lang="da-DK" sz="4000" b="1" i="0">
                <a:solidFill>
                  <a:srgbClr val="212529"/>
                </a:solidFill>
                <a:effectLst/>
              </a:rPr>
              <a:t>tempor</a:t>
            </a:r>
            <a:r>
              <a:rPr lang="da-DK" sz="4000" b="0" i="0">
                <a:solidFill>
                  <a:srgbClr val="212529"/>
                </a:solidFill>
                <a:effectLst/>
              </a:rPr>
              <a:t>a </a:t>
            </a:r>
            <a:r>
              <a:rPr lang="da-DK" sz="4000" b="1" i="0" err="1">
                <a:solidFill>
                  <a:srgbClr val="212529"/>
                </a:solidFill>
                <a:effectLst/>
              </a:rPr>
              <a:t>incidunt</a:t>
            </a:r>
            <a:r>
              <a:rPr lang="da-DK" sz="4000" b="1" i="0">
                <a:solidFill>
                  <a:srgbClr val="212529"/>
                </a:solidFill>
                <a:effectLst/>
              </a:rPr>
              <a:t>, ut </a:t>
            </a:r>
            <a:r>
              <a:rPr lang="da-DK" sz="4000" b="1" i="0" err="1">
                <a:solidFill>
                  <a:srgbClr val="212529"/>
                </a:solidFill>
                <a:effectLst/>
              </a:rPr>
              <a:t>labore</a:t>
            </a:r>
            <a:r>
              <a:rPr lang="da-DK" sz="4000" b="1" i="0">
                <a:solidFill>
                  <a:srgbClr val="212529"/>
                </a:solidFill>
                <a:effectLst/>
              </a:rPr>
              <a:t> et </a:t>
            </a:r>
            <a:r>
              <a:rPr lang="da-DK" sz="4000" b="1" i="0" err="1">
                <a:solidFill>
                  <a:srgbClr val="212529"/>
                </a:solidFill>
                <a:effectLst/>
              </a:rPr>
              <a:t>dolore</a:t>
            </a:r>
            <a:r>
              <a:rPr lang="da-DK" sz="4000" b="1" i="0">
                <a:solidFill>
                  <a:srgbClr val="212529"/>
                </a:solidFill>
                <a:effectLst/>
              </a:rPr>
              <a:t> </a:t>
            </a:r>
            <a:r>
              <a:rPr lang="da-DK" sz="4000" b="1" i="0" err="1">
                <a:solidFill>
                  <a:srgbClr val="212529"/>
                </a:solidFill>
                <a:effectLst/>
              </a:rPr>
              <a:t>magna</a:t>
            </a:r>
            <a:r>
              <a:rPr lang="da-DK" sz="4000" b="0" i="0" err="1">
                <a:solidFill>
                  <a:srgbClr val="212529"/>
                </a:solidFill>
                <a:effectLst/>
              </a:rPr>
              <a:t>m</a:t>
            </a:r>
            <a:r>
              <a:rPr lang="da-DK" sz="4000" b="0" i="0">
                <a:solidFill>
                  <a:srgbClr val="212529"/>
                </a:solidFill>
                <a:effectLst/>
              </a:rPr>
              <a:t> </a:t>
            </a:r>
            <a:r>
              <a:rPr lang="da-DK" sz="4000" b="1" i="0" err="1">
                <a:solidFill>
                  <a:srgbClr val="212529"/>
                </a:solidFill>
                <a:effectLst/>
              </a:rPr>
              <a:t>aliqua</a:t>
            </a:r>
            <a:r>
              <a:rPr lang="da-DK" sz="4000" b="0" i="0" err="1">
                <a:solidFill>
                  <a:srgbClr val="212529"/>
                </a:solidFill>
                <a:effectLst/>
              </a:rPr>
              <a:t>m</a:t>
            </a:r>
            <a:r>
              <a:rPr lang="da-DK" sz="4000" b="0" i="0">
                <a:solidFill>
                  <a:srgbClr val="212529"/>
                </a:solidFill>
                <a:effectLst/>
              </a:rPr>
              <a:t> </a:t>
            </a:r>
            <a:r>
              <a:rPr lang="da-DK" sz="4000" b="0" i="0" err="1">
                <a:solidFill>
                  <a:srgbClr val="212529"/>
                </a:solidFill>
                <a:effectLst/>
              </a:rPr>
              <a:t>quaerat</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endParaRPr lang="da-DK" sz="4000">
              <a:solidFill>
                <a:schemeClr val="bg1"/>
              </a:solidFill>
            </a:endParaRPr>
          </a:p>
        </p:txBody>
      </p:sp>
      <p:pic>
        <p:nvPicPr>
          <p:cNvPr id="3" name="Picture 2">
            <a:extLst>
              <a:ext uri="{FF2B5EF4-FFF2-40B4-BE49-F238E27FC236}">
                <a16:creationId xmlns:a16="http://schemas.microsoft.com/office/drawing/2014/main" id="{5F8E0037-F01F-B877-0FA1-A2C08427F1FD}"/>
              </a:ext>
            </a:extLst>
          </p:cNvPr>
          <p:cNvPicPr>
            <a:picLocks noChangeAspect="1"/>
          </p:cNvPicPr>
          <p:nvPr/>
        </p:nvPicPr>
        <p:blipFill>
          <a:blip r:embed="rId2"/>
          <a:stretch>
            <a:fillRect/>
          </a:stretch>
        </p:blipFill>
        <p:spPr>
          <a:xfrm>
            <a:off x="23887030" y="6996344"/>
            <a:ext cx="4843568" cy="4876800"/>
          </a:xfrm>
          <a:prstGeom prst="rect">
            <a:avLst/>
          </a:prstGeom>
        </p:spPr>
      </p:pic>
      <p:pic>
        <p:nvPicPr>
          <p:cNvPr id="13" name="Picture 12">
            <a:extLst>
              <a:ext uri="{FF2B5EF4-FFF2-40B4-BE49-F238E27FC236}">
                <a16:creationId xmlns:a16="http://schemas.microsoft.com/office/drawing/2014/main" id="{57A5252E-28C8-5AE1-20EC-F5B0184145C7}"/>
              </a:ext>
            </a:extLst>
          </p:cNvPr>
          <p:cNvPicPr>
            <a:picLocks noChangeAspect="1"/>
          </p:cNvPicPr>
          <p:nvPr/>
        </p:nvPicPr>
        <p:blipFill>
          <a:blip r:embed="rId3">
            <a:extLst>
              <a:ext uri="{28A0092B-C50C-407E-A947-70E740481C1C}">
                <a14:useLocalDpi xmlns:a14="http://schemas.microsoft.com/office/drawing/2010/main" val="0"/>
              </a:ext>
            </a:extLst>
          </a:blip>
          <a:srcRect l="13022" r="10394" b="5263"/>
          <a:stretch>
            <a:fillRect/>
          </a:stretch>
        </p:blipFill>
        <p:spPr>
          <a:xfrm>
            <a:off x="-84" y="673034"/>
            <a:ext cx="20125781" cy="3023111"/>
          </a:xfrm>
          <a:prstGeom prst="rect">
            <a:avLst/>
          </a:prstGeom>
        </p:spPr>
      </p:pic>
      <p:pic>
        <p:nvPicPr>
          <p:cNvPr id="1026" name="Picture 2">
            <a:extLst>
              <a:ext uri="{FF2B5EF4-FFF2-40B4-BE49-F238E27FC236}">
                <a16:creationId xmlns:a16="http://schemas.microsoft.com/office/drawing/2014/main" id="{5E3EDB0E-A675-E769-78B6-C78B914114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53070" y="1160956"/>
            <a:ext cx="4234690" cy="11316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People at meeting">
            <a:extLst>
              <a:ext uri="{FF2B5EF4-FFF2-40B4-BE49-F238E27FC236}">
                <a16:creationId xmlns:a16="http://schemas.microsoft.com/office/drawing/2014/main" id="{F77243F2-2916-9823-467D-A821E71230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069" t="20326" r="13193"/>
          <a:stretch>
            <a:fillRect/>
          </a:stretch>
        </p:blipFill>
        <p:spPr bwMode="auto">
          <a:xfrm>
            <a:off x="1603870" y="7231720"/>
            <a:ext cx="20917051" cy="151282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CE9C870-575E-AAAF-110F-406C1FE2BF2D}"/>
              </a:ext>
            </a:extLst>
          </p:cNvPr>
          <p:cNvPicPr>
            <a:picLocks noChangeAspect="1"/>
          </p:cNvPicPr>
          <p:nvPr/>
        </p:nvPicPr>
        <p:blipFill>
          <a:blip r:embed="rId6"/>
          <a:stretch>
            <a:fillRect/>
          </a:stretch>
        </p:blipFill>
        <p:spPr>
          <a:xfrm>
            <a:off x="10908593" y="40433231"/>
            <a:ext cx="7773445" cy="1923318"/>
          </a:xfrm>
          <a:prstGeom prst="rect">
            <a:avLst/>
          </a:prstGeom>
        </p:spPr>
      </p:pic>
    </p:spTree>
    <p:extLst>
      <p:ext uri="{BB962C8B-B14F-4D97-AF65-F5344CB8AC3E}">
        <p14:creationId xmlns:p14="http://schemas.microsoft.com/office/powerpoint/2010/main" val="298388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0283E-8E0D-13D3-3C81-CB42AA650A91}"/>
            </a:ext>
          </a:extLst>
        </p:cNvPr>
        <p:cNvGrpSpPr/>
        <p:nvPr/>
      </p:nvGrpSpPr>
      <p:grpSpPr>
        <a:xfrm>
          <a:off x="0" y="0"/>
          <a:ext cx="0" cy="0"/>
          <a:chOff x="0" y="0"/>
          <a:chExt cx="0" cy="0"/>
        </a:xfrm>
      </p:grpSpPr>
      <p:pic>
        <p:nvPicPr>
          <p:cNvPr id="32" name="Picture 2" descr="People at meeting">
            <a:extLst>
              <a:ext uri="{FF2B5EF4-FFF2-40B4-BE49-F238E27FC236}">
                <a16:creationId xmlns:a16="http://schemas.microsoft.com/office/drawing/2014/main" id="{A733829C-96C8-CCEB-4A74-F5875EA8D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936" r="19936"/>
          <a:stretch/>
        </p:blipFill>
        <p:spPr bwMode="auto">
          <a:xfrm>
            <a:off x="14823795" y="15277744"/>
            <a:ext cx="13421961" cy="11984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People in a video call">
            <a:extLst>
              <a:ext uri="{FF2B5EF4-FFF2-40B4-BE49-F238E27FC236}">
                <a16:creationId xmlns:a16="http://schemas.microsoft.com/office/drawing/2014/main" id="{05700247-8277-EF3D-4D3D-B4EBE25C0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833" r="14833"/>
          <a:stretch/>
        </p:blipFill>
        <p:spPr bwMode="auto">
          <a:xfrm>
            <a:off x="1442809" y="15358096"/>
            <a:ext cx="12559001" cy="11904208"/>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2">
            <a:extLst>
              <a:ext uri="{FF2B5EF4-FFF2-40B4-BE49-F238E27FC236}">
                <a16:creationId xmlns:a16="http://schemas.microsoft.com/office/drawing/2014/main" id="{65978A9E-1904-8496-F289-C7CE8813C786}"/>
              </a:ext>
            </a:extLst>
          </p:cNvPr>
          <p:cNvSpPr txBox="1"/>
          <p:nvPr/>
        </p:nvSpPr>
        <p:spPr>
          <a:xfrm>
            <a:off x="1442809" y="29433412"/>
            <a:ext cx="12541293" cy="9233297"/>
          </a:xfrm>
          <a:prstGeom prst="rect">
            <a:avLst/>
          </a:prstGeom>
          <a:noFill/>
        </p:spPr>
        <p:txBody>
          <a:bodyPr wrap="square" lIns="0" tIns="0" rIns="0" bIns="0" rtlCol="0">
            <a:spAutoFit/>
          </a:bodyPr>
          <a:lstStyle/>
          <a:p>
            <a:r>
              <a:rPr lang="da-DK" sz="4000" b="0" i="0" err="1">
                <a:solidFill>
                  <a:srgbClr val="212529"/>
                </a:solidFill>
                <a:effectLst/>
              </a:rPr>
              <a:t>Sed</a:t>
            </a:r>
            <a:r>
              <a:rPr lang="da-DK" sz="4000" b="0" i="0">
                <a:solidFill>
                  <a:srgbClr val="212529"/>
                </a:solidFill>
                <a:effectLst/>
              </a:rPr>
              <a:t> ut </a:t>
            </a:r>
            <a:r>
              <a:rPr lang="da-DK" sz="4000" b="0" i="0" err="1">
                <a:solidFill>
                  <a:srgbClr val="212529"/>
                </a:solidFill>
                <a:effectLst/>
              </a:rPr>
              <a:t>perspiciatis</a:t>
            </a:r>
            <a:r>
              <a:rPr lang="da-DK" sz="4000" b="0" i="0">
                <a:solidFill>
                  <a:srgbClr val="212529"/>
                </a:solidFill>
                <a:effectLst/>
              </a:rPr>
              <a:t> unde </a:t>
            </a:r>
            <a:r>
              <a:rPr lang="da-DK" sz="4000" b="0" i="0" err="1">
                <a:solidFill>
                  <a:srgbClr val="212529"/>
                </a:solidFill>
                <a:effectLst/>
              </a:rPr>
              <a:t>omnis</a:t>
            </a:r>
            <a:r>
              <a:rPr lang="da-DK" sz="4000" b="0" i="0">
                <a:solidFill>
                  <a:srgbClr val="212529"/>
                </a:solidFill>
                <a:effectLst/>
              </a:rPr>
              <a:t> iste </a:t>
            </a:r>
            <a:r>
              <a:rPr lang="da-DK" sz="4000" b="0" i="0" err="1">
                <a:solidFill>
                  <a:srgbClr val="212529"/>
                </a:solidFill>
                <a:effectLst/>
              </a:rPr>
              <a:t>natus</a:t>
            </a:r>
            <a:r>
              <a:rPr lang="da-DK" sz="4000" b="0" i="0">
                <a:solidFill>
                  <a:srgbClr val="212529"/>
                </a:solidFill>
                <a:effectLst/>
              </a:rPr>
              <a:t> </a:t>
            </a:r>
            <a:r>
              <a:rPr lang="da-DK" sz="4000" b="0" i="0" err="1">
                <a:solidFill>
                  <a:srgbClr val="212529"/>
                </a:solidFill>
                <a:effectLst/>
              </a:rPr>
              <a:t>error</a:t>
            </a:r>
            <a:r>
              <a:rPr lang="da-DK" sz="4000" b="0" i="0">
                <a:solidFill>
                  <a:srgbClr val="212529"/>
                </a:solidFill>
                <a:effectLst/>
              </a:rPr>
              <a:t> sit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accusantium</a:t>
            </a:r>
            <a:r>
              <a:rPr lang="da-DK" sz="4000" b="0" i="0">
                <a:solidFill>
                  <a:srgbClr val="212529"/>
                </a:solidFill>
                <a:effectLst/>
              </a:rPr>
              <a:t> </a:t>
            </a:r>
            <a:r>
              <a:rPr lang="da-DK" sz="4000" b="0" i="0" err="1">
                <a:solidFill>
                  <a:srgbClr val="212529"/>
                </a:solidFill>
                <a:effectLst/>
              </a:rPr>
              <a:t>doloremque</a:t>
            </a:r>
            <a:r>
              <a:rPr lang="da-DK" sz="4000" b="0" i="0">
                <a:solidFill>
                  <a:srgbClr val="212529"/>
                </a:solidFill>
                <a:effectLst/>
              </a:rPr>
              <a:t> </a:t>
            </a:r>
            <a:r>
              <a:rPr lang="da-DK" sz="4000" b="0" i="0" err="1">
                <a:solidFill>
                  <a:srgbClr val="212529"/>
                </a:solidFill>
                <a:effectLst/>
              </a:rPr>
              <a:t>laudantium</a:t>
            </a:r>
            <a:r>
              <a:rPr lang="da-DK" sz="4000" b="0" i="0">
                <a:solidFill>
                  <a:srgbClr val="212529"/>
                </a:solidFill>
                <a:effectLst/>
              </a:rPr>
              <a:t>, </a:t>
            </a:r>
            <a:r>
              <a:rPr lang="da-DK" sz="4000" b="0" i="0" err="1">
                <a:solidFill>
                  <a:srgbClr val="212529"/>
                </a:solidFill>
                <a:effectLst/>
              </a:rPr>
              <a:t>totam</a:t>
            </a:r>
            <a:r>
              <a:rPr lang="da-DK" sz="4000" b="0" i="0">
                <a:solidFill>
                  <a:srgbClr val="212529"/>
                </a:solidFill>
                <a:effectLst/>
              </a:rPr>
              <a:t> rem </a:t>
            </a:r>
            <a:r>
              <a:rPr lang="da-DK" sz="4000" b="0" i="0" err="1">
                <a:solidFill>
                  <a:srgbClr val="212529"/>
                </a:solidFill>
                <a:effectLst/>
              </a:rPr>
              <a:t>aperiam</a:t>
            </a:r>
            <a:r>
              <a:rPr lang="da-DK" sz="4000" b="0" i="0">
                <a:solidFill>
                  <a:srgbClr val="212529"/>
                </a:solidFill>
                <a:effectLst/>
              </a:rPr>
              <a:t> </a:t>
            </a:r>
            <a:r>
              <a:rPr lang="da-DK" sz="4000" b="0" i="0" err="1">
                <a:solidFill>
                  <a:srgbClr val="212529"/>
                </a:solidFill>
                <a:effectLst/>
              </a:rPr>
              <a:t>eaque</a:t>
            </a:r>
            <a:r>
              <a:rPr lang="da-DK" sz="4000" b="0" i="0">
                <a:solidFill>
                  <a:srgbClr val="212529"/>
                </a:solidFill>
                <a:effectLst/>
              </a:rPr>
              <a:t> </a:t>
            </a:r>
            <a:r>
              <a:rPr lang="da-DK" sz="4000" b="0" i="0" err="1">
                <a:solidFill>
                  <a:srgbClr val="212529"/>
                </a:solidFill>
                <a:effectLst/>
              </a:rPr>
              <a:t>ipsa</a:t>
            </a:r>
            <a:r>
              <a:rPr lang="da-DK" sz="4000" b="0" i="0">
                <a:solidFill>
                  <a:srgbClr val="212529"/>
                </a:solidFill>
                <a:effectLst/>
              </a:rPr>
              <a:t>, </a:t>
            </a:r>
            <a:r>
              <a:rPr lang="da-DK" sz="4000" b="0" i="0" err="1">
                <a:solidFill>
                  <a:srgbClr val="212529"/>
                </a:solidFill>
                <a:effectLst/>
              </a:rPr>
              <a:t>quae</a:t>
            </a:r>
            <a:r>
              <a:rPr lang="da-DK" sz="4000" b="0" i="0">
                <a:solidFill>
                  <a:srgbClr val="212529"/>
                </a:solidFill>
                <a:effectLst/>
              </a:rPr>
              <a:t> ab </a:t>
            </a:r>
            <a:r>
              <a:rPr lang="da-DK" sz="4000" b="0" i="0" err="1">
                <a:solidFill>
                  <a:srgbClr val="212529"/>
                </a:solidFill>
                <a:effectLst/>
              </a:rPr>
              <a:t>illo</a:t>
            </a:r>
            <a:r>
              <a:rPr lang="da-DK" sz="4000" b="0" i="0">
                <a:solidFill>
                  <a:srgbClr val="212529"/>
                </a:solidFill>
                <a:effectLst/>
              </a:rPr>
              <a:t> </a:t>
            </a:r>
            <a:r>
              <a:rPr lang="da-DK" sz="4000" b="0" i="0" err="1">
                <a:solidFill>
                  <a:srgbClr val="212529"/>
                </a:solidFill>
                <a:effectLst/>
              </a:rPr>
              <a:t>inventore</a:t>
            </a:r>
            <a:r>
              <a:rPr lang="da-DK" sz="4000" b="0" i="0">
                <a:solidFill>
                  <a:srgbClr val="212529"/>
                </a:solidFill>
                <a:effectLst/>
              </a:rPr>
              <a:t> </a:t>
            </a:r>
            <a:r>
              <a:rPr lang="da-DK" sz="4000" b="0" i="0" err="1">
                <a:solidFill>
                  <a:srgbClr val="212529"/>
                </a:solidFill>
                <a:effectLst/>
              </a:rPr>
              <a:t>veritatis</a:t>
            </a:r>
            <a:r>
              <a:rPr lang="da-DK" sz="4000" b="0" i="0">
                <a:solidFill>
                  <a:srgbClr val="212529"/>
                </a:solidFill>
                <a:effectLst/>
              </a:rPr>
              <a:t> et </a:t>
            </a:r>
            <a:r>
              <a:rPr lang="da-DK" sz="4000" b="0" i="0" err="1">
                <a:solidFill>
                  <a:srgbClr val="212529"/>
                </a:solidFill>
                <a:effectLst/>
              </a:rPr>
              <a:t>quasi</a:t>
            </a:r>
            <a:r>
              <a:rPr lang="da-DK" sz="4000" b="0" i="0">
                <a:solidFill>
                  <a:srgbClr val="212529"/>
                </a:solidFill>
                <a:effectLst/>
              </a:rPr>
              <a:t> </a:t>
            </a:r>
            <a:r>
              <a:rPr lang="da-DK" sz="4000" b="0" i="0" err="1">
                <a:solidFill>
                  <a:srgbClr val="212529"/>
                </a:solidFill>
                <a:effectLst/>
              </a:rPr>
              <a:t>architecto</a:t>
            </a:r>
            <a:r>
              <a:rPr lang="da-DK" sz="4000" b="0" i="0">
                <a:solidFill>
                  <a:srgbClr val="212529"/>
                </a:solidFill>
                <a:effectLst/>
              </a:rPr>
              <a:t> </a:t>
            </a:r>
            <a:r>
              <a:rPr lang="da-DK" sz="4000" b="0" i="0" err="1">
                <a:solidFill>
                  <a:srgbClr val="212529"/>
                </a:solidFill>
                <a:effectLst/>
              </a:rPr>
              <a:t>beatae</a:t>
            </a:r>
            <a:r>
              <a:rPr lang="da-DK" sz="4000" b="0" i="0">
                <a:solidFill>
                  <a:srgbClr val="212529"/>
                </a:solidFill>
                <a:effectLst/>
              </a:rPr>
              <a:t> vitae dicta </a:t>
            </a:r>
            <a:r>
              <a:rPr lang="da-DK" sz="4000" b="0" i="0" err="1">
                <a:solidFill>
                  <a:srgbClr val="212529"/>
                </a:solidFill>
                <a:effectLst/>
              </a:rPr>
              <a:t>sunt</a:t>
            </a:r>
            <a:r>
              <a:rPr lang="da-DK" sz="4000" b="0" i="0">
                <a:solidFill>
                  <a:srgbClr val="212529"/>
                </a:solidFill>
                <a:effectLst/>
              </a:rPr>
              <a:t>, </a:t>
            </a:r>
            <a:r>
              <a:rPr lang="da-DK" sz="4000" b="0" i="0" err="1">
                <a:solidFill>
                  <a:srgbClr val="212529"/>
                </a:solidFill>
                <a:effectLst/>
              </a:rPr>
              <a:t>explicabo</a:t>
            </a:r>
            <a:r>
              <a:rPr lang="da-DK" sz="4000" b="0" i="0">
                <a:solidFill>
                  <a:srgbClr val="212529"/>
                </a:solidFill>
                <a:effectLst/>
              </a:rPr>
              <a:t>. </a:t>
            </a:r>
          </a:p>
          <a:p>
            <a:endParaRPr lang="da-DK" sz="4000">
              <a:solidFill>
                <a:srgbClr val="212529"/>
              </a:solidFill>
            </a:endParaRPr>
          </a:p>
          <a:p>
            <a:r>
              <a:rPr lang="da-DK" sz="4000" b="0" i="0">
                <a:solidFill>
                  <a:srgbClr val="212529"/>
                </a:solidFill>
                <a:effectLst/>
              </a:rPr>
              <a:t>Nemo </a:t>
            </a:r>
            <a:r>
              <a:rPr lang="da-DK" sz="4000" b="0" i="0" err="1">
                <a:solidFill>
                  <a:srgbClr val="212529"/>
                </a:solidFill>
                <a:effectLst/>
              </a:rPr>
              <a:t>enim</a:t>
            </a:r>
            <a:r>
              <a:rPr lang="da-DK" sz="4000" b="0" i="0">
                <a:solidFill>
                  <a:srgbClr val="212529"/>
                </a:solidFill>
                <a:effectLst/>
              </a:rPr>
              <a:t> </a:t>
            </a:r>
            <a:r>
              <a:rPr lang="da-DK" sz="4000" b="0" i="0" err="1">
                <a:solidFill>
                  <a:srgbClr val="212529"/>
                </a:solidFill>
                <a:effectLst/>
              </a:rPr>
              <a:t>ipsam</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voluptas</a:t>
            </a:r>
            <a:r>
              <a:rPr lang="da-DK" sz="4000" b="0" i="0">
                <a:solidFill>
                  <a:srgbClr val="212529"/>
                </a:solidFill>
                <a:effectLst/>
              </a:rPr>
              <a:t> sit, </a:t>
            </a:r>
            <a:r>
              <a:rPr lang="da-DK" sz="4000" b="0" i="0" err="1">
                <a:solidFill>
                  <a:srgbClr val="212529"/>
                </a:solidFill>
                <a:effectLst/>
              </a:rPr>
              <a:t>aspernatur</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odit</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fugit</a:t>
            </a:r>
            <a:r>
              <a:rPr lang="da-DK" sz="4000" b="0" i="0">
                <a:solidFill>
                  <a:srgbClr val="212529"/>
                </a:solidFill>
                <a:effectLst/>
              </a:rPr>
              <a:t>, </a:t>
            </a:r>
            <a:r>
              <a:rPr lang="da-DK" sz="4000" b="0"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consequuntur</a:t>
            </a:r>
            <a:r>
              <a:rPr lang="da-DK" sz="4000" b="0" i="0">
                <a:solidFill>
                  <a:srgbClr val="212529"/>
                </a:solidFill>
                <a:effectLst/>
              </a:rPr>
              <a:t> </a:t>
            </a:r>
            <a:r>
              <a:rPr lang="da-DK" sz="4000" b="0" i="0" err="1">
                <a:solidFill>
                  <a:srgbClr val="212529"/>
                </a:solidFill>
                <a:effectLst/>
              </a:rPr>
              <a:t>magni</a:t>
            </a:r>
            <a:r>
              <a:rPr lang="da-DK" sz="4000" b="0" i="0">
                <a:solidFill>
                  <a:srgbClr val="212529"/>
                </a:solidFill>
                <a:effectLst/>
              </a:rPr>
              <a:t> </a:t>
            </a:r>
            <a:r>
              <a:rPr lang="da-DK" sz="4000" b="0" i="0" err="1">
                <a:solidFill>
                  <a:srgbClr val="212529"/>
                </a:solidFill>
                <a:effectLst/>
              </a:rPr>
              <a:t>dolores</a:t>
            </a:r>
            <a:r>
              <a:rPr lang="da-DK" sz="4000" b="0" i="0">
                <a:solidFill>
                  <a:srgbClr val="212529"/>
                </a:solidFill>
                <a:effectLst/>
              </a:rPr>
              <a:t> </a:t>
            </a:r>
            <a:r>
              <a:rPr lang="da-DK" sz="4000" b="0" i="0" err="1">
                <a:solidFill>
                  <a:srgbClr val="212529"/>
                </a:solidFill>
                <a:effectLst/>
              </a:rPr>
              <a:t>eos</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ratione</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sequi</a:t>
            </a:r>
            <a:r>
              <a:rPr lang="da-DK" sz="4000" b="0" i="0">
                <a:solidFill>
                  <a:srgbClr val="212529"/>
                </a:solidFill>
                <a:effectLst/>
              </a:rPr>
              <a:t> </a:t>
            </a:r>
            <a:r>
              <a:rPr lang="da-DK" sz="4000" b="0" i="0" err="1">
                <a:solidFill>
                  <a:srgbClr val="212529"/>
                </a:solidFill>
                <a:effectLst/>
              </a:rPr>
              <a:t>nesciunt</a:t>
            </a:r>
            <a:r>
              <a:rPr lang="da-DK" sz="4000" b="0" i="0">
                <a:solidFill>
                  <a:srgbClr val="212529"/>
                </a:solidFill>
                <a:effectLst/>
              </a:rPr>
              <a:t>, </a:t>
            </a:r>
            <a:r>
              <a:rPr lang="da-DK" sz="4000" b="0" i="0" err="1">
                <a:solidFill>
                  <a:srgbClr val="212529"/>
                </a:solidFill>
                <a:effectLst/>
              </a:rPr>
              <a:t>neque</a:t>
            </a:r>
            <a:r>
              <a:rPr lang="da-DK" sz="4000" b="0" i="0">
                <a:solidFill>
                  <a:srgbClr val="212529"/>
                </a:solidFill>
                <a:effectLst/>
              </a:rPr>
              <a:t> </a:t>
            </a:r>
            <a:r>
              <a:rPr lang="da-DK" sz="4000" b="0" i="0" err="1">
                <a:solidFill>
                  <a:srgbClr val="212529"/>
                </a:solidFill>
                <a:effectLst/>
              </a:rPr>
              <a:t>porro</a:t>
            </a:r>
            <a:r>
              <a:rPr lang="da-DK" sz="4000" b="0" i="0">
                <a:solidFill>
                  <a:srgbClr val="212529"/>
                </a:solidFill>
                <a:effectLst/>
              </a:rPr>
              <a:t> </a:t>
            </a:r>
            <a:r>
              <a:rPr lang="da-DK" sz="4000" b="0" i="0" err="1">
                <a:solidFill>
                  <a:srgbClr val="212529"/>
                </a:solidFill>
                <a:effectLst/>
              </a:rPr>
              <a:t>quisquam</a:t>
            </a:r>
            <a:r>
              <a:rPr lang="da-DK" sz="4000" b="0" i="0">
                <a:solidFill>
                  <a:srgbClr val="212529"/>
                </a:solidFill>
                <a:effectLst/>
              </a:rPr>
              <a:t> </a:t>
            </a:r>
            <a:r>
              <a:rPr lang="da-DK" sz="4000" b="0" i="0" err="1">
                <a:solidFill>
                  <a:srgbClr val="212529"/>
                </a:solidFill>
                <a:effectLst/>
              </a:rPr>
              <a:t>est</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do</a:t>
            </a:r>
            <a:r>
              <a:rPr lang="da-DK" sz="4000" b="1" i="0" err="1">
                <a:solidFill>
                  <a:srgbClr val="212529"/>
                </a:solidFill>
                <a:effectLst/>
              </a:rPr>
              <a:t>lorem</a:t>
            </a:r>
            <a:r>
              <a:rPr lang="da-DK" sz="4000" b="1" i="0">
                <a:solidFill>
                  <a:srgbClr val="212529"/>
                </a:solidFill>
                <a:effectLst/>
              </a:rPr>
              <a:t> </a:t>
            </a:r>
          </a:p>
          <a:p>
            <a:endParaRPr lang="da-DK" sz="4000" b="1" i="0">
              <a:solidFill>
                <a:srgbClr val="212529"/>
              </a:solidFill>
              <a:effectLst/>
            </a:endParaRPr>
          </a:p>
          <a:p>
            <a:r>
              <a:rPr lang="da-DK" sz="4000" b="1">
                <a:solidFill>
                  <a:srgbClr val="212529"/>
                </a:solidFill>
              </a:rPr>
              <a:t>¨</a:t>
            </a:r>
            <a:r>
              <a:rPr lang="da-DK" sz="4000" b="1" i="0" err="1">
                <a:solidFill>
                  <a:srgbClr val="212529"/>
                </a:solidFill>
                <a:effectLst/>
              </a:rPr>
              <a:t>ipsum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1" i="0" err="1">
                <a:solidFill>
                  <a:srgbClr val="212529"/>
                </a:solidFill>
                <a:effectLst/>
              </a:rPr>
              <a:t>dolor</a:t>
            </a:r>
            <a:r>
              <a:rPr lang="da-DK" sz="4000" b="1" i="0">
                <a:solidFill>
                  <a:srgbClr val="212529"/>
                </a:solidFill>
                <a:effectLst/>
              </a:rPr>
              <a:t> sit, </a:t>
            </a:r>
            <a:r>
              <a:rPr lang="da-DK" sz="4000" b="1" i="0" err="1">
                <a:solidFill>
                  <a:srgbClr val="212529"/>
                </a:solidFill>
                <a:effectLst/>
              </a:rPr>
              <a:t>amet</a:t>
            </a:r>
            <a:r>
              <a:rPr lang="da-DK" sz="4000" b="1" i="0">
                <a:solidFill>
                  <a:srgbClr val="212529"/>
                </a:solidFill>
                <a:effectLst/>
              </a:rPr>
              <a:t>, </a:t>
            </a:r>
            <a:r>
              <a:rPr lang="da-DK" sz="4000" b="1" i="0" err="1">
                <a:solidFill>
                  <a:srgbClr val="212529"/>
                </a:solidFill>
                <a:effectLst/>
              </a:rPr>
              <a:t>consectetur</a:t>
            </a:r>
            <a:r>
              <a:rPr lang="da-DK" sz="4000" b="1" i="0">
                <a:solidFill>
                  <a:srgbClr val="212529"/>
                </a:solidFill>
                <a:effectLst/>
              </a:rPr>
              <a:t>, </a:t>
            </a:r>
            <a:r>
              <a:rPr lang="da-DK" sz="4000" b="1" i="0" err="1">
                <a:solidFill>
                  <a:srgbClr val="212529"/>
                </a:solidFill>
                <a:effectLst/>
              </a:rPr>
              <a:t>adipisci</a:t>
            </a:r>
            <a:r>
              <a:rPr lang="da-DK" sz="4000" b="0" i="0">
                <a:solidFill>
                  <a:srgbClr val="212529"/>
                </a:solidFill>
                <a:effectLst/>
              </a:rPr>
              <a:t> </a:t>
            </a:r>
            <a:r>
              <a:rPr lang="da-DK" sz="4000" b="0" i="0" err="1">
                <a:solidFill>
                  <a:srgbClr val="212529"/>
                </a:solidFill>
                <a:effectLst/>
              </a:rPr>
              <a:t>v</a:t>
            </a:r>
            <a:r>
              <a:rPr lang="da-DK" sz="4000" b="1" i="0" err="1">
                <a:solidFill>
                  <a:srgbClr val="212529"/>
                </a:solidFill>
                <a:effectLst/>
              </a:rPr>
              <a:t>elit</a:t>
            </a:r>
            <a:r>
              <a:rPr lang="da-DK" sz="4000" b="1" i="0">
                <a:solidFill>
                  <a:srgbClr val="212529"/>
                </a:solidFill>
                <a:effectLst/>
              </a:rPr>
              <a:t>, </a:t>
            </a:r>
            <a:r>
              <a:rPr lang="da-DK" sz="4000" b="1"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non </a:t>
            </a:r>
            <a:r>
              <a:rPr lang="da-DK" sz="4000" b="0" i="0" err="1">
                <a:solidFill>
                  <a:srgbClr val="212529"/>
                </a:solidFill>
                <a:effectLst/>
              </a:rPr>
              <a:t>numquam</a:t>
            </a:r>
            <a:r>
              <a:rPr lang="da-DK" sz="4000" b="0" i="0">
                <a:solidFill>
                  <a:srgbClr val="212529"/>
                </a:solidFill>
                <a:effectLst/>
              </a:rPr>
              <a:t> </a:t>
            </a:r>
            <a:r>
              <a:rPr lang="da-DK" sz="4000" b="1" i="0" err="1">
                <a:solidFill>
                  <a:srgbClr val="212529"/>
                </a:solidFill>
                <a:effectLst/>
              </a:rPr>
              <a:t>eius</a:t>
            </a:r>
            <a:r>
              <a:rPr lang="da-DK" sz="4000" b="1" i="0">
                <a:solidFill>
                  <a:srgbClr val="212529"/>
                </a:solidFill>
                <a:effectLst/>
              </a:rPr>
              <a:t> mod</a:t>
            </a:r>
            <a:r>
              <a:rPr lang="da-DK" sz="4000" b="0" i="0">
                <a:solidFill>
                  <a:srgbClr val="212529"/>
                </a:solidFill>
                <a:effectLst/>
              </a:rPr>
              <a:t>i </a:t>
            </a:r>
            <a:r>
              <a:rPr lang="da-DK" sz="4000" b="1" i="0">
                <a:solidFill>
                  <a:srgbClr val="212529"/>
                </a:solidFill>
                <a:effectLst/>
              </a:rPr>
              <a:t>tempor</a:t>
            </a:r>
            <a:r>
              <a:rPr lang="da-DK" sz="4000" b="0" i="0">
                <a:solidFill>
                  <a:srgbClr val="212529"/>
                </a:solidFill>
                <a:effectLst/>
              </a:rPr>
              <a:t>a </a:t>
            </a:r>
            <a:r>
              <a:rPr lang="da-DK" sz="4000" b="1" i="0" err="1">
                <a:solidFill>
                  <a:srgbClr val="212529"/>
                </a:solidFill>
                <a:effectLst/>
              </a:rPr>
              <a:t>incidunt</a:t>
            </a:r>
            <a:r>
              <a:rPr lang="da-DK" sz="4000" b="1" i="0">
                <a:solidFill>
                  <a:srgbClr val="212529"/>
                </a:solidFill>
                <a:effectLst/>
              </a:rPr>
              <a:t>, ut </a:t>
            </a:r>
            <a:r>
              <a:rPr lang="da-DK" sz="4000" b="1" i="0" err="1">
                <a:solidFill>
                  <a:srgbClr val="212529"/>
                </a:solidFill>
                <a:effectLst/>
              </a:rPr>
              <a:t>labore</a:t>
            </a:r>
            <a:r>
              <a:rPr lang="da-DK" sz="4000" b="1" i="0">
                <a:solidFill>
                  <a:srgbClr val="212529"/>
                </a:solidFill>
                <a:effectLst/>
              </a:rPr>
              <a:t> et </a:t>
            </a:r>
            <a:r>
              <a:rPr lang="da-DK" sz="4000" b="1" i="0" err="1">
                <a:solidFill>
                  <a:srgbClr val="212529"/>
                </a:solidFill>
                <a:effectLst/>
              </a:rPr>
              <a:t>dolore</a:t>
            </a:r>
            <a:r>
              <a:rPr lang="da-DK" sz="4000" b="1" i="0">
                <a:solidFill>
                  <a:srgbClr val="212529"/>
                </a:solidFill>
                <a:effectLst/>
              </a:rPr>
              <a:t> </a:t>
            </a:r>
            <a:r>
              <a:rPr lang="da-DK" sz="4000" b="1" i="0" err="1">
                <a:solidFill>
                  <a:srgbClr val="212529"/>
                </a:solidFill>
                <a:effectLst/>
              </a:rPr>
              <a:t>magna</a:t>
            </a:r>
            <a:r>
              <a:rPr lang="da-DK" sz="4000" b="0" i="0" err="1">
                <a:solidFill>
                  <a:srgbClr val="212529"/>
                </a:solidFill>
                <a:effectLst/>
              </a:rPr>
              <a:t>m</a:t>
            </a:r>
            <a:r>
              <a:rPr lang="da-DK" sz="4000" b="0" i="0">
                <a:solidFill>
                  <a:srgbClr val="212529"/>
                </a:solidFill>
                <a:effectLst/>
              </a:rPr>
              <a:t> </a:t>
            </a:r>
            <a:r>
              <a:rPr lang="da-DK" sz="4000" b="1" i="0" err="1">
                <a:solidFill>
                  <a:srgbClr val="212529"/>
                </a:solidFill>
                <a:effectLst/>
              </a:rPr>
              <a:t>aliqua</a:t>
            </a:r>
            <a:r>
              <a:rPr lang="da-DK" sz="4000" b="0" i="0" err="1">
                <a:solidFill>
                  <a:srgbClr val="212529"/>
                </a:solidFill>
                <a:effectLst/>
              </a:rPr>
              <a:t>m</a:t>
            </a:r>
            <a:r>
              <a:rPr lang="da-DK" sz="4000" b="0" i="0">
                <a:solidFill>
                  <a:srgbClr val="212529"/>
                </a:solidFill>
                <a:effectLst/>
              </a:rPr>
              <a:t> </a:t>
            </a:r>
            <a:r>
              <a:rPr lang="da-DK" sz="4000" b="0" i="0" err="1">
                <a:solidFill>
                  <a:srgbClr val="212529"/>
                </a:solidFill>
                <a:effectLst/>
              </a:rPr>
              <a:t>quaerat</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endParaRPr lang="da-DK" sz="4000">
              <a:solidFill>
                <a:schemeClr val="bg1"/>
              </a:solidFill>
            </a:endParaRPr>
          </a:p>
          <a:p>
            <a:endParaRPr lang="da-DK" sz="4000">
              <a:solidFill>
                <a:schemeClr val="bg1"/>
              </a:solidFill>
            </a:endParaRPr>
          </a:p>
        </p:txBody>
      </p:sp>
      <p:sp>
        <p:nvSpPr>
          <p:cNvPr id="41" name="TextBox 3">
            <a:extLst>
              <a:ext uri="{FF2B5EF4-FFF2-40B4-BE49-F238E27FC236}">
                <a16:creationId xmlns:a16="http://schemas.microsoft.com/office/drawing/2014/main" id="{E0F20C27-CB5F-9D76-A8D9-D32A4EBA9AD9}"/>
              </a:ext>
            </a:extLst>
          </p:cNvPr>
          <p:cNvSpPr txBox="1"/>
          <p:nvPr/>
        </p:nvSpPr>
        <p:spPr>
          <a:xfrm>
            <a:off x="14791602" y="29143813"/>
            <a:ext cx="13410437" cy="11695509"/>
          </a:xfrm>
          <a:prstGeom prst="rect">
            <a:avLst/>
          </a:prstGeom>
          <a:noFill/>
        </p:spPr>
        <p:txBody>
          <a:bodyPr wrap="square" lIns="0" tIns="0" rIns="0" bIns="0" rtlCol="0" anchor="t">
            <a:spAutoFit/>
          </a:bodyPr>
          <a:lstStyle/>
          <a:p>
            <a:r>
              <a:rPr lang="da-DK" sz="4000" b="0" i="0" err="1">
                <a:solidFill>
                  <a:srgbClr val="212529"/>
                </a:solidFill>
                <a:effectLst/>
              </a:rPr>
              <a:t>Sed</a:t>
            </a:r>
            <a:r>
              <a:rPr lang="da-DK" sz="4000" b="0" i="0">
                <a:solidFill>
                  <a:srgbClr val="212529"/>
                </a:solidFill>
                <a:effectLst/>
              </a:rPr>
              <a:t> ut </a:t>
            </a:r>
            <a:r>
              <a:rPr lang="da-DK" sz="4000" b="0" i="0" err="1">
                <a:solidFill>
                  <a:srgbClr val="212529"/>
                </a:solidFill>
                <a:effectLst/>
              </a:rPr>
              <a:t>perspiciatis</a:t>
            </a:r>
            <a:r>
              <a:rPr lang="da-DK" sz="4000" b="0" i="0">
                <a:solidFill>
                  <a:srgbClr val="212529"/>
                </a:solidFill>
                <a:effectLst/>
              </a:rPr>
              <a:t> unde </a:t>
            </a:r>
            <a:r>
              <a:rPr lang="da-DK" sz="4000" b="0" i="0" err="1">
                <a:solidFill>
                  <a:srgbClr val="212529"/>
                </a:solidFill>
                <a:effectLst/>
              </a:rPr>
              <a:t>omnis</a:t>
            </a:r>
            <a:r>
              <a:rPr lang="da-DK" sz="4000" b="0" i="0">
                <a:solidFill>
                  <a:srgbClr val="212529"/>
                </a:solidFill>
                <a:effectLst/>
              </a:rPr>
              <a:t> iste </a:t>
            </a:r>
            <a:r>
              <a:rPr lang="da-DK" sz="4000" b="0" i="0" err="1">
                <a:solidFill>
                  <a:srgbClr val="212529"/>
                </a:solidFill>
                <a:effectLst/>
              </a:rPr>
              <a:t>natus</a:t>
            </a:r>
            <a:r>
              <a:rPr lang="da-DK" sz="4000" b="0" i="0">
                <a:solidFill>
                  <a:srgbClr val="212529"/>
                </a:solidFill>
                <a:effectLst/>
              </a:rPr>
              <a:t> </a:t>
            </a:r>
            <a:r>
              <a:rPr lang="da-DK" sz="4000" b="0" i="0" err="1">
                <a:solidFill>
                  <a:srgbClr val="212529"/>
                </a:solidFill>
                <a:effectLst/>
              </a:rPr>
              <a:t>error</a:t>
            </a:r>
            <a:r>
              <a:rPr lang="da-DK" sz="4000" b="0" i="0">
                <a:solidFill>
                  <a:srgbClr val="212529"/>
                </a:solidFill>
                <a:effectLst/>
              </a:rPr>
              <a:t> sit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accusantium</a:t>
            </a:r>
            <a:r>
              <a:rPr lang="da-DK" sz="4000" b="0" i="0">
                <a:solidFill>
                  <a:srgbClr val="212529"/>
                </a:solidFill>
                <a:effectLst/>
              </a:rPr>
              <a:t> </a:t>
            </a:r>
            <a:r>
              <a:rPr lang="da-DK" sz="4000" b="0" i="0" err="1">
                <a:solidFill>
                  <a:srgbClr val="212529"/>
                </a:solidFill>
                <a:effectLst/>
              </a:rPr>
              <a:t>doloremque</a:t>
            </a:r>
            <a:r>
              <a:rPr lang="da-DK" sz="4000" b="0" i="0">
                <a:solidFill>
                  <a:srgbClr val="212529"/>
                </a:solidFill>
                <a:effectLst/>
              </a:rPr>
              <a:t> </a:t>
            </a:r>
            <a:r>
              <a:rPr lang="da-DK" sz="4000" b="0" i="0" err="1">
                <a:solidFill>
                  <a:srgbClr val="212529"/>
                </a:solidFill>
                <a:effectLst/>
              </a:rPr>
              <a:t>laudantium</a:t>
            </a:r>
            <a:r>
              <a:rPr lang="da-DK" sz="4000" b="0" i="0">
                <a:solidFill>
                  <a:srgbClr val="212529"/>
                </a:solidFill>
                <a:effectLst/>
              </a:rPr>
              <a:t>, </a:t>
            </a:r>
            <a:r>
              <a:rPr lang="da-DK" sz="4000" b="0" i="0" err="1">
                <a:solidFill>
                  <a:srgbClr val="212529"/>
                </a:solidFill>
                <a:effectLst/>
              </a:rPr>
              <a:t>totam</a:t>
            </a:r>
            <a:r>
              <a:rPr lang="da-DK" sz="4000" b="0" i="0">
                <a:solidFill>
                  <a:srgbClr val="212529"/>
                </a:solidFill>
                <a:effectLst/>
              </a:rPr>
              <a:t> rem </a:t>
            </a:r>
            <a:r>
              <a:rPr lang="da-DK" sz="4000" b="0" i="0" err="1">
                <a:solidFill>
                  <a:srgbClr val="212529"/>
                </a:solidFill>
                <a:effectLst/>
              </a:rPr>
              <a:t>aperiam</a:t>
            </a:r>
            <a:r>
              <a:rPr lang="da-DK" sz="4000" b="0" i="0">
                <a:solidFill>
                  <a:srgbClr val="212529"/>
                </a:solidFill>
                <a:effectLst/>
              </a:rPr>
              <a:t> </a:t>
            </a:r>
            <a:r>
              <a:rPr lang="da-DK" sz="4000" b="0" i="0" err="1">
                <a:solidFill>
                  <a:srgbClr val="212529"/>
                </a:solidFill>
                <a:effectLst/>
              </a:rPr>
              <a:t>eaque</a:t>
            </a:r>
            <a:r>
              <a:rPr lang="da-DK" sz="4000" b="0" i="0">
                <a:solidFill>
                  <a:srgbClr val="212529"/>
                </a:solidFill>
                <a:effectLst/>
              </a:rPr>
              <a:t> </a:t>
            </a:r>
            <a:r>
              <a:rPr lang="da-DK" sz="4000" b="0" i="0" err="1">
                <a:solidFill>
                  <a:srgbClr val="212529"/>
                </a:solidFill>
                <a:effectLst/>
              </a:rPr>
              <a:t>ipsa</a:t>
            </a:r>
            <a:r>
              <a:rPr lang="da-DK" sz="4000" b="0" i="0">
                <a:solidFill>
                  <a:srgbClr val="212529"/>
                </a:solidFill>
                <a:effectLst/>
              </a:rPr>
              <a:t>, </a:t>
            </a:r>
            <a:r>
              <a:rPr lang="da-DK" sz="4000" b="0" i="0" err="1">
                <a:solidFill>
                  <a:srgbClr val="212529"/>
                </a:solidFill>
                <a:effectLst/>
              </a:rPr>
              <a:t>quae</a:t>
            </a:r>
            <a:r>
              <a:rPr lang="da-DK" sz="4000" b="0" i="0">
                <a:solidFill>
                  <a:srgbClr val="212529"/>
                </a:solidFill>
                <a:effectLst/>
              </a:rPr>
              <a:t> ab </a:t>
            </a:r>
            <a:r>
              <a:rPr lang="da-DK" sz="4000" b="0" i="0" err="1">
                <a:solidFill>
                  <a:srgbClr val="212529"/>
                </a:solidFill>
                <a:effectLst/>
              </a:rPr>
              <a:t>illo</a:t>
            </a:r>
            <a:r>
              <a:rPr lang="da-DK" sz="4000" b="0" i="0">
                <a:solidFill>
                  <a:srgbClr val="212529"/>
                </a:solidFill>
                <a:effectLst/>
              </a:rPr>
              <a:t> </a:t>
            </a:r>
            <a:r>
              <a:rPr lang="da-DK" sz="4000" b="0" i="0" err="1">
                <a:solidFill>
                  <a:srgbClr val="212529"/>
                </a:solidFill>
                <a:effectLst/>
              </a:rPr>
              <a:t>inventore</a:t>
            </a:r>
            <a:r>
              <a:rPr lang="da-DK" sz="4000" b="0" i="0">
                <a:solidFill>
                  <a:srgbClr val="212529"/>
                </a:solidFill>
                <a:effectLst/>
              </a:rPr>
              <a:t> </a:t>
            </a:r>
            <a:r>
              <a:rPr lang="da-DK" sz="4000" b="0" i="0" err="1">
                <a:solidFill>
                  <a:srgbClr val="212529"/>
                </a:solidFill>
                <a:effectLst/>
              </a:rPr>
              <a:t>veritatis</a:t>
            </a:r>
            <a:r>
              <a:rPr lang="da-DK" sz="4000" b="0" i="0">
                <a:solidFill>
                  <a:srgbClr val="212529"/>
                </a:solidFill>
                <a:effectLst/>
              </a:rPr>
              <a:t> et </a:t>
            </a:r>
            <a:r>
              <a:rPr lang="da-DK" sz="4000" b="0" i="0" err="1">
                <a:solidFill>
                  <a:srgbClr val="212529"/>
                </a:solidFill>
                <a:effectLst/>
              </a:rPr>
              <a:t>quasi</a:t>
            </a:r>
            <a:r>
              <a:rPr lang="da-DK" sz="4000" b="0" i="0">
                <a:solidFill>
                  <a:srgbClr val="212529"/>
                </a:solidFill>
                <a:effectLst/>
              </a:rPr>
              <a:t> </a:t>
            </a:r>
            <a:r>
              <a:rPr lang="da-DK" sz="4000" b="0" i="0" err="1">
                <a:solidFill>
                  <a:srgbClr val="212529"/>
                </a:solidFill>
                <a:effectLst/>
              </a:rPr>
              <a:t>architecto</a:t>
            </a:r>
            <a:r>
              <a:rPr lang="da-DK" sz="4000" b="0" i="0">
                <a:solidFill>
                  <a:srgbClr val="212529"/>
                </a:solidFill>
                <a:effectLst/>
              </a:rPr>
              <a:t> </a:t>
            </a:r>
            <a:r>
              <a:rPr lang="da-DK" sz="4000" b="0" i="0" err="1">
                <a:solidFill>
                  <a:srgbClr val="212529"/>
                </a:solidFill>
                <a:effectLst/>
              </a:rPr>
              <a:t>beatae</a:t>
            </a:r>
            <a:r>
              <a:rPr lang="da-DK" sz="4000" b="0" i="0">
                <a:solidFill>
                  <a:srgbClr val="212529"/>
                </a:solidFill>
                <a:effectLst/>
              </a:rPr>
              <a:t> vitae dicta </a:t>
            </a:r>
            <a:r>
              <a:rPr lang="da-DK" sz="4000" b="0" i="0" err="1">
                <a:solidFill>
                  <a:srgbClr val="212529"/>
                </a:solidFill>
                <a:effectLst/>
              </a:rPr>
              <a:t>sunt</a:t>
            </a:r>
            <a:r>
              <a:rPr lang="da-DK" sz="4000" b="0" i="0">
                <a:solidFill>
                  <a:srgbClr val="212529"/>
                </a:solidFill>
                <a:effectLst/>
              </a:rPr>
              <a:t>, </a:t>
            </a:r>
            <a:r>
              <a:rPr lang="da-DK" sz="4000" b="0" i="0" err="1">
                <a:solidFill>
                  <a:srgbClr val="212529"/>
                </a:solidFill>
                <a:effectLst/>
              </a:rPr>
              <a:t>explicabo</a:t>
            </a:r>
            <a:r>
              <a:rPr lang="da-DK" sz="4000" b="0" i="0">
                <a:solidFill>
                  <a:srgbClr val="212529"/>
                </a:solidFill>
                <a:effectLst/>
              </a:rPr>
              <a:t>. Nemo </a:t>
            </a:r>
            <a:r>
              <a:rPr lang="da-DK" sz="4000" b="0" i="0" err="1">
                <a:solidFill>
                  <a:srgbClr val="212529"/>
                </a:solidFill>
                <a:effectLst/>
              </a:rPr>
              <a:t>enim</a:t>
            </a:r>
            <a:r>
              <a:rPr lang="da-DK" sz="4000" b="0" i="0">
                <a:solidFill>
                  <a:srgbClr val="212529"/>
                </a:solidFill>
                <a:effectLst/>
              </a:rPr>
              <a:t> </a:t>
            </a:r>
            <a:r>
              <a:rPr lang="da-DK" sz="4000" b="0" i="0" err="1">
                <a:solidFill>
                  <a:srgbClr val="212529"/>
                </a:solidFill>
                <a:effectLst/>
              </a:rPr>
              <a:t>ipsam</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voluptas</a:t>
            </a:r>
            <a:r>
              <a:rPr lang="da-DK" sz="4000" b="0" i="0">
                <a:solidFill>
                  <a:srgbClr val="212529"/>
                </a:solidFill>
                <a:effectLst/>
              </a:rPr>
              <a:t> sit, </a:t>
            </a:r>
            <a:r>
              <a:rPr lang="da-DK" sz="4000" b="0" i="0" err="1">
                <a:solidFill>
                  <a:srgbClr val="212529"/>
                </a:solidFill>
                <a:effectLst/>
              </a:rPr>
              <a:t>aspernatur</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odit</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fugit</a:t>
            </a:r>
            <a:r>
              <a:rPr lang="da-DK" sz="4000" b="0" i="0">
                <a:solidFill>
                  <a:srgbClr val="212529"/>
                </a:solidFill>
                <a:effectLst/>
              </a:rPr>
              <a:t>, </a:t>
            </a:r>
            <a:r>
              <a:rPr lang="da-DK" sz="4000" b="0"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consequuntur</a:t>
            </a:r>
            <a:r>
              <a:rPr lang="da-DK" sz="4000" b="0" i="0">
                <a:solidFill>
                  <a:srgbClr val="212529"/>
                </a:solidFill>
                <a:effectLst/>
              </a:rPr>
              <a:t> </a:t>
            </a:r>
            <a:r>
              <a:rPr lang="da-DK" sz="4000" b="0" i="0" err="1">
                <a:solidFill>
                  <a:srgbClr val="212529"/>
                </a:solidFill>
                <a:effectLst/>
              </a:rPr>
              <a:t>magni</a:t>
            </a:r>
            <a:r>
              <a:rPr lang="da-DK" sz="4000" b="0" i="0">
                <a:solidFill>
                  <a:srgbClr val="212529"/>
                </a:solidFill>
                <a:effectLst/>
              </a:rPr>
              <a:t> </a:t>
            </a:r>
            <a:r>
              <a:rPr lang="da-DK" sz="4000" b="0" i="0" err="1">
                <a:solidFill>
                  <a:srgbClr val="212529"/>
                </a:solidFill>
                <a:effectLst/>
              </a:rPr>
              <a:t>dolores</a:t>
            </a:r>
            <a:r>
              <a:rPr lang="da-DK" sz="4000" b="0" i="0">
                <a:solidFill>
                  <a:srgbClr val="212529"/>
                </a:solidFill>
                <a:effectLst/>
              </a:rPr>
              <a:t> </a:t>
            </a:r>
            <a:r>
              <a:rPr lang="da-DK" sz="4000" b="0" i="0" err="1">
                <a:solidFill>
                  <a:srgbClr val="212529"/>
                </a:solidFill>
                <a:effectLst/>
              </a:rPr>
              <a:t>eos</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ratione</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sequi</a:t>
            </a:r>
            <a:r>
              <a:rPr lang="da-DK" sz="4000" b="0" i="0">
                <a:solidFill>
                  <a:srgbClr val="212529"/>
                </a:solidFill>
                <a:effectLst/>
              </a:rPr>
              <a:t> </a:t>
            </a:r>
            <a:r>
              <a:rPr lang="da-DK" sz="4000" b="0" i="0" err="1">
                <a:solidFill>
                  <a:srgbClr val="212529"/>
                </a:solidFill>
                <a:effectLst/>
              </a:rPr>
              <a:t>nesciunt</a:t>
            </a:r>
            <a:r>
              <a:rPr lang="da-DK" sz="4000" b="0" i="0">
                <a:solidFill>
                  <a:srgbClr val="212529"/>
                </a:solidFill>
                <a:effectLst/>
              </a:rPr>
              <a:t>, </a:t>
            </a:r>
            <a:r>
              <a:rPr lang="da-DK" sz="4000" b="0" i="0" err="1">
                <a:solidFill>
                  <a:srgbClr val="212529"/>
                </a:solidFill>
                <a:effectLst/>
              </a:rPr>
              <a:t>neque</a:t>
            </a:r>
            <a:r>
              <a:rPr lang="da-DK" sz="4000" b="0" i="0">
                <a:solidFill>
                  <a:srgbClr val="212529"/>
                </a:solidFill>
                <a:effectLst/>
              </a:rPr>
              <a:t> </a:t>
            </a:r>
            <a:r>
              <a:rPr lang="da-DK" sz="4000" b="0" i="0" err="1">
                <a:solidFill>
                  <a:srgbClr val="212529"/>
                </a:solidFill>
                <a:effectLst/>
              </a:rPr>
              <a:t>porr</a:t>
            </a:r>
            <a:r>
              <a:rPr lang="da-DK" sz="4000" err="1">
                <a:solidFill>
                  <a:srgbClr val="212529"/>
                </a:solidFill>
              </a:rPr>
              <a:t>o</a:t>
            </a:r>
            <a:endParaRPr lang="da-DK" sz="4000">
              <a:solidFill>
                <a:srgbClr val="212529"/>
              </a:solidFill>
            </a:endParaRPr>
          </a:p>
          <a:p>
            <a:endParaRPr lang="da-DK" sz="4000" b="0" i="0">
              <a:solidFill>
                <a:srgbClr val="212529"/>
              </a:solidFill>
              <a:effectLst/>
            </a:endParaRPr>
          </a:p>
          <a:p>
            <a:r>
              <a:rPr lang="da-DK" sz="4000" b="0" i="0">
                <a:solidFill>
                  <a:srgbClr val="212529"/>
                </a:solidFill>
                <a:effectLst/>
              </a:rPr>
              <a:t> </a:t>
            </a:r>
            <a:r>
              <a:rPr lang="da-DK" sz="4000" b="0" i="0" err="1">
                <a:solidFill>
                  <a:srgbClr val="212529"/>
                </a:solidFill>
                <a:effectLst/>
              </a:rPr>
              <a:t>quisquam</a:t>
            </a:r>
            <a:r>
              <a:rPr lang="da-DK" sz="4000" b="0" i="0">
                <a:solidFill>
                  <a:srgbClr val="212529"/>
                </a:solidFill>
                <a:effectLst/>
              </a:rPr>
              <a:t> </a:t>
            </a:r>
            <a:r>
              <a:rPr lang="da-DK" sz="4000" b="0" i="0" err="1">
                <a:solidFill>
                  <a:srgbClr val="212529"/>
                </a:solidFill>
                <a:effectLst/>
              </a:rPr>
              <a:t>est</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do</a:t>
            </a:r>
            <a:r>
              <a:rPr lang="da-DK" sz="4000" b="1" i="0" err="1">
                <a:solidFill>
                  <a:srgbClr val="212529"/>
                </a:solidFill>
                <a:effectLst/>
              </a:rPr>
              <a:t>lorem</a:t>
            </a:r>
            <a:r>
              <a:rPr lang="da-DK" sz="4000" b="1" i="0">
                <a:solidFill>
                  <a:srgbClr val="212529"/>
                </a:solidFill>
                <a:effectLst/>
              </a:rPr>
              <a:t> </a:t>
            </a:r>
            <a:r>
              <a:rPr lang="da-DK" sz="4000" b="1" i="0" err="1">
                <a:solidFill>
                  <a:srgbClr val="212529"/>
                </a:solidFill>
                <a:effectLst/>
              </a:rPr>
              <a:t>ipsum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1" i="0" err="1">
                <a:solidFill>
                  <a:srgbClr val="212529"/>
                </a:solidFill>
                <a:effectLst/>
              </a:rPr>
              <a:t>dolor</a:t>
            </a:r>
            <a:r>
              <a:rPr lang="da-DK" sz="4000" b="1" i="0">
                <a:solidFill>
                  <a:srgbClr val="212529"/>
                </a:solidFill>
                <a:effectLst/>
              </a:rPr>
              <a:t> sit, </a:t>
            </a:r>
            <a:r>
              <a:rPr lang="da-DK" sz="4000" b="1" i="0" err="1">
                <a:solidFill>
                  <a:srgbClr val="212529"/>
                </a:solidFill>
                <a:effectLst/>
              </a:rPr>
              <a:t>amet</a:t>
            </a:r>
            <a:r>
              <a:rPr lang="da-DK" sz="4000" b="1" i="0">
                <a:solidFill>
                  <a:srgbClr val="212529"/>
                </a:solidFill>
                <a:effectLst/>
              </a:rPr>
              <a:t>, </a:t>
            </a:r>
            <a:r>
              <a:rPr lang="da-DK" sz="4000" b="1" i="0" err="1">
                <a:solidFill>
                  <a:srgbClr val="212529"/>
                </a:solidFill>
                <a:effectLst/>
              </a:rPr>
              <a:t>consectetur</a:t>
            </a:r>
            <a:r>
              <a:rPr lang="da-DK" sz="4000" b="1" i="0">
                <a:solidFill>
                  <a:srgbClr val="212529"/>
                </a:solidFill>
                <a:effectLst/>
              </a:rPr>
              <a:t>, </a:t>
            </a:r>
            <a:r>
              <a:rPr lang="da-DK" sz="4000" b="1" i="0" err="1">
                <a:solidFill>
                  <a:srgbClr val="212529"/>
                </a:solidFill>
                <a:effectLst/>
              </a:rPr>
              <a:t>adipisci</a:t>
            </a:r>
            <a:r>
              <a:rPr lang="da-DK" sz="4000" b="0" i="0">
                <a:solidFill>
                  <a:srgbClr val="212529"/>
                </a:solidFill>
                <a:effectLst/>
              </a:rPr>
              <a:t> </a:t>
            </a:r>
            <a:r>
              <a:rPr lang="da-DK" sz="4000" b="0" i="0" err="1">
                <a:solidFill>
                  <a:srgbClr val="212529"/>
                </a:solidFill>
                <a:effectLst/>
              </a:rPr>
              <a:t>v</a:t>
            </a:r>
            <a:r>
              <a:rPr lang="da-DK" sz="4000" b="1" i="0" err="1">
                <a:solidFill>
                  <a:srgbClr val="212529"/>
                </a:solidFill>
                <a:effectLst/>
              </a:rPr>
              <a:t>elit</a:t>
            </a:r>
            <a:r>
              <a:rPr lang="da-DK" sz="4000" b="1" i="0">
                <a:solidFill>
                  <a:srgbClr val="212529"/>
                </a:solidFill>
                <a:effectLst/>
              </a:rPr>
              <a:t>, </a:t>
            </a:r>
            <a:r>
              <a:rPr lang="da-DK" sz="4000" b="1"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non </a:t>
            </a:r>
            <a:r>
              <a:rPr lang="da-DK" sz="4000" b="0" i="0" err="1">
                <a:solidFill>
                  <a:srgbClr val="212529"/>
                </a:solidFill>
                <a:effectLst/>
              </a:rPr>
              <a:t>numquam</a:t>
            </a:r>
            <a:r>
              <a:rPr lang="da-DK" sz="4000" b="0" i="0">
                <a:solidFill>
                  <a:srgbClr val="212529"/>
                </a:solidFill>
                <a:effectLst/>
              </a:rPr>
              <a:t> </a:t>
            </a:r>
            <a:r>
              <a:rPr lang="da-DK" sz="4000" b="1" i="0" err="1">
                <a:solidFill>
                  <a:srgbClr val="212529"/>
                </a:solidFill>
                <a:effectLst/>
              </a:rPr>
              <a:t>eius</a:t>
            </a:r>
            <a:r>
              <a:rPr lang="da-DK" sz="4000" b="1" i="0">
                <a:solidFill>
                  <a:srgbClr val="212529"/>
                </a:solidFill>
                <a:effectLst/>
              </a:rPr>
              <a:t> mod</a:t>
            </a:r>
            <a:r>
              <a:rPr lang="da-DK" sz="4000" b="0" i="0">
                <a:solidFill>
                  <a:srgbClr val="212529"/>
                </a:solidFill>
                <a:effectLst/>
              </a:rPr>
              <a:t>i </a:t>
            </a:r>
            <a:r>
              <a:rPr lang="da-DK" sz="4000" b="1" i="0">
                <a:solidFill>
                  <a:srgbClr val="212529"/>
                </a:solidFill>
                <a:effectLst/>
              </a:rPr>
              <a:t>tempor</a:t>
            </a:r>
            <a:r>
              <a:rPr lang="da-DK" sz="4000" b="0" i="0">
                <a:solidFill>
                  <a:srgbClr val="212529"/>
                </a:solidFill>
                <a:effectLst/>
              </a:rPr>
              <a:t>a </a:t>
            </a:r>
            <a:r>
              <a:rPr lang="da-DK" sz="4000" b="1" i="0" err="1">
                <a:solidFill>
                  <a:srgbClr val="212529"/>
                </a:solidFill>
                <a:effectLst/>
              </a:rPr>
              <a:t>incidunt</a:t>
            </a:r>
            <a:r>
              <a:rPr lang="da-DK" sz="4000" b="1" i="0">
                <a:solidFill>
                  <a:srgbClr val="212529"/>
                </a:solidFill>
                <a:effectLst/>
              </a:rPr>
              <a:t>, ut </a:t>
            </a:r>
            <a:r>
              <a:rPr lang="da-DK" sz="4000" b="1" i="0" err="1">
                <a:solidFill>
                  <a:srgbClr val="212529"/>
                </a:solidFill>
                <a:effectLst/>
              </a:rPr>
              <a:t>labore</a:t>
            </a:r>
            <a:r>
              <a:rPr lang="da-DK" sz="4000" b="1" i="0">
                <a:solidFill>
                  <a:srgbClr val="212529"/>
                </a:solidFill>
                <a:effectLst/>
              </a:rPr>
              <a:t> et </a:t>
            </a:r>
            <a:r>
              <a:rPr lang="da-DK" sz="4000" b="1" i="0" err="1">
                <a:solidFill>
                  <a:srgbClr val="212529"/>
                </a:solidFill>
                <a:effectLst/>
              </a:rPr>
              <a:t>dolore</a:t>
            </a:r>
            <a:r>
              <a:rPr lang="da-DK" sz="4000" b="1" i="0">
                <a:solidFill>
                  <a:srgbClr val="212529"/>
                </a:solidFill>
                <a:effectLst/>
              </a:rPr>
              <a:t> </a:t>
            </a:r>
            <a:r>
              <a:rPr lang="da-DK" sz="4000" b="1" i="0" err="1">
                <a:solidFill>
                  <a:srgbClr val="212529"/>
                </a:solidFill>
                <a:effectLst/>
              </a:rPr>
              <a:t>magna</a:t>
            </a:r>
            <a:r>
              <a:rPr lang="da-DK" sz="4000" b="0" i="0" err="1">
                <a:solidFill>
                  <a:srgbClr val="212529"/>
                </a:solidFill>
                <a:effectLst/>
              </a:rPr>
              <a:t>m</a:t>
            </a:r>
            <a:r>
              <a:rPr lang="da-DK" sz="4000" b="0" i="0">
                <a:solidFill>
                  <a:srgbClr val="212529"/>
                </a:solidFill>
                <a:effectLst/>
              </a:rPr>
              <a:t> </a:t>
            </a:r>
            <a:r>
              <a:rPr lang="da-DK" sz="4000" b="1" i="0" err="1">
                <a:solidFill>
                  <a:srgbClr val="212529"/>
                </a:solidFill>
                <a:effectLst/>
              </a:rPr>
              <a:t>aliqua</a:t>
            </a:r>
            <a:r>
              <a:rPr lang="da-DK" sz="4000" b="0" i="0" err="1">
                <a:solidFill>
                  <a:srgbClr val="212529"/>
                </a:solidFill>
                <a:effectLst/>
              </a:rPr>
              <a:t>m</a:t>
            </a:r>
            <a:r>
              <a:rPr lang="da-DK" sz="4000" b="0" i="0">
                <a:solidFill>
                  <a:srgbClr val="212529"/>
                </a:solidFill>
                <a:effectLst/>
              </a:rPr>
              <a:t> </a:t>
            </a:r>
            <a:r>
              <a:rPr lang="da-DK" sz="4000" b="0" i="0" err="1">
                <a:solidFill>
                  <a:srgbClr val="212529"/>
                </a:solidFill>
                <a:effectLst/>
              </a:rPr>
              <a:t>quaerat</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p>
          <a:p>
            <a:r>
              <a:rPr lang="da-DK" sz="4000" b="0" i="0" err="1">
                <a:solidFill>
                  <a:srgbClr val="212529"/>
                </a:solidFill>
                <a:effectLst/>
              </a:rPr>
              <a:t>Sed</a:t>
            </a:r>
            <a:r>
              <a:rPr lang="da-DK" sz="4000" b="0" i="0">
                <a:solidFill>
                  <a:srgbClr val="212529"/>
                </a:solidFill>
                <a:effectLst/>
              </a:rPr>
              <a:t> ut </a:t>
            </a:r>
            <a:r>
              <a:rPr lang="da-DK" sz="4000" b="0" i="0" err="1">
                <a:solidFill>
                  <a:srgbClr val="212529"/>
                </a:solidFill>
                <a:effectLst/>
              </a:rPr>
              <a:t>perspiciatis</a:t>
            </a:r>
            <a:r>
              <a:rPr lang="da-DK" sz="4000" b="0" i="0">
                <a:solidFill>
                  <a:srgbClr val="212529"/>
                </a:solidFill>
                <a:effectLst/>
              </a:rPr>
              <a:t> unde </a:t>
            </a:r>
            <a:r>
              <a:rPr lang="da-DK" sz="4000" b="0" i="0" err="1">
                <a:solidFill>
                  <a:srgbClr val="212529"/>
                </a:solidFill>
                <a:effectLst/>
              </a:rPr>
              <a:t>omnis</a:t>
            </a:r>
            <a:r>
              <a:rPr lang="da-DK" sz="4000" b="0" i="0">
                <a:solidFill>
                  <a:srgbClr val="212529"/>
                </a:solidFill>
                <a:effectLst/>
              </a:rPr>
              <a:t> iste </a:t>
            </a:r>
            <a:r>
              <a:rPr lang="da-DK" sz="4000" b="0" i="0" err="1">
                <a:solidFill>
                  <a:srgbClr val="212529"/>
                </a:solidFill>
                <a:effectLst/>
              </a:rPr>
              <a:t>natus</a:t>
            </a:r>
            <a:r>
              <a:rPr lang="da-DK" sz="4000" b="0" i="0">
                <a:solidFill>
                  <a:srgbClr val="212529"/>
                </a:solidFill>
                <a:effectLst/>
              </a:rPr>
              <a:t> </a:t>
            </a:r>
            <a:r>
              <a:rPr lang="da-DK" sz="4000" b="0" i="0" err="1">
                <a:solidFill>
                  <a:srgbClr val="212529"/>
                </a:solidFill>
                <a:effectLst/>
              </a:rPr>
              <a:t>error</a:t>
            </a:r>
            <a:r>
              <a:rPr lang="da-DK" sz="4000" b="0" i="0">
                <a:solidFill>
                  <a:srgbClr val="212529"/>
                </a:solidFill>
                <a:effectLst/>
              </a:rPr>
              <a:t> sit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accusantium</a:t>
            </a:r>
            <a:r>
              <a:rPr lang="da-DK" sz="4000" b="0" i="0">
                <a:solidFill>
                  <a:srgbClr val="212529"/>
                </a:solidFill>
                <a:effectLst/>
              </a:rPr>
              <a:t> </a:t>
            </a:r>
            <a:r>
              <a:rPr lang="da-DK" sz="4000" b="0" i="0" err="1">
                <a:solidFill>
                  <a:srgbClr val="212529"/>
                </a:solidFill>
                <a:effectLst/>
              </a:rPr>
              <a:t>doloremque</a:t>
            </a:r>
            <a:r>
              <a:rPr lang="da-DK" sz="4000" b="0" i="0">
                <a:solidFill>
                  <a:srgbClr val="212529"/>
                </a:solidFill>
                <a:effectLst/>
              </a:rPr>
              <a:t> </a:t>
            </a:r>
            <a:r>
              <a:rPr lang="da-DK" sz="4000" b="0" i="0" err="1">
                <a:solidFill>
                  <a:srgbClr val="212529"/>
                </a:solidFill>
                <a:effectLst/>
              </a:rPr>
              <a:t>laudantium</a:t>
            </a:r>
            <a:r>
              <a:rPr lang="da-DK" sz="4000" b="0" i="0">
                <a:solidFill>
                  <a:srgbClr val="212529"/>
                </a:solidFill>
                <a:effectLst/>
              </a:rPr>
              <a:t>, </a:t>
            </a:r>
            <a:r>
              <a:rPr lang="da-DK" sz="4000" b="0" i="0" err="1">
                <a:solidFill>
                  <a:srgbClr val="212529"/>
                </a:solidFill>
                <a:effectLst/>
              </a:rPr>
              <a:t>totam</a:t>
            </a:r>
            <a:r>
              <a:rPr lang="da-DK" sz="4000" b="0" i="0">
                <a:solidFill>
                  <a:srgbClr val="212529"/>
                </a:solidFill>
                <a:effectLst/>
              </a:rPr>
              <a:t> rem </a:t>
            </a:r>
            <a:r>
              <a:rPr lang="da-DK" sz="4000" b="0" i="0" err="1">
                <a:solidFill>
                  <a:srgbClr val="212529"/>
                </a:solidFill>
                <a:effectLst/>
              </a:rPr>
              <a:t>aperiam</a:t>
            </a:r>
            <a:r>
              <a:rPr lang="da-DK" sz="4000" b="0" i="0">
                <a:solidFill>
                  <a:srgbClr val="212529"/>
                </a:solidFill>
                <a:effectLst/>
              </a:rPr>
              <a:t> </a:t>
            </a:r>
            <a:r>
              <a:rPr lang="da-DK" sz="4000" b="0" i="0" err="1">
                <a:solidFill>
                  <a:srgbClr val="212529"/>
                </a:solidFill>
                <a:effectLst/>
              </a:rPr>
              <a:t>eaque</a:t>
            </a:r>
            <a:r>
              <a:rPr lang="da-DK" sz="4000" b="0" i="0">
                <a:solidFill>
                  <a:srgbClr val="212529"/>
                </a:solidFill>
                <a:effectLst/>
              </a:rPr>
              <a:t> </a:t>
            </a:r>
            <a:r>
              <a:rPr lang="da-DK" sz="4000" b="0" i="0" err="1">
                <a:solidFill>
                  <a:srgbClr val="212529"/>
                </a:solidFill>
                <a:effectLst/>
              </a:rPr>
              <a:t>ipsa</a:t>
            </a:r>
            <a:r>
              <a:rPr lang="da-DK" sz="4000" b="0" i="0">
                <a:solidFill>
                  <a:srgbClr val="212529"/>
                </a:solidFill>
                <a:effectLst/>
              </a:rPr>
              <a:t>, </a:t>
            </a:r>
            <a:r>
              <a:rPr lang="da-DK" sz="4000" b="0" i="0" err="1">
                <a:solidFill>
                  <a:srgbClr val="212529"/>
                </a:solidFill>
                <a:effectLst/>
              </a:rPr>
              <a:t>quae</a:t>
            </a:r>
            <a:r>
              <a:rPr lang="da-DK" sz="4000" b="0" i="0">
                <a:solidFill>
                  <a:srgbClr val="212529"/>
                </a:solidFill>
                <a:effectLst/>
              </a:rPr>
              <a:t> ab </a:t>
            </a:r>
            <a:r>
              <a:rPr lang="da-DK" sz="4000" b="0" i="0" err="1">
                <a:solidFill>
                  <a:srgbClr val="212529"/>
                </a:solidFill>
                <a:effectLst/>
              </a:rPr>
              <a:t>illo</a:t>
            </a:r>
            <a:r>
              <a:rPr lang="da-DK" sz="4000" b="0" i="0">
                <a:solidFill>
                  <a:srgbClr val="212529"/>
                </a:solidFill>
                <a:effectLst/>
              </a:rPr>
              <a:t> </a:t>
            </a:r>
            <a:r>
              <a:rPr lang="da-DK" sz="4000" b="0" i="0" err="1">
                <a:solidFill>
                  <a:srgbClr val="212529"/>
                </a:solidFill>
                <a:effectLst/>
              </a:rPr>
              <a:t>inventore</a:t>
            </a:r>
            <a:r>
              <a:rPr lang="da-DK" sz="4000" b="0" i="0">
                <a:solidFill>
                  <a:srgbClr val="212529"/>
                </a:solidFill>
                <a:effectLst/>
              </a:rPr>
              <a:t> </a:t>
            </a:r>
            <a:r>
              <a:rPr lang="da-DK" sz="4000" b="0" i="0" err="1">
                <a:solidFill>
                  <a:srgbClr val="212529"/>
                </a:solidFill>
                <a:effectLst/>
              </a:rPr>
              <a:t>veritatis</a:t>
            </a:r>
            <a:r>
              <a:rPr lang="da-DK" sz="4000" b="0" i="0">
                <a:solidFill>
                  <a:srgbClr val="212529"/>
                </a:solidFill>
                <a:effectLst/>
              </a:rPr>
              <a:t> et </a:t>
            </a:r>
            <a:r>
              <a:rPr lang="da-DK" sz="4000" b="0" i="0" err="1">
                <a:solidFill>
                  <a:srgbClr val="212529"/>
                </a:solidFill>
                <a:effectLst/>
              </a:rPr>
              <a:t>quasi</a:t>
            </a:r>
            <a:r>
              <a:rPr lang="da-DK" sz="4000" b="0" i="0">
                <a:solidFill>
                  <a:srgbClr val="212529"/>
                </a:solidFill>
                <a:effectLst/>
              </a:rPr>
              <a:t> </a:t>
            </a:r>
            <a:r>
              <a:rPr lang="da-DK" sz="4000" b="0" i="0" err="1">
                <a:solidFill>
                  <a:srgbClr val="212529"/>
                </a:solidFill>
                <a:effectLst/>
              </a:rPr>
              <a:t>architecto</a:t>
            </a:r>
            <a:r>
              <a:rPr lang="da-DK" sz="4000" b="0" i="0">
                <a:solidFill>
                  <a:srgbClr val="212529"/>
                </a:solidFill>
                <a:effectLst/>
              </a:rPr>
              <a:t> </a:t>
            </a:r>
            <a:r>
              <a:rPr lang="da-DK" sz="4000" b="0" i="0" err="1">
                <a:solidFill>
                  <a:srgbClr val="212529"/>
                </a:solidFill>
                <a:effectLst/>
              </a:rPr>
              <a:t>beatae</a:t>
            </a:r>
            <a:r>
              <a:rPr lang="da-DK" sz="4000" b="0" i="0">
                <a:solidFill>
                  <a:srgbClr val="212529"/>
                </a:solidFill>
                <a:effectLst/>
              </a:rPr>
              <a:t> vitae dicta </a:t>
            </a:r>
            <a:r>
              <a:rPr lang="da-DK" sz="4000" b="0" i="0" err="1">
                <a:solidFill>
                  <a:srgbClr val="212529"/>
                </a:solidFill>
                <a:effectLst/>
              </a:rPr>
              <a:t>sunt</a:t>
            </a:r>
            <a:r>
              <a:rPr lang="da-DK" sz="4000" b="0" i="0">
                <a:solidFill>
                  <a:srgbClr val="212529"/>
                </a:solidFill>
                <a:effectLst/>
              </a:rPr>
              <a:t>, </a:t>
            </a:r>
            <a:r>
              <a:rPr lang="da-DK" sz="4000" b="0" i="0" err="1">
                <a:solidFill>
                  <a:srgbClr val="212529"/>
                </a:solidFill>
                <a:effectLst/>
              </a:rPr>
              <a:t>explicabo</a:t>
            </a:r>
            <a:r>
              <a:rPr lang="da-DK" sz="4000" b="0" i="0">
                <a:solidFill>
                  <a:srgbClr val="212529"/>
                </a:solidFill>
                <a:effectLst/>
              </a:rPr>
              <a:t>. Nemo </a:t>
            </a:r>
            <a:r>
              <a:rPr lang="da-DK" sz="4000" b="0" i="0" err="1">
                <a:solidFill>
                  <a:srgbClr val="212529"/>
                </a:solidFill>
                <a:effectLst/>
              </a:rPr>
              <a:t>enim</a:t>
            </a:r>
            <a:r>
              <a:rPr lang="da-DK" sz="4000" b="0" i="0">
                <a:solidFill>
                  <a:srgbClr val="212529"/>
                </a:solidFill>
                <a:effectLst/>
              </a:rPr>
              <a:t> </a:t>
            </a:r>
            <a:r>
              <a:rPr lang="da-DK" sz="4000" b="0" i="0" err="1">
                <a:solidFill>
                  <a:srgbClr val="212529"/>
                </a:solidFill>
                <a:effectLst/>
              </a:rPr>
              <a:t>ipsam</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voluptas</a:t>
            </a:r>
            <a:r>
              <a:rPr lang="da-DK" sz="4000" b="0" i="0">
                <a:solidFill>
                  <a:srgbClr val="212529"/>
                </a:solidFill>
                <a:effectLst/>
              </a:rPr>
              <a:t> sit, </a:t>
            </a:r>
            <a:r>
              <a:rPr lang="da-DK" sz="4000" b="0" i="0" err="1">
                <a:solidFill>
                  <a:srgbClr val="212529"/>
                </a:solidFill>
                <a:effectLst/>
              </a:rPr>
              <a:t>aspernatur</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odit</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fugit</a:t>
            </a:r>
            <a:r>
              <a:rPr lang="da-DK" sz="4000" b="0" i="0">
                <a:solidFill>
                  <a:srgbClr val="212529"/>
                </a:solidFill>
                <a:effectLst/>
              </a:rPr>
              <a:t>, </a:t>
            </a:r>
            <a:r>
              <a:rPr lang="da-DK" sz="4000" b="0"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consequuntur</a:t>
            </a:r>
            <a:r>
              <a:rPr lang="da-DK" sz="4000" b="0" i="0">
                <a:solidFill>
                  <a:srgbClr val="212529"/>
                </a:solidFill>
                <a:effectLst/>
              </a:rPr>
              <a:t> </a:t>
            </a:r>
            <a:r>
              <a:rPr lang="da-DK" sz="4000" b="0" i="0" err="1">
                <a:solidFill>
                  <a:srgbClr val="212529"/>
                </a:solidFill>
                <a:effectLst/>
              </a:rPr>
              <a:t>magni</a:t>
            </a:r>
            <a:r>
              <a:rPr lang="da-DK" sz="4000" b="0" i="0">
                <a:solidFill>
                  <a:srgbClr val="212529"/>
                </a:solidFill>
                <a:effectLst/>
              </a:rPr>
              <a:t> </a:t>
            </a:r>
            <a:r>
              <a:rPr lang="da-DK" sz="4000" b="0" i="0" err="1">
                <a:solidFill>
                  <a:srgbClr val="212529"/>
                </a:solidFill>
                <a:effectLst/>
              </a:rPr>
              <a:t>dolores</a:t>
            </a:r>
            <a:r>
              <a:rPr lang="da-DK" sz="4000" b="0" i="0">
                <a:solidFill>
                  <a:srgbClr val="212529"/>
                </a:solidFill>
                <a:effectLst/>
              </a:rPr>
              <a:t> </a:t>
            </a:r>
            <a:r>
              <a:rPr lang="da-DK" sz="4000" b="0" i="0" err="1">
                <a:solidFill>
                  <a:srgbClr val="212529"/>
                </a:solidFill>
                <a:effectLst/>
              </a:rPr>
              <a:t>eos</a:t>
            </a:r>
            <a:r>
              <a:rPr lang="da-DK" sz="4000" b="0" i="0">
                <a:solidFill>
                  <a:srgbClr val="212529"/>
                </a:solidFill>
                <a:effectLst/>
              </a:rPr>
              <a:t>, </a:t>
            </a:r>
            <a:endParaRPr lang="da-DK" sz="4000">
              <a:solidFill>
                <a:schemeClr val="bg1"/>
              </a:solidFill>
            </a:endParaRPr>
          </a:p>
          <a:p>
            <a:endParaRPr lang="da-DK" sz="4000">
              <a:solidFill>
                <a:schemeClr val="bg1"/>
              </a:solidFill>
              <a:cs typeface="Arial"/>
            </a:endParaRPr>
          </a:p>
        </p:txBody>
      </p:sp>
      <p:sp>
        <p:nvSpPr>
          <p:cNvPr id="3" name="Subtitle 23">
            <a:extLst>
              <a:ext uri="{FF2B5EF4-FFF2-40B4-BE49-F238E27FC236}">
                <a16:creationId xmlns:a16="http://schemas.microsoft.com/office/drawing/2014/main" id="{43C189F7-6D76-BFFE-2273-7D1A05A1BE38}"/>
              </a:ext>
            </a:extLst>
          </p:cNvPr>
          <p:cNvSpPr txBox="1">
            <a:spLocks/>
          </p:cNvSpPr>
          <p:nvPr/>
        </p:nvSpPr>
        <p:spPr>
          <a:xfrm>
            <a:off x="8301795" y="7050935"/>
            <a:ext cx="21122874" cy="7317261"/>
          </a:xfrm>
          <a:prstGeom prst="rect">
            <a:avLst/>
          </a:prstGeom>
        </p:spPr>
        <p:txBody>
          <a:bodyPr vert="horz" lIns="91440" tIns="45720" rIns="91440" bIns="45720" rtlCol="0">
            <a:no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nSpc>
                <a:spcPct val="100000"/>
              </a:lnSpc>
              <a:spcBef>
                <a:spcPts val="0"/>
              </a:spcBef>
              <a:spcAft>
                <a:spcPts val="1200"/>
              </a:spcAft>
            </a:pPr>
            <a:r>
              <a:rPr lang="da-DK" sz="4000" b="0" i="0" err="1">
                <a:solidFill>
                  <a:srgbClr val="212529"/>
                </a:solidFill>
                <a:effectLst/>
              </a:rPr>
              <a:t>Sed</a:t>
            </a:r>
            <a:r>
              <a:rPr lang="da-DK" sz="4000" b="0" i="0">
                <a:solidFill>
                  <a:srgbClr val="212529"/>
                </a:solidFill>
                <a:effectLst/>
              </a:rPr>
              <a:t> ut </a:t>
            </a:r>
            <a:r>
              <a:rPr lang="da-DK" sz="4000" b="0" i="0" err="1">
                <a:solidFill>
                  <a:srgbClr val="212529"/>
                </a:solidFill>
                <a:effectLst/>
              </a:rPr>
              <a:t>perspiciatis</a:t>
            </a:r>
            <a:r>
              <a:rPr lang="da-DK" sz="4000" b="0" i="0">
                <a:solidFill>
                  <a:srgbClr val="212529"/>
                </a:solidFill>
                <a:effectLst/>
              </a:rPr>
              <a:t> unde </a:t>
            </a:r>
            <a:r>
              <a:rPr lang="da-DK" sz="4000" b="0" i="0" err="1">
                <a:solidFill>
                  <a:srgbClr val="212529"/>
                </a:solidFill>
                <a:effectLst/>
              </a:rPr>
              <a:t>omnis</a:t>
            </a:r>
            <a:r>
              <a:rPr lang="da-DK" sz="4000" b="0" i="0">
                <a:solidFill>
                  <a:srgbClr val="212529"/>
                </a:solidFill>
                <a:effectLst/>
              </a:rPr>
              <a:t> iste </a:t>
            </a:r>
            <a:r>
              <a:rPr lang="da-DK" sz="4000" b="0" i="0" err="1">
                <a:solidFill>
                  <a:srgbClr val="212529"/>
                </a:solidFill>
                <a:effectLst/>
              </a:rPr>
              <a:t>natus</a:t>
            </a:r>
            <a:r>
              <a:rPr lang="da-DK" sz="4000" b="0" i="0">
                <a:solidFill>
                  <a:srgbClr val="212529"/>
                </a:solidFill>
                <a:effectLst/>
              </a:rPr>
              <a:t> </a:t>
            </a:r>
            <a:r>
              <a:rPr lang="da-DK" sz="4000" b="0" i="0" err="1">
                <a:solidFill>
                  <a:srgbClr val="212529"/>
                </a:solidFill>
                <a:effectLst/>
              </a:rPr>
              <a:t>error</a:t>
            </a:r>
            <a:r>
              <a:rPr lang="da-DK" sz="4000" b="0" i="0">
                <a:solidFill>
                  <a:srgbClr val="212529"/>
                </a:solidFill>
                <a:effectLst/>
              </a:rPr>
              <a:t> sit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accusantium</a:t>
            </a:r>
            <a:r>
              <a:rPr lang="da-DK" sz="4000" b="0" i="0">
                <a:solidFill>
                  <a:srgbClr val="212529"/>
                </a:solidFill>
                <a:effectLst/>
              </a:rPr>
              <a:t> </a:t>
            </a:r>
            <a:r>
              <a:rPr lang="da-DK" sz="4000" b="0" i="0" err="1">
                <a:solidFill>
                  <a:srgbClr val="212529"/>
                </a:solidFill>
                <a:effectLst/>
              </a:rPr>
              <a:t>doloremque</a:t>
            </a:r>
            <a:r>
              <a:rPr lang="da-DK" sz="4000" b="0" i="0">
                <a:solidFill>
                  <a:srgbClr val="212529"/>
                </a:solidFill>
                <a:effectLst/>
              </a:rPr>
              <a:t> </a:t>
            </a:r>
            <a:r>
              <a:rPr lang="da-DK" sz="4000" b="0" i="0" err="1">
                <a:solidFill>
                  <a:srgbClr val="212529"/>
                </a:solidFill>
                <a:effectLst/>
              </a:rPr>
              <a:t>laudantium</a:t>
            </a:r>
            <a:r>
              <a:rPr lang="da-DK" sz="4000" b="0" i="0">
                <a:solidFill>
                  <a:srgbClr val="212529"/>
                </a:solidFill>
                <a:effectLst/>
              </a:rPr>
              <a:t>, </a:t>
            </a:r>
            <a:r>
              <a:rPr lang="da-DK" sz="4000" b="0" i="0" err="1">
                <a:solidFill>
                  <a:srgbClr val="212529"/>
                </a:solidFill>
                <a:effectLst/>
              </a:rPr>
              <a:t>totam</a:t>
            </a:r>
            <a:r>
              <a:rPr lang="da-DK" sz="4000" b="0" i="0">
                <a:solidFill>
                  <a:srgbClr val="212529"/>
                </a:solidFill>
                <a:effectLst/>
              </a:rPr>
              <a:t> rem </a:t>
            </a:r>
            <a:r>
              <a:rPr lang="da-DK" sz="4000" b="0" i="0" err="1">
                <a:solidFill>
                  <a:srgbClr val="212529"/>
                </a:solidFill>
                <a:effectLst/>
              </a:rPr>
              <a:t>aperiam</a:t>
            </a:r>
            <a:r>
              <a:rPr lang="da-DK" sz="4000" b="0" i="0">
                <a:solidFill>
                  <a:srgbClr val="212529"/>
                </a:solidFill>
                <a:effectLst/>
              </a:rPr>
              <a:t> </a:t>
            </a:r>
            <a:r>
              <a:rPr lang="da-DK" sz="4000" b="0" i="0" err="1">
                <a:solidFill>
                  <a:srgbClr val="212529"/>
                </a:solidFill>
                <a:effectLst/>
              </a:rPr>
              <a:t>eaque</a:t>
            </a:r>
            <a:r>
              <a:rPr lang="da-DK" sz="4000" b="0" i="0">
                <a:solidFill>
                  <a:srgbClr val="212529"/>
                </a:solidFill>
                <a:effectLst/>
              </a:rPr>
              <a:t> </a:t>
            </a:r>
            <a:r>
              <a:rPr lang="da-DK" sz="4000" b="0" i="0" err="1">
                <a:solidFill>
                  <a:srgbClr val="212529"/>
                </a:solidFill>
                <a:effectLst/>
              </a:rPr>
              <a:t>ipsa</a:t>
            </a:r>
            <a:r>
              <a:rPr lang="da-DK" sz="4000" b="0" i="0">
                <a:solidFill>
                  <a:srgbClr val="212529"/>
                </a:solidFill>
                <a:effectLst/>
              </a:rPr>
              <a:t>, </a:t>
            </a:r>
            <a:r>
              <a:rPr lang="da-DK" sz="4000" b="0" i="0" err="1">
                <a:solidFill>
                  <a:srgbClr val="212529"/>
                </a:solidFill>
                <a:effectLst/>
              </a:rPr>
              <a:t>quae</a:t>
            </a:r>
            <a:r>
              <a:rPr lang="da-DK" sz="4000" b="0" i="0">
                <a:solidFill>
                  <a:srgbClr val="212529"/>
                </a:solidFill>
                <a:effectLst/>
              </a:rPr>
              <a:t> ab </a:t>
            </a:r>
            <a:r>
              <a:rPr lang="da-DK" sz="4000" b="0" i="0" err="1">
                <a:solidFill>
                  <a:srgbClr val="212529"/>
                </a:solidFill>
                <a:effectLst/>
              </a:rPr>
              <a:t>illo</a:t>
            </a:r>
            <a:r>
              <a:rPr lang="da-DK" sz="4000" b="0" i="0">
                <a:solidFill>
                  <a:srgbClr val="212529"/>
                </a:solidFill>
                <a:effectLst/>
              </a:rPr>
              <a:t> </a:t>
            </a:r>
            <a:r>
              <a:rPr lang="da-DK" sz="4000" b="0" i="0" err="1">
                <a:solidFill>
                  <a:srgbClr val="212529"/>
                </a:solidFill>
                <a:effectLst/>
              </a:rPr>
              <a:t>inventore</a:t>
            </a:r>
            <a:r>
              <a:rPr lang="da-DK" sz="4000" b="0" i="0">
                <a:solidFill>
                  <a:srgbClr val="212529"/>
                </a:solidFill>
                <a:effectLst/>
              </a:rPr>
              <a:t> </a:t>
            </a:r>
            <a:r>
              <a:rPr lang="da-DK" sz="4000" b="0" i="0" err="1">
                <a:solidFill>
                  <a:srgbClr val="212529"/>
                </a:solidFill>
                <a:effectLst/>
              </a:rPr>
              <a:t>veritatis</a:t>
            </a:r>
            <a:r>
              <a:rPr lang="da-DK" sz="4000" b="0" i="0">
                <a:solidFill>
                  <a:srgbClr val="212529"/>
                </a:solidFill>
                <a:effectLst/>
              </a:rPr>
              <a:t> et </a:t>
            </a:r>
            <a:r>
              <a:rPr lang="da-DK" sz="4000" b="0" i="0" err="1">
                <a:solidFill>
                  <a:srgbClr val="212529"/>
                </a:solidFill>
                <a:effectLst/>
              </a:rPr>
              <a:t>quasi</a:t>
            </a:r>
            <a:r>
              <a:rPr lang="da-DK" sz="4000" b="0" i="0">
                <a:solidFill>
                  <a:srgbClr val="212529"/>
                </a:solidFill>
                <a:effectLst/>
              </a:rPr>
              <a:t> </a:t>
            </a:r>
            <a:r>
              <a:rPr lang="da-DK" sz="4000" b="0" i="0" err="1">
                <a:solidFill>
                  <a:srgbClr val="212529"/>
                </a:solidFill>
                <a:effectLst/>
              </a:rPr>
              <a:t>architecto</a:t>
            </a:r>
            <a:r>
              <a:rPr lang="da-DK" sz="4000" b="0" i="0">
                <a:solidFill>
                  <a:srgbClr val="212529"/>
                </a:solidFill>
                <a:effectLst/>
              </a:rPr>
              <a:t> </a:t>
            </a:r>
            <a:r>
              <a:rPr lang="da-DK" sz="4000" b="0" i="0" err="1">
                <a:solidFill>
                  <a:srgbClr val="212529"/>
                </a:solidFill>
                <a:effectLst/>
              </a:rPr>
              <a:t>beatae</a:t>
            </a:r>
            <a:r>
              <a:rPr lang="da-DK" sz="4000" b="0" i="0">
                <a:solidFill>
                  <a:srgbClr val="212529"/>
                </a:solidFill>
                <a:effectLst/>
              </a:rPr>
              <a:t> vitae dicta </a:t>
            </a:r>
            <a:r>
              <a:rPr lang="da-DK" sz="4000" b="0" i="0" err="1">
                <a:solidFill>
                  <a:srgbClr val="212529"/>
                </a:solidFill>
                <a:effectLst/>
              </a:rPr>
              <a:t>sunt</a:t>
            </a:r>
            <a:r>
              <a:rPr lang="da-DK" sz="4000" b="0" i="0">
                <a:solidFill>
                  <a:srgbClr val="212529"/>
                </a:solidFill>
                <a:effectLst/>
              </a:rPr>
              <a:t>, </a:t>
            </a:r>
            <a:r>
              <a:rPr lang="da-DK" sz="4000" b="0" i="0" err="1">
                <a:solidFill>
                  <a:srgbClr val="212529"/>
                </a:solidFill>
                <a:effectLst/>
              </a:rPr>
              <a:t>explicabo</a:t>
            </a:r>
            <a:r>
              <a:rPr lang="da-DK" sz="4000" b="0" i="0">
                <a:solidFill>
                  <a:srgbClr val="212529"/>
                </a:solidFill>
                <a:effectLst/>
              </a:rPr>
              <a:t>. </a:t>
            </a:r>
          </a:p>
          <a:p>
            <a:pPr>
              <a:lnSpc>
                <a:spcPct val="100000"/>
              </a:lnSpc>
              <a:spcBef>
                <a:spcPts val="0"/>
              </a:spcBef>
              <a:spcAft>
                <a:spcPts val="1200"/>
              </a:spcAft>
            </a:pPr>
            <a:r>
              <a:rPr lang="da-DK" sz="4000" b="0" i="0">
                <a:solidFill>
                  <a:srgbClr val="212529"/>
                </a:solidFill>
                <a:effectLst/>
              </a:rPr>
              <a:t>Nemo </a:t>
            </a:r>
            <a:r>
              <a:rPr lang="da-DK" sz="4000" b="0" i="0" err="1">
                <a:solidFill>
                  <a:srgbClr val="212529"/>
                </a:solidFill>
                <a:effectLst/>
              </a:rPr>
              <a:t>enim</a:t>
            </a:r>
            <a:r>
              <a:rPr lang="da-DK" sz="4000" b="0" i="0">
                <a:solidFill>
                  <a:srgbClr val="212529"/>
                </a:solidFill>
                <a:effectLst/>
              </a:rPr>
              <a:t> </a:t>
            </a:r>
            <a:r>
              <a:rPr lang="da-DK" sz="4000" b="0" i="0" err="1">
                <a:solidFill>
                  <a:srgbClr val="212529"/>
                </a:solidFill>
                <a:effectLst/>
              </a:rPr>
              <a:t>ipsam</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voluptas</a:t>
            </a:r>
            <a:r>
              <a:rPr lang="da-DK" sz="4000" b="0" i="0">
                <a:solidFill>
                  <a:srgbClr val="212529"/>
                </a:solidFill>
                <a:effectLst/>
              </a:rPr>
              <a:t> sit, </a:t>
            </a:r>
            <a:r>
              <a:rPr lang="da-DK" sz="4000" b="0" i="0" err="1">
                <a:solidFill>
                  <a:srgbClr val="212529"/>
                </a:solidFill>
                <a:effectLst/>
              </a:rPr>
              <a:t>aspernatur</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odit</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fugit</a:t>
            </a:r>
            <a:r>
              <a:rPr lang="da-DK" sz="4000" b="0" i="0">
                <a:solidFill>
                  <a:srgbClr val="212529"/>
                </a:solidFill>
                <a:effectLst/>
              </a:rPr>
              <a:t>, </a:t>
            </a:r>
            <a:r>
              <a:rPr lang="da-DK" sz="4000" b="0"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consequuntur</a:t>
            </a:r>
            <a:r>
              <a:rPr lang="da-DK" sz="4000" b="0" i="0">
                <a:solidFill>
                  <a:srgbClr val="212529"/>
                </a:solidFill>
                <a:effectLst/>
              </a:rPr>
              <a:t> </a:t>
            </a:r>
            <a:r>
              <a:rPr lang="da-DK" sz="4000" b="0" i="0" err="1">
                <a:solidFill>
                  <a:srgbClr val="212529"/>
                </a:solidFill>
                <a:effectLst/>
              </a:rPr>
              <a:t>magni</a:t>
            </a:r>
            <a:r>
              <a:rPr lang="da-DK" sz="4000" b="0" i="0">
                <a:solidFill>
                  <a:srgbClr val="212529"/>
                </a:solidFill>
                <a:effectLst/>
              </a:rPr>
              <a:t> </a:t>
            </a:r>
            <a:r>
              <a:rPr lang="da-DK" sz="4000" b="0" i="0" err="1">
                <a:solidFill>
                  <a:srgbClr val="212529"/>
                </a:solidFill>
                <a:effectLst/>
              </a:rPr>
              <a:t>dolores</a:t>
            </a:r>
            <a:r>
              <a:rPr lang="da-DK" sz="4000" b="0" i="0">
                <a:solidFill>
                  <a:srgbClr val="212529"/>
                </a:solidFill>
                <a:effectLst/>
              </a:rPr>
              <a:t> </a:t>
            </a:r>
            <a:r>
              <a:rPr lang="da-DK" sz="4000" b="0" i="0" err="1">
                <a:solidFill>
                  <a:srgbClr val="212529"/>
                </a:solidFill>
                <a:effectLst/>
              </a:rPr>
              <a:t>eos</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ratione</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sequi</a:t>
            </a:r>
            <a:r>
              <a:rPr lang="da-DK" sz="4000" b="0" i="0">
                <a:solidFill>
                  <a:srgbClr val="212529"/>
                </a:solidFill>
                <a:effectLst/>
              </a:rPr>
              <a:t> </a:t>
            </a:r>
            <a:r>
              <a:rPr lang="da-DK" sz="4000" b="0" i="0" err="1">
                <a:solidFill>
                  <a:srgbClr val="212529"/>
                </a:solidFill>
                <a:effectLst/>
              </a:rPr>
              <a:t>nesciunt</a:t>
            </a:r>
            <a:r>
              <a:rPr lang="da-DK" sz="4000" b="0" i="0">
                <a:solidFill>
                  <a:srgbClr val="212529"/>
                </a:solidFill>
                <a:effectLst/>
              </a:rPr>
              <a:t>, </a:t>
            </a:r>
            <a:r>
              <a:rPr lang="da-DK" sz="4000" b="0" i="0" err="1">
                <a:solidFill>
                  <a:srgbClr val="212529"/>
                </a:solidFill>
                <a:effectLst/>
              </a:rPr>
              <a:t>neque</a:t>
            </a:r>
            <a:r>
              <a:rPr lang="da-DK" sz="4000" b="0" i="0">
                <a:solidFill>
                  <a:srgbClr val="212529"/>
                </a:solidFill>
                <a:effectLst/>
              </a:rPr>
              <a:t> </a:t>
            </a:r>
            <a:r>
              <a:rPr lang="da-DK" sz="4000" b="0" i="0" err="1">
                <a:solidFill>
                  <a:srgbClr val="212529"/>
                </a:solidFill>
                <a:effectLst/>
              </a:rPr>
              <a:t>porro</a:t>
            </a:r>
            <a:r>
              <a:rPr lang="da-DK" sz="4000" b="0" i="0">
                <a:solidFill>
                  <a:srgbClr val="212529"/>
                </a:solidFill>
                <a:effectLst/>
              </a:rPr>
              <a:t> </a:t>
            </a:r>
            <a:r>
              <a:rPr lang="da-DK" sz="4000" b="0" i="0" err="1">
                <a:solidFill>
                  <a:srgbClr val="212529"/>
                </a:solidFill>
                <a:effectLst/>
              </a:rPr>
              <a:t>quisquam</a:t>
            </a:r>
            <a:r>
              <a:rPr lang="da-DK" sz="4000" b="0" i="0">
                <a:solidFill>
                  <a:srgbClr val="212529"/>
                </a:solidFill>
                <a:effectLst/>
              </a:rPr>
              <a:t> </a:t>
            </a:r>
            <a:r>
              <a:rPr lang="da-DK" sz="4000" b="0" i="0" err="1">
                <a:solidFill>
                  <a:srgbClr val="212529"/>
                </a:solidFill>
                <a:effectLst/>
              </a:rPr>
              <a:t>est</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do</a:t>
            </a:r>
            <a:r>
              <a:rPr lang="da-DK" sz="4000" b="1" i="0" err="1">
                <a:solidFill>
                  <a:srgbClr val="212529"/>
                </a:solidFill>
                <a:effectLst/>
              </a:rPr>
              <a:t>lorem</a:t>
            </a:r>
            <a:r>
              <a:rPr lang="da-DK" sz="4000" b="1" i="0">
                <a:solidFill>
                  <a:srgbClr val="212529"/>
                </a:solidFill>
                <a:effectLst/>
              </a:rPr>
              <a:t> </a:t>
            </a:r>
            <a:r>
              <a:rPr lang="da-DK" sz="4000" b="1" i="0" err="1">
                <a:solidFill>
                  <a:srgbClr val="212529"/>
                </a:solidFill>
                <a:effectLst/>
              </a:rPr>
              <a:t>ipsum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1" i="0" err="1">
                <a:solidFill>
                  <a:srgbClr val="212529"/>
                </a:solidFill>
                <a:effectLst/>
              </a:rPr>
              <a:t>dolor</a:t>
            </a:r>
            <a:r>
              <a:rPr lang="da-DK" sz="4000" b="1" i="0">
                <a:solidFill>
                  <a:srgbClr val="212529"/>
                </a:solidFill>
                <a:effectLst/>
              </a:rPr>
              <a:t> sit, </a:t>
            </a:r>
            <a:r>
              <a:rPr lang="da-DK" sz="4000" b="1" i="0" err="1">
                <a:solidFill>
                  <a:srgbClr val="212529"/>
                </a:solidFill>
                <a:effectLst/>
              </a:rPr>
              <a:t>amet</a:t>
            </a:r>
            <a:r>
              <a:rPr lang="da-DK" sz="4000" b="1" i="0">
                <a:solidFill>
                  <a:srgbClr val="212529"/>
                </a:solidFill>
                <a:effectLst/>
              </a:rPr>
              <a:t>, </a:t>
            </a:r>
            <a:r>
              <a:rPr lang="da-DK" sz="4000" b="1" i="0" err="1">
                <a:solidFill>
                  <a:srgbClr val="212529"/>
                </a:solidFill>
                <a:effectLst/>
              </a:rPr>
              <a:t>consectetur</a:t>
            </a:r>
            <a:r>
              <a:rPr lang="da-DK" sz="4000" b="1" i="0">
                <a:solidFill>
                  <a:srgbClr val="212529"/>
                </a:solidFill>
                <a:effectLst/>
              </a:rPr>
              <a:t>, </a:t>
            </a:r>
            <a:r>
              <a:rPr lang="da-DK" sz="4000" b="1" i="0" err="1">
                <a:solidFill>
                  <a:srgbClr val="212529"/>
                </a:solidFill>
                <a:effectLst/>
              </a:rPr>
              <a:t>adipisci</a:t>
            </a:r>
            <a:r>
              <a:rPr lang="da-DK" sz="4000" b="0" i="0">
                <a:solidFill>
                  <a:srgbClr val="212529"/>
                </a:solidFill>
                <a:effectLst/>
              </a:rPr>
              <a:t> </a:t>
            </a:r>
            <a:r>
              <a:rPr lang="da-DK" sz="4000" b="0" i="0" err="1">
                <a:solidFill>
                  <a:srgbClr val="212529"/>
                </a:solidFill>
                <a:effectLst/>
              </a:rPr>
              <a:t>v</a:t>
            </a:r>
            <a:r>
              <a:rPr lang="da-DK" sz="4000" b="1" i="0" err="1">
                <a:solidFill>
                  <a:srgbClr val="212529"/>
                </a:solidFill>
                <a:effectLst/>
              </a:rPr>
              <a:t>elit</a:t>
            </a:r>
            <a:r>
              <a:rPr lang="da-DK" sz="4000" b="1" i="0">
                <a:solidFill>
                  <a:srgbClr val="212529"/>
                </a:solidFill>
                <a:effectLst/>
              </a:rPr>
              <a:t>, </a:t>
            </a:r>
            <a:r>
              <a:rPr lang="da-DK" sz="4000" b="1"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non </a:t>
            </a:r>
            <a:r>
              <a:rPr lang="da-DK" sz="4000" b="0" i="0" err="1">
                <a:solidFill>
                  <a:srgbClr val="212529"/>
                </a:solidFill>
                <a:effectLst/>
              </a:rPr>
              <a:t>numquam</a:t>
            </a:r>
            <a:r>
              <a:rPr lang="da-DK" sz="4000" b="0" i="0">
                <a:solidFill>
                  <a:srgbClr val="212529"/>
                </a:solidFill>
                <a:effectLst/>
              </a:rPr>
              <a:t> </a:t>
            </a:r>
            <a:r>
              <a:rPr lang="da-DK" sz="4000" b="1" i="0" err="1">
                <a:solidFill>
                  <a:srgbClr val="212529"/>
                </a:solidFill>
                <a:effectLst/>
              </a:rPr>
              <a:t>eius</a:t>
            </a:r>
            <a:r>
              <a:rPr lang="da-DK" sz="4000" b="1" i="0">
                <a:solidFill>
                  <a:srgbClr val="212529"/>
                </a:solidFill>
                <a:effectLst/>
              </a:rPr>
              <a:t> mod</a:t>
            </a:r>
            <a:r>
              <a:rPr lang="da-DK" sz="4000" b="0" i="0">
                <a:solidFill>
                  <a:srgbClr val="212529"/>
                </a:solidFill>
                <a:effectLst/>
              </a:rPr>
              <a:t>i </a:t>
            </a:r>
            <a:r>
              <a:rPr lang="da-DK" sz="4000" b="1" i="0">
                <a:solidFill>
                  <a:srgbClr val="212529"/>
                </a:solidFill>
                <a:effectLst/>
              </a:rPr>
              <a:t>tempor</a:t>
            </a:r>
            <a:r>
              <a:rPr lang="da-DK" sz="4000" b="0" i="0">
                <a:solidFill>
                  <a:srgbClr val="212529"/>
                </a:solidFill>
                <a:effectLst/>
              </a:rPr>
              <a:t>a </a:t>
            </a:r>
            <a:r>
              <a:rPr lang="da-DK" sz="4000" b="1" i="0" err="1">
                <a:solidFill>
                  <a:srgbClr val="212529"/>
                </a:solidFill>
                <a:effectLst/>
              </a:rPr>
              <a:t>incidunt</a:t>
            </a:r>
            <a:r>
              <a:rPr lang="da-DK" sz="4000" b="1" i="0">
                <a:solidFill>
                  <a:srgbClr val="212529"/>
                </a:solidFill>
                <a:effectLst/>
              </a:rPr>
              <a:t>, ut </a:t>
            </a:r>
            <a:r>
              <a:rPr lang="da-DK" sz="4000" b="1" i="0" err="1">
                <a:solidFill>
                  <a:srgbClr val="212529"/>
                </a:solidFill>
                <a:effectLst/>
              </a:rPr>
              <a:t>labore</a:t>
            </a:r>
            <a:r>
              <a:rPr lang="da-DK" sz="4000" b="1" i="0">
                <a:solidFill>
                  <a:srgbClr val="212529"/>
                </a:solidFill>
                <a:effectLst/>
              </a:rPr>
              <a:t> et </a:t>
            </a:r>
            <a:r>
              <a:rPr lang="da-DK" sz="4000" b="1" i="0" err="1">
                <a:solidFill>
                  <a:srgbClr val="212529"/>
                </a:solidFill>
                <a:effectLst/>
              </a:rPr>
              <a:t>dolore</a:t>
            </a:r>
            <a:r>
              <a:rPr lang="da-DK" sz="4000" b="1" i="0">
                <a:solidFill>
                  <a:srgbClr val="212529"/>
                </a:solidFill>
                <a:effectLst/>
              </a:rPr>
              <a:t> </a:t>
            </a:r>
            <a:r>
              <a:rPr lang="da-DK" sz="4000" b="1" i="0" err="1">
                <a:solidFill>
                  <a:srgbClr val="212529"/>
                </a:solidFill>
                <a:effectLst/>
              </a:rPr>
              <a:t>magna</a:t>
            </a:r>
            <a:r>
              <a:rPr lang="da-DK" sz="4000" b="0" i="0" err="1">
                <a:solidFill>
                  <a:srgbClr val="212529"/>
                </a:solidFill>
                <a:effectLst/>
              </a:rPr>
              <a:t>m</a:t>
            </a:r>
            <a:r>
              <a:rPr lang="da-DK" sz="4000" b="0" i="0">
                <a:solidFill>
                  <a:srgbClr val="212529"/>
                </a:solidFill>
                <a:effectLst/>
              </a:rPr>
              <a:t> </a:t>
            </a:r>
            <a:r>
              <a:rPr lang="da-DK" sz="4000" b="1" i="0" err="1">
                <a:solidFill>
                  <a:srgbClr val="212529"/>
                </a:solidFill>
                <a:effectLst/>
              </a:rPr>
              <a:t>aliqua</a:t>
            </a:r>
            <a:r>
              <a:rPr lang="da-DK" sz="4000" b="0" i="0" err="1">
                <a:solidFill>
                  <a:srgbClr val="212529"/>
                </a:solidFill>
                <a:effectLst/>
              </a:rPr>
              <a:t>m</a:t>
            </a:r>
            <a:r>
              <a:rPr lang="da-DK" sz="4000" b="0" i="0">
                <a:solidFill>
                  <a:srgbClr val="212529"/>
                </a:solidFill>
                <a:effectLst/>
              </a:rPr>
              <a:t> </a:t>
            </a:r>
            <a:r>
              <a:rPr lang="da-DK" sz="4000" b="0" i="0" err="1">
                <a:solidFill>
                  <a:srgbClr val="212529"/>
                </a:solidFill>
                <a:effectLst/>
              </a:rPr>
              <a:t>quaerat</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p>
        </p:txBody>
      </p:sp>
      <p:sp>
        <p:nvSpPr>
          <p:cNvPr id="4" name="Pladsholder til tekst 7">
            <a:extLst>
              <a:ext uri="{FF2B5EF4-FFF2-40B4-BE49-F238E27FC236}">
                <a16:creationId xmlns:a16="http://schemas.microsoft.com/office/drawing/2014/main" id="{BE87E1D9-F298-CE78-5A35-A613CFCBBC87}"/>
              </a:ext>
            </a:extLst>
          </p:cNvPr>
          <p:cNvSpPr txBox="1">
            <a:spLocks/>
          </p:cNvSpPr>
          <p:nvPr/>
        </p:nvSpPr>
        <p:spPr>
          <a:xfrm>
            <a:off x="2307259" y="11747489"/>
            <a:ext cx="6041402" cy="3329180"/>
          </a:xfrm>
          <a:prstGeom prst="rect">
            <a:avLst/>
          </a:prstGeom>
        </p:spPr>
        <p:txBody>
          <a:bodyPr vert="horz" lIns="0" tIns="0" rIns="0" bIns="0" rtlCol="0" anchor="t">
            <a:noAutofit/>
          </a:bodyPr>
          <a:lstStyle>
            <a:lvl1pPr marL="0" indent="0" algn="l" defTabSz="1535653" rtl="0" eaLnBrk="1" latinLnBrk="0" hangingPunct="1">
              <a:lnSpc>
                <a:spcPct val="110000"/>
              </a:lnSpc>
              <a:spcBef>
                <a:spcPts val="2015"/>
              </a:spcBef>
              <a:spcAft>
                <a:spcPts val="1008"/>
              </a:spcAft>
              <a:buFont typeface="Arial" panose="020B0604020202020204" pitchFamily="34" charset="0"/>
              <a:buChar char="​"/>
              <a:defRPr sz="3200" b="1" kern="1200">
                <a:solidFill>
                  <a:schemeClr val="tx1"/>
                </a:solidFill>
                <a:latin typeface="+mn-lt"/>
                <a:ea typeface="+mn-ea"/>
                <a:cs typeface="+mn-cs"/>
              </a:defRPr>
            </a:lvl1pPr>
            <a:lvl2pPr marL="0" indent="0" algn="l" defTabSz="1535653" rtl="0" eaLnBrk="1" latinLnBrk="0" hangingPunct="1">
              <a:lnSpc>
                <a:spcPct val="110000"/>
              </a:lnSpc>
              <a:spcBef>
                <a:spcPts val="0"/>
              </a:spcBef>
              <a:spcAft>
                <a:spcPts val="2015"/>
              </a:spcAft>
              <a:buFont typeface="Arial" panose="020B0604020202020204" pitchFamily="34" charset="0"/>
              <a:buChar char="​"/>
              <a:defRPr sz="3200" kern="1200">
                <a:solidFill>
                  <a:schemeClr val="tx1"/>
                </a:solidFill>
                <a:latin typeface="+mn-lt"/>
                <a:ea typeface="+mn-ea"/>
                <a:cs typeface="+mn-cs"/>
              </a:defRPr>
            </a:lvl2pPr>
            <a:lvl3pPr marL="302293" indent="-302293" algn="l" defTabSz="1535653" rtl="0" eaLnBrk="1" latinLnBrk="0" hangingPunct="1">
              <a:lnSpc>
                <a:spcPct val="110000"/>
              </a:lnSpc>
              <a:spcBef>
                <a:spcPts val="0"/>
              </a:spcBef>
              <a:spcAft>
                <a:spcPts val="2015"/>
              </a:spcAft>
              <a:buFont typeface="Arial" panose="020B0604020202020204" pitchFamily="34" charset="0"/>
              <a:buChar char="•"/>
              <a:defRPr sz="3200" kern="1200">
                <a:solidFill>
                  <a:schemeClr val="tx1"/>
                </a:solidFill>
                <a:latin typeface="+mn-lt"/>
                <a:ea typeface="+mn-ea"/>
                <a:cs typeface="+mn-cs"/>
              </a:defRPr>
            </a:lvl3pPr>
            <a:lvl4pPr marL="604588" indent="-302293" algn="l" defTabSz="1535653" rtl="0" eaLnBrk="1" latinLnBrk="0" hangingPunct="1">
              <a:lnSpc>
                <a:spcPct val="110000"/>
              </a:lnSpc>
              <a:spcBef>
                <a:spcPts val="0"/>
              </a:spcBef>
              <a:spcAft>
                <a:spcPts val="1680"/>
              </a:spcAft>
              <a:buFont typeface="Arial" panose="020B0604020202020204" pitchFamily="34" charset="0"/>
              <a:buChar char="•"/>
              <a:defRPr sz="2400" b="0" kern="1200">
                <a:solidFill>
                  <a:schemeClr val="tx1"/>
                </a:solidFill>
                <a:latin typeface="+mn-lt"/>
                <a:ea typeface="+mn-ea"/>
                <a:cs typeface="+mn-cs"/>
              </a:defRPr>
            </a:lvl4pPr>
            <a:lvl5pPr marL="906881" indent="-302293" algn="l" defTabSz="1535653" rtl="0" eaLnBrk="1" latinLnBrk="0" hangingPunct="1">
              <a:lnSpc>
                <a:spcPct val="110000"/>
              </a:lnSpc>
              <a:spcBef>
                <a:spcPts val="0"/>
              </a:spcBef>
              <a:spcAft>
                <a:spcPts val="1343"/>
              </a:spcAft>
              <a:buFont typeface="Arial" panose="020B0604020202020204" pitchFamily="34" charset="0"/>
              <a:buChar char="•"/>
              <a:tabLst/>
              <a:defRPr sz="2000" kern="1200">
                <a:solidFill>
                  <a:schemeClr val="tx1"/>
                </a:solidFill>
                <a:latin typeface="+mn-lt"/>
                <a:ea typeface="+mn-ea"/>
                <a:cs typeface="+mn-cs"/>
              </a:defRPr>
            </a:lvl5pPr>
            <a:lvl6pPr marL="0" indent="0" algn="l" defTabSz="1535653" rtl="0" eaLnBrk="1" latinLnBrk="0" hangingPunct="1">
              <a:lnSpc>
                <a:spcPct val="110000"/>
              </a:lnSpc>
              <a:spcBef>
                <a:spcPts val="1008"/>
              </a:spcBef>
              <a:spcAft>
                <a:spcPts val="1008"/>
              </a:spcAft>
              <a:buFont typeface="Arial" panose="020B0604020202020204" pitchFamily="34" charset="0"/>
              <a:buChar char="​"/>
              <a:defRPr sz="1600" b="1" kern="1200">
                <a:solidFill>
                  <a:schemeClr val="tx1"/>
                </a:solidFill>
                <a:latin typeface="+mn-lt"/>
                <a:ea typeface="+mn-ea"/>
                <a:cs typeface="+mn-cs"/>
              </a:defRPr>
            </a:lvl6pPr>
            <a:lvl7pPr marL="0" indent="0" algn="l" defTabSz="1535653" rtl="0" eaLnBrk="1" latinLnBrk="0" hangingPunct="1">
              <a:lnSpc>
                <a:spcPct val="110000"/>
              </a:lnSpc>
              <a:spcBef>
                <a:spcPts val="0"/>
              </a:spcBef>
              <a:spcAft>
                <a:spcPts val="1008"/>
              </a:spcAft>
              <a:buFont typeface="Arial" panose="020B0604020202020204" pitchFamily="34" charset="0"/>
              <a:buChar char="​"/>
              <a:defRPr sz="1600" b="0" kern="1200" baseline="0">
                <a:solidFill>
                  <a:schemeClr val="tx1"/>
                </a:solidFill>
                <a:latin typeface="+mn-lt"/>
                <a:ea typeface="+mn-ea"/>
                <a:cs typeface="+mn-cs"/>
              </a:defRPr>
            </a:lvl7pPr>
            <a:lvl8pPr marL="302293" indent="-302293" algn="l" defTabSz="1535653" rtl="0" eaLnBrk="1" latinLnBrk="0" hangingPunct="1">
              <a:lnSpc>
                <a:spcPct val="110000"/>
              </a:lnSpc>
              <a:spcBef>
                <a:spcPts val="0"/>
              </a:spcBef>
              <a:spcAft>
                <a:spcPts val="1008"/>
              </a:spcAft>
              <a:buFont typeface="Arial" panose="020B0604020202020204" pitchFamily="34" charset="0"/>
              <a:buChar char="•"/>
              <a:defRPr sz="1600" kern="1200">
                <a:solidFill>
                  <a:schemeClr val="tx1"/>
                </a:solidFill>
                <a:latin typeface="+mn-lt"/>
                <a:ea typeface="+mn-ea"/>
                <a:cs typeface="+mn-cs"/>
              </a:defRPr>
            </a:lvl8pPr>
            <a:lvl9pPr marL="0" indent="0" algn="l" defTabSz="1535653" rtl="0" eaLnBrk="1" latinLnBrk="0" hangingPunct="1">
              <a:lnSpc>
                <a:spcPct val="83000"/>
              </a:lnSpc>
              <a:spcBef>
                <a:spcPts val="0"/>
              </a:spcBef>
              <a:spcAft>
                <a:spcPts val="0"/>
              </a:spcAft>
              <a:buFont typeface="Arial" panose="020B0604020202020204" pitchFamily="34" charset="0"/>
              <a:buChar char="​"/>
              <a:defRPr sz="11084" b="1" kern="1200" baseline="0">
                <a:solidFill>
                  <a:schemeClr val="tx1"/>
                </a:solidFill>
                <a:latin typeface="+mn-lt"/>
                <a:ea typeface="+mn-ea"/>
                <a:cs typeface="+mn-cs"/>
              </a:defRPr>
            </a:lvl9pPr>
          </a:lstStyle>
          <a:p>
            <a:pPr>
              <a:spcBef>
                <a:spcPts val="2014"/>
              </a:spcBef>
              <a:buFont typeface="Arial" panose="020B0604020202020204" pitchFamily="34" charset="0"/>
              <a:buNone/>
            </a:pPr>
            <a:r>
              <a:rPr lang="da-DK">
                <a:cs typeface="Arial"/>
              </a:rPr>
              <a:t>Contact information: </a:t>
            </a:r>
          </a:p>
          <a:p>
            <a:pPr>
              <a:spcBef>
                <a:spcPts val="2014"/>
              </a:spcBef>
              <a:buFont typeface="Arial" panose="020B0604020202020204" pitchFamily="34" charset="0"/>
              <a:buNone/>
            </a:pPr>
            <a:r>
              <a:rPr lang="da-DK" err="1">
                <a:cs typeface="Arial"/>
              </a:rPr>
              <a:t>Name</a:t>
            </a:r>
            <a:r>
              <a:rPr lang="da-DK">
                <a:cs typeface="Arial"/>
              </a:rPr>
              <a:t>:</a:t>
            </a:r>
            <a:br>
              <a:rPr lang="da-DK">
                <a:cs typeface="Arial"/>
              </a:rPr>
            </a:br>
            <a:r>
              <a:rPr lang="da-DK" err="1">
                <a:cs typeface="Arial"/>
              </a:rPr>
              <a:t>Email</a:t>
            </a:r>
            <a:endParaRPr lang="da-DK">
              <a:cs typeface="Arial"/>
            </a:endParaRPr>
          </a:p>
        </p:txBody>
      </p:sp>
      <p:pic>
        <p:nvPicPr>
          <p:cNvPr id="10" name="Picture 9">
            <a:extLst>
              <a:ext uri="{FF2B5EF4-FFF2-40B4-BE49-F238E27FC236}">
                <a16:creationId xmlns:a16="http://schemas.microsoft.com/office/drawing/2014/main" id="{E929072B-1A75-D0AD-F309-38C89120FE1A}"/>
              </a:ext>
            </a:extLst>
          </p:cNvPr>
          <p:cNvPicPr>
            <a:picLocks noChangeAspect="1"/>
          </p:cNvPicPr>
          <p:nvPr/>
        </p:nvPicPr>
        <p:blipFill>
          <a:blip r:embed="rId4"/>
          <a:stretch>
            <a:fillRect/>
          </a:stretch>
        </p:blipFill>
        <p:spPr>
          <a:xfrm>
            <a:off x="2019991" y="6734721"/>
            <a:ext cx="4876800" cy="4876800"/>
          </a:xfrm>
          <a:prstGeom prst="rect">
            <a:avLst/>
          </a:prstGeom>
        </p:spPr>
      </p:pic>
      <p:sp>
        <p:nvSpPr>
          <p:cNvPr id="11" name="Title 1">
            <a:extLst>
              <a:ext uri="{FF2B5EF4-FFF2-40B4-BE49-F238E27FC236}">
                <a16:creationId xmlns:a16="http://schemas.microsoft.com/office/drawing/2014/main" id="{C87A89C2-9B76-1E36-E544-64B2E5A6E3F0}"/>
              </a:ext>
            </a:extLst>
          </p:cNvPr>
          <p:cNvSpPr>
            <a:spLocks noGrp="1"/>
          </p:cNvSpPr>
          <p:nvPr>
            <p:ph type="title"/>
          </p:nvPr>
        </p:nvSpPr>
        <p:spPr>
          <a:xfrm>
            <a:off x="1455074" y="3895425"/>
            <a:ext cx="26279431" cy="2421931"/>
          </a:xfrm>
        </p:spPr>
        <p:txBody>
          <a:bodyPr vert="horz" lIns="91440" tIns="45720" rIns="91440" bIns="45720" rtlCol="0" anchor="b">
            <a:noAutofit/>
          </a:bodyPr>
          <a:lstStyle/>
          <a:p>
            <a:r>
              <a:rPr lang="da-DK" sz="12000" b="1" err="1"/>
              <a:t>Very</a:t>
            </a:r>
            <a:r>
              <a:rPr lang="da-DK" sz="12000" b="1"/>
              <a:t> </a:t>
            </a:r>
            <a:r>
              <a:rPr lang="da-DK" sz="12000" b="1" err="1"/>
              <a:t>awesome</a:t>
            </a:r>
            <a:r>
              <a:rPr lang="da-DK" sz="12000" b="1"/>
              <a:t> poster </a:t>
            </a:r>
            <a:r>
              <a:rPr lang="da-DK" sz="12000" b="1" err="1"/>
              <a:t>title</a:t>
            </a:r>
            <a:endParaRPr lang="da-DK" sz="12000" b="1"/>
          </a:p>
        </p:txBody>
      </p:sp>
      <p:pic>
        <p:nvPicPr>
          <p:cNvPr id="12" name="Picture 11">
            <a:extLst>
              <a:ext uri="{FF2B5EF4-FFF2-40B4-BE49-F238E27FC236}">
                <a16:creationId xmlns:a16="http://schemas.microsoft.com/office/drawing/2014/main" id="{E1F73B25-4265-8476-5050-AADE4628C22D}"/>
              </a:ext>
            </a:extLst>
          </p:cNvPr>
          <p:cNvPicPr>
            <a:picLocks noChangeAspect="1"/>
          </p:cNvPicPr>
          <p:nvPr/>
        </p:nvPicPr>
        <p:blipFill>
          <a:blip r:embed="rId5">
            <a:extLst>
              <a:ext uri="{28A0092B-C50C-407E-A947-70E740481C1C}">
                <a14:useLocalDpi xmlns:a14="http://schemas.microsoft.com/office/drawing/2010/main" val="0"/>
              </a:ext>
            </a:extLst>
          </a:blip>
          <a:srcRect l="13024" b="-1750"/>
          <a:stretch>
            <a:fillRect/>
          </a:stretch>
        </p:blipFill>
        <p:spPr>
          <a:xfrm>
            <a:off x="-55" y="673034"/>
            <a:ext cx="22856773" cy="3246921"/>
          </a:xfrm>
          <a:prstGeom prst="rect">
            <a:avLst/>
          </a:prstGeom>
        </p:spPr>
      </p:pic>
      <p:pic>
        <p:nvPicPr>
          <p:cNvPr id="13" name="Picture 2">
            <a:extLst>
              <a:ext uri="{FF2B5EF4-FFF2-40B4-BE49-F238E27FC236}">
                <a16:creationId xmlns:a16="http://schemas.microsoft.com/office/drawing/2014/main" id="{98388C28-6AEA-F643-F2DE-9A588F5442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53070" y="1160956"/>
            <a:ext cx="4234690" cy="11316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BF80BEB-4542-C575-57A1-7B06DC6B1CCF}"/>
              </a:ext>
            </a:extLst>
          </p:cNvPr>
          <p:cNvPicPr>
            <a:picLocks noChangeAspect="1"/>
          </p:cNvPicPr>
          <p:nvPr/>
        </p:nvPicPr>
        <p:blipFill>
          <a:blip r:embed="rId7"/>
          <a:stretch>
            <a:fillRect/>
          </a:stretch>
        </p:blipFill>
        <p:spPr>
          <a:xfrm>
            <a:off x="10908593" y="40433231"/>
            <a:ext cx="7773445" cy="1923318"/>
          </a:xfrm>
          <a:prstGeom prst="rect">
            <a:avLst/>
          </a:prstGeom>
        </p:spPr>
      </p:pic>
    </p:spTree>
    <p:extLst>
      <p:ext uri="{BB962C8B-B14F-4D97-AF65-F5344CB8AC3E}">
        <p14:creationId xmlns:p14="http://schemas.microsoft.com/office/powerpoint/2010/main" val="52172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1CED98-16BB-E932-0FF8-6F7F8EC0D613}"/>
              </a:ext>
            </a:extLst>
          </p:cNvPr>
          <p:cNvSpPr>
            <a:spLocks noGrp="1"/>
          </p:cNvSpPr>
          <p:nvPr>
            <p:ph type="title"/>
          </p:nvPr>
        </p:nvSpPr>
        <p:spPr>
          <a:xfrm>
            <a:off x="1241239" y="3665769"/>
            <a:ext cx="26279431" cy="2478115"/>
          </a:xfrm>
        </p:spPr>
        <p:txBody>
          <a:bodyPr anchor="b">
            <a:noAutofit/>
          </a:bodyPr>
          <a:lstStyle/>
          <a:p>
            <a:r>
              <a:rPr lang="da-DK" sz="12000" b="1" err="1"/>
              <a:t>Very</a:t>
            </a:r>
            <a:r>
              <a:rPr lang="da-DK" sz="12000" b="1"/>
              <a:t> </a:t>
            </a:r>
            <a:r>
              <a:rPr lang="da-DK" sz="12000" b="1" err="1"/>
              <a:t>awesome</a:t>
            </a:r>
            <a:r>
              <a:rPr lang="da-DK" sz="12000" b="1"/>
              <a:t> poster </a:t>
            </a:r>
            <a:r>
              <a:rPr lang="da-DK" sz="12000" b="1" err="1"/>
              <a:t>title</a:t>
            </a:r>
            <a:endParaRPr lang="da-DK" sz="12000" b="1"/>
          </a:p>
        </p:txBody>
      </p:sp>
      <p:sp>
        <p:nvSpPr>
          <p:cNvPr id="10" name="Subtitle 23">
            <a:extLst>
              <a:ext uri="{FF2B5EF4-FFF2-40B4-BE49-F238E27FC236}">
                <a16:creationId xmlns:a16="http://schemas.microsoft.com/office/drawing/2014/main" id="{BF850996-7BC1-98C0-81B2-CD5CF7AE6D7F}"/>
              </a:ext>
            </a:extLst>
          </p:cNvPr>
          <p:cNvSpPr txBox="1">
            <a:spLocks/>
          </p:cNvSpPr>
          <p:nvPr/>
        </p:nvSpPr>
        <p:spPr>
          <a:xfrm>
            <a:off x="8053289" y="6933663"/>
            <a:ext cx="21122874" cy="9595536"/>
          </a:xfrm>
          <a:prstGeom prst="rect">
            <a:avLst/>
          </a:prstGeom>
        </p:spPr>
        <p:txBody>
          <a:bodyPr vert="horz" lIns="91440" tIns="45720" rIns="91440" bIns="45720" rtlCol="0" anchor="t">
            <a:no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756285" indent="-756285">
              <a:lnSpc>
                <a:spcPct val="100000"/>
              </a:lnSpc>
              <a:spcBef>
                <a:spcPts val="0"/>
              </a:spcBef>
              <a:spcAft>
                <a:spcPts val="1200"/>
              </a:spcAft>
            </a:pPr>
            <a:r>
              <a:rPr lang="da-DK" sz="4000" b="0" i="0">
                <a:solidFill>
                  <a:srgbClr val="212529"/>
                </a:solidFill>
                <a:effectLst/>
              </a:rPr>
              <a:t>Sed ut perspiciatis unde omnis iste natus error sit voluptatem accusantium doloremque laudantium, totam rem aperiam eaque ipsa, quae ab illo inventore veritatis et quasi architecto beatae vitae dicta sunt, explicabo. </a:t>
            </a:r>
            <a:endParaRPr lang="da-DK"/>
          </a:p>
          <a:p>
            <a:pPr marL="756285" indent="-756285">
              <a:lnSpc>
                <a:spcPct val="100000"/>
              </a:lnSpc>
              <a:spcBef>
                <a:spcPts val="0"/>
              </a:spcBef>
              <a:spcAft>
                <a:spcPts val="1200"/>
              </a:spcAft>
            </a:pPr>
            <a:r>
              <a:rPr lang="da-DK" sz="4000" b="0" i="0">
                <a:solidFill>
                  <a:srgbClr val="212529"/>
                </a:solidFill>
                <a:effectLst/>
              </a:rPr>
              <a:t>Nemo enim ipsam voluptatem, quia voluptas sit, aspernatur aut odit aut fugit, sed quia consequuntur magni dolores eos, qui ratione voluptatem sequi nesciunt, neque porro quisquam est, qui do</a:t>
            </a:r>
            <a:r>
              <a:rPr lang="da-DK" sz="4000" b="1" i="0">
                <a:solidFill>
                  <a:srgbClr val="212529"/>
                </a:solidFill>
                <a:effectLst/>
              </a:rPr>
              <a:t>lorem ipsum</a:t>
            </a:r>
            <a:r>
              <a:rPr lang="da-DK" sz="4000" b="0" i="0">
                <a:solidFill>
                  <a:srgbClr val="212529"/>
                </a:solidFill>
                <a:effectLst/>
              </a:rPr>
              <a:t>, quia </a:t>
            </a:r>
            <a:r>
              <a:rPr lang="da-DK" sz="4000" b="1" i="0">
                <a:solidFill>
                  <a:srgbClr val="212529"/>
                </a:solidFill>
                <a:effectLst/>
              </a:rPr>
              <a:t>dolor sit, amet, consectetur, adipisci</a:t>
            </a:r>
            <a:r>
              <a:rPr lang="da-DK" sz="4000" b="0" i="0">
                <a:solidFill>
                  <a:srgbClr val="212529"/>
                </a:solidFill>
                <a:effectLst/>
              </a:rPr>
              <a:t> v</a:t>
            </a:r>
            <a:r>
              <a:rPr lang="da-DK" sz="4000" b="1" i="0">
                <a:solidFill>
                  <a:srgbClr val="212529"/>
                </a:solidFill>
                <a:effectLst/>
              </a:rPr>
              <a:t>elit, sed</a:t>
            </a:r>
            <a:r>
              <a:rPr lang="da-DK" sz="4000" b="0" i="0">
                <a:solidFill>
                  <a:srgbClr val="212529"/>
                </a:solidFill>
                <a:effectLst/>
              </a:rPr>
              <a:t> quia non numquam </a:t>
            </a:r>
            <a:r>
              <a:rPr lang="da-DK" sz="4000" b="1" i="0">
                <a:solidFill>
                  <a:srgbClr val="212529"/>
                </a:solidFill>
                <a:effectLst/>
              </a:rPr>
              <a:t>eius mod</a:t>
            </a:r>
            <a:r>
              <a:rPr lang="da-DK" sz="4000" b="0" i="0">
                <a:solidFill>
                  <a:srgbClr val="212529"/>
                </a:solidFill>
                <a:effectLst/>
              </a:rPr>
              <a:t>i </a:t>
            </a:r>
            <a:r>
              <a:rPr lang="da-DK" sz="4000" b="1" i="0">
                <a:solidFill>
                  <a:srgbClr val="212529"/>
                </a:solidFill>
                <a:effectLst/>
              </a:rPr>
              <a:t>tempor</a:t>
            </a:r>
            <a:r>
              <a:rPr lang="da-DK" sz="4000" b="0" i="0">
                <a:solidFill>
                  <a:srgbClr val="212529"/>
                </a:solidFill>
                <a:effectLst/>
              </a:rPr>
              <a:t>a </a:t>
            </a:r>
            <a:r>
              <a:rPr lang="da-DK" sz="4000" b="1" i="0">
                <a:solidFill>
                  <a:srgbClr val="212529"/>
                </a:solidFill>
                <a:effectLst/>
              </a:rPr>
              <a:t>incidunt, ut labore et dolore magna</a:t>
            </a:r>
            <a:r>
              <a:rPr lang="da-DK" sz="4000" b="0" i="0">
                <a:solidFill>
                  <a:srgbClr val="212529"/>
                </a:solidFill>
                <a:effectLst/>
              </a:rPr>
              <a:t>m </a:t>
            </a:r>
            <a:r>
              <a:rPr lang="da-DK" sz="4000" b="1" i="0">
                <a:solidFill>
                  <a:srgbClr val="212529"/>
                </a:solidFill>
                <a:effectLst/>
              </a:rPr>
              <a:t>aliqua</a:t>
            </a:r>
            <a:r>
              <a:rPr lang="da-DK" sz="4000" b="0" i="0">
                <a:solidFill>
                  <a:srgbClr val="212529"/>
                </a:solidFill>
                <a:effectLst/>
              </a:rPr>
              <a:t>m quaerat voluptatem. </a:t>
            </a:r>
          </a:p>
          <a:p>
            <a:pPr marL="756285" indent="-756285">
              <a:lnSpc>
                <a:spcPct val="100000"/>
              </a:lnSpc>
              <a:spcBef>
                <a:spcPts val="0"/>
              </a:spcBef>
              <a:spcAft>
                <a:spcPts val="1200"/>
              </a:spcAft>
            </a:pPr>
            <a:r>
              <a:rPr lang="da-DK" sz="4000" b="1" i="0">
                <a:solidFill>
                  <a:srgbClr val="212529"/>
                </a:solidFill>
                <a:effectLst/>
              </a:rPr>
              <a:t>Ut enim ad minim</a:t>
            </a:r>
            <a:r>
              <a:rPr lang="da-DK" sz="4000" b="0" i="0">
                <a:solidFill>
                  <a:srgbClr val="212529"/>
                </a:solidFill>
                <a:effectLst/>
              </a:rPr>
              <a:t>a </a:t>
            </a:r>
            <a:r>
              <a:rPr lang="da-DK" sz="4000" b="1" i="0">
                <a:solidFill>
                  <a:srgbClr val="212529"/>
                </a:solidFill>
                <a:effectLst/>
              </a:rPr>
              <a:t>veniam, quis nostru</a:t>
            </a:r>
            <a:r>
              <a:rPr lang="da-DK" sz="4000" b="0" i="0">
                <a:solidFill>
                  <a:srgbClr val="212529"/>
                </a:solidFill>
                <a:effectLst/>
              </a:rPr>
              <a:t>m </a:t>
            </a:r>
            <a:r>
              <a:rPr lang="da-DK" sz="4000" b="1" i="0">
                <a:solidFill>
                  <a:srgbClr val="212529"/>
                </a:solidFill>
                <a:effectLst/>
              </a:rPr>
              <a:t>exercitation</a:t>
            </a:r>
            <a:r>
              <a:rPr lang="da-DK" sz="4000" b="0" i="0">
                <a:solidFill>
                  <a:srgbClr val="212529"/>
                </a:solidFill>
                <a:effectLst/>
              </a:rPr>
              <a:t>em </a:t>
            </a:r>
            <a:r>
              <a:rPr lang="da-DK" sz="4000" b="1" i="0">
                <a:solidFill>
                  <a:srgbClr val="212529"/>
                </a:solidFill>
                <a:effectLst/>
              </a:rPr>
              <a:t>ullam co</a:t>
            </a:r>
            <a:r>
              <a:rPr lang="da-DK" sz="4000" b="0" i="0">
                <a:solidFill>
                  <a:srgbClr val="212529"/>
                </a:solidFill>
                <a:effectLst/>
              </a:rPr>
              <a:t>rporis suscipit</a:t>
            </a:r>
            <a:r>
              <a:rPr lang="da-DK" sz="4000" b="1" i="0">
                <a:solidFill>
                  <a:srgbClr val="212529"/>
                </a:solidFill>
                <a:effectLst/>
              </a:rPr>
              <a:t> labori</a:t>
            </a:r>
            <a:r>
              <a:rPr lang="da-DK" sz="4000" b="0" i="0">
                <a:solidFill>
                  <a:srgbClr val="212529"/>
                </a:solidFill>
                <a:effectLst/>
              </a:rPr>
              <a:t>o</a:t>
            </a:r>
            <a:r>
              <a:rPr lang="da-DK" sz="4000" b="1" i="0">
                <a:solidFill>
                  <a:srgbClr val="212529"/>
                </a:solidFill>
                <a:effectLst/>
              </a:rPr>
              <a:t>s</a:t>
            </a:r>
            <a:r>
              <a:rPr lang="da-DK" sz="4000" b="0" i="0">
                <a:solidFill>
                  <a:srgbClr val="212529"/>
                </a:solidFill>
                <a:effectLst/>
              </a:rPr>
              <a:t>am, </a:t>
            </a:r>
            <a:r>
              <a:rPr lang="da-DK" sz="4000" b="1" i="0">
                <a:solidFill>
                  <a:srgbClr val="212529"/>
                </a:solidFill>
                <a:effectLst/>
              </a:rPr>
              <a:t>nisi ut aliquid ex ea commodi consequat</a:t>
            </a:r>
            <a:r>
              <a:rPr lang="da-DK" sz="4000" b="0" i="0">
                <a:solidFill>
                  <a:srgbClr val="212529"/>
                </a:solidFill>
                <a:effectLst/>
              </a:rPr>
              <a:t>ur? </a:t>
            </a:r>
            <a:r>
              <a:rPr lang="da-DK" sz="4000" b="1" i="0">
                <a:solidFill>
                  <a:srgbClr val="212529"/>
                </a:solidFill>
                <a:effectLst/>
              </a:rPr>
              <a:t>Quis aute</a:t>
            </a:r>
            <a:r>
              <a:rPr lang="da-DK" sz="4000" b="0" i="0">
                <a:solidFill>
                  <a:srgbClr val="212529"/>
                </a:solidFill>
                <a:effectLst/>
              </a:rPr>
              <a:t>m vel eum </a:t>
            </a:r>
            <a:r>
              <a:rPr lang="da-DK" sz="4000" b="1" i="0">
                <a:solidFill>
                  <a:srgbClr val="212529"/>
                </a:solidFill>
                <a:effectLst/>
              </a:rPr>
              <a:t>iure reprehenderit,</a:t>
            </a:r>
            <a:r>
              <a:rPr lang="da-DK" sz="4000" b="0" i="0">
                <a:solidFill>
                  <a:srgbClr val="212529"/>
                </a:solidFill>
                <a:effectLst/>
              </a:rPr>
              <a:t> qui </a:t>
            </a:r>
            <a:r>
              <a:rPr lang="da-DK" sz="4000" b="1" i="0">
                <a:solidFill>
                  <a:srgbClr val="212529"/>
                </a:solidFill>
                <a:effectLst/>
              </a:rPr>
              <a:t>in</a:t>
            </a:r>
            <a:r>
              <a:rPr lang="da-DK" sz="4000" b="0" i="0">
                <a:solidFill>
                  <a:srgbClr val="212529"/>
                </a:solidFill>
                <a:effectLst/>
              </a:rPr>
              <a:t> ea </a:t>
            </a:r>
            <a:r>
              <a:rPr lang="da-DK" sz="4000" b="1" i="0">
                <a:solidFill>
                  <a:srgbClr val="212529"/>
                </a:solidFill>
                <a:effectLst/>
              </a:rPr>
              <a:t>voluptate velit esse</a:t>
            </a:r>
            <a:r>
              <a:rPr lang="da-DK" sz="4000" b="0" i="0">
                <a:solidFill>
                  <a:srgbClr val="212529"/>
                </a:solidFill>
                <a:effectLst/>
              </a:rPr>
              <a:t>, quam nihil molestiae </a:t>
            </a:r>
            <a:r>
              <a:rPr lang="da-DK" sz="4000" b="1" i="0">
                <a:solidFill>
                  <a:srgbClr val="212529"/>
                </a:solidFill>
                <a:effectLst/>
              </a:rPr>
              <a:t>c</a:t>
            </a:r>
            <a:r>
              <a:rPr lang="da-DK" sz="4000" b="0" i="0">
                <a:solidFill>
                  <a:srgbClr val="212529"/>
                </a:solidFill>
                <a:effectLst/>
              </a:rPr>
              <a:t>onsequatur, vel </a:t>
            </a:r>
            <a:r>
              <a:rPr lang="da-DK" sz="4000" b="1" i="0">
                <a:solidFill>
                  <a:srgbClr val="212529"/>
                </a:solidFill>
                <a:effectLst/>
              </a:rPr>
              <a:t>illum</a:t>
            </a:r>
            <a:r>
              <a:rPr lang="da-DK" sz="4000" b="0" i="0">
                <a:solidFill>
                  <a:srgbClr val="212529"/>
                </a:solidFill>
                <a:effectLst/>
              </a:rPr>
              <a:t>, qui </a:t>
            </a:r>
            <a:r>
              <a:rPr lang="da-DK" sz="4000" b="1" i="0">
                <a:solidFill>
                  <a:srgbClr val="212529"/>
                </a:solidFill>
                <a:effectLst/>
              </a:rPr>
              <a:t>dolore</a:t>
            </a:r>
            <a:r>
              <a:rPr lang="da-DK" sz="4000" b="0" i="0">
                <a:solidFill>
                  <a:srgbClr val="212529"/>
                </a:solidFill>
                <a:effectLst/>
              </a:rPr>
              <a:t>m </a:t>
            </a:r>
            <a:r>
              <a:rPr lang="da-DK" sz="4000" b="1" i="0">
                <a:solidFill>
                  <a:srgbClr val="212529"/>
                </a:solidFill>
                <a:effectLst/>
              </a:rPr>
              <a:t>eu</a:t>
            </a:r>
            <a:r>
              <a:rPr lang="da-DK" sz="4000" b="0" i="0">
                <a:solidFill>
                  <a:srgbClr val="212529"/>
                </a:solidFill>
                <a:effectLst/>
              </a:rPr>
              <a:t>m </a:t>
            </a:r>
            <a:r>
              <a:rPr lang="da-DK" sz="4000" b="1" i="0">
                <a:solidFill>
                  <a:srgbClr val="212529"/>
                </a:solidFill>
                <a:effectLst/>
              </a:rPr>
              <a:t>fugiat</a:t>
            </a:r>
            <a:r>
              <a:rPr lang="da-DK" sz="4000" b="0" i="0">
                <a:solidFill>
                  <a:srgbClr val="212529"/>
                </a:solidFill>
                <a:effectLst/>
              </a:rPr>
              <a:t>, quo </a:t>
            </a:r>
            <a:r>
              <a:rPr lang="da-DK" sz="4000" b="0" i="0" err="1">
                <a:solidFill>
                  <a:srgbClr val="212529"/>
                </a:solidFill>
                <a:effectLst/>
              </a:rPr>
              <a:t>voluptas</a:t>
            </a:r>
            <a:r>
              <a:rPr lang="da-DK" sz="4000" b="0" i="0">
                <a:solidFill>
                  <a:srgbClr val="212529"/>
                </a:solidFill>
                <a:effectLst/>
              </a:rPr>
              <a:t> </a:t>
            </a:r>
            <a:r>
              <a:rPr lang="da-DK" sz="4000" b="1" i="0" err="1">
                <a:solidFill>
                  <a:srgbClr val="212529"/>
                </a:solidFill>
                <a:effectLst/>
              </a:rPr>
              <a:t>nulla</a:t>
            </a:r>
            <a:r>
              <a:rPr lang="da-DK" sz="4000" b="1" i="0">
                <a:solidFill>
                  <a:srgbClr val="212529"/>
                </a:solidFill>
                <a:effectLst/>
              </a:rPr>
              <a:t> </a:t>
            </a:r>
            <a:r>
              <a:rPr lang="da-DK" sz="4000" b="1" i="0" err="1">
                <a:solidFill>
                  <a:srgbClr val="212529"/>
                </a:solidFill>
                <a:effectLst/>
              </a:rPr>
              <a:t>pariatur</a:t>
            </a:r>
            <a:r>
              <a:rPr lang="da-DK" sz="4000" b="0" i="0">
                <a:solidFill>
                  <a:srgbClr val="212529"/>
                </a:solidFill>
                <a:effectLst/>
              </a:rPr>
              <a:t>?  </a:t>
            </a:r>
          </a:p>
        </p:txBody>
      </p:sp>
      <p:sp>
        <p:nvSpPr>
          <p:cNvPr id="11" name="TextBox 2">
            <a:extLst>
              <a:ext uri="{FF2B5EF4-FFF2-40B4-BE49-F238E27FC236}">
                <a16:creationId xmlns:a16="http://schemas.microsoft.com/office/drawing/2014/main" id="{F769B042-8778-1E4A-2A35-6CD6D553E3CC}"/>
              </a:ext>
            </a:extLst>
          </p:cNvPr>
          <p:cNvSpPr txBox="1"/>
          <p:nvPr/>
        </p:nvSpPr>
        <p:spPr>
          <a:xfrm>
            <a:off x="1378185" y="28093193"/>
            <a:ext cx="8340427" cy="11695509"/>
          </a:xfrm>
          <a:prstGeom prst="rect">
            <a:avLst/>
          </a:prstGeom>
          <a:noFill/>
        </p:spPr>
        <p:txBody>
          <a:bodyPr wrap="square" lIns="0" tIns="0" rIns="0" bIns="0" rtlCol="0">
            <a:spAutoFit/>
          </a:bodyPr>
          <a:lstStyle/>
          <a:p>
            <a:r>
              <a:rPr lang="da-DK" sz="4000" b="0" i="0" err="1">
                <a:solidFill>
                  <a:srgbClr val="212529"/>
                </a:solidFill>
                <a:effectLst/>
              </a:rPr>
              <a:t>Sed</a:t>
            </a:r>
            <a:r>
              <a:rPr lang="da-DK" sz="4000" b="0" i="0">
                <a:solidFill>
                  <a:srgbClr val="212529"/>
                </a:solidFill>
                <a:effectLst/>
              </a:rPr>
              <a:t> ut </a:t>
            </a:r>
            <a:r>
              <a:rPr lang="da-DK" sz="4000" b="0" i="0" err="1">
                <a:solidFill>
                  <a:srgbClr val="212529"/>
                </a:solidFill>
                <a:effectLst/>
              </a:rPr>
              <a:t>perspiciatis</a:t>
            </a:r>
            <a:r>
              <a:rPr lang="da-DK" sz="4000" b="0" i="0">
                <a:solidFill>
                  <a:srgbClr val="212529"/>
                </a:solidFill>
                <a:effectLst/>
              </a:rPr>
              <a:t> unde </a:t>
            </a:r>
            <a:r>
              <a:rPr lang="da-DK" sz="4000" b="0" i="0" err="1">
                <a:solidFill>
                  <a:srgbClr val="212529"/>
                </a:solidFill>
                <a:effectLst/>
              </a:rPr>
              <a:t>omnis</a:t>
            </a:r>
            <a:r>
              <a:rPr lang="da-DK" sz="4000" b="0" i="0">
                <a:solidFill>
                  <a:srgbClr val="212529"/>
                </a:solidFill>
                <a:effectLst/>
              </a:rPr>
              <a:t> iste </a:t>
            </a:r>
            <a:r>
              <a:rPr lang="da-DK" sz="4000" b="0" i="0" err="1">
                <a:solidFill>
                  <a:srgbClr val="212529"/>
                </a:solidFill>
                <a:effectLst/>
              </a:rPr>
              <a:t>natus</a:t>
            </a:r>
            <a:r>
              <a:rPr lang="da-DK" sz="4000" b="0" i="0">
                <a:solidFill>
                  <a:srgbClr val="212529"/>
                </a:solidFill>
                <a:effectLst/>
              </a:rPr>
              <a:t> </a:t>
            </a:r>
            <a:r>
              <a:rPr lang="da-DK" sz="4000" b="0" i="0" err="1">
                <a:solidFill>
                  <a:srgbClr val="212529"/>
                </a:solidFill>
                <a:effectLst/>
              </a:rPr>
              <a:t>error</a:t>
            </a:r>
            <a:r>
              <a:rPr lang="da-DK" sz="4000" b="0" i="0">
                <a:solidFill>
                  <a:srgbClr val="212529"/>
                </a:solidFill>
                <a:effectLst/>
              </a:rPr>
              <a:t> sit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accusantium</a:t>
            </a:r>
            <a:r>
              <a:rPr lang="da-DK" sz="4000" b="0" i="0">
                <a:solidFill>
                  <a:srgbClr val="212529"/>
                </a:solidFill>
                <a:effectLst/>
              </a:rPr>
              <a:t> </a:t>
            </a:r>
            <a:r>
              <a:rPr lang="da-DK" sz="4000" b="0" i="0" err="1">
                <a:solidFill>
                  <a:srgbClr val="212529"/>
                </a:solidFill>
                <a:effectLst/>
              </a:rPr>
              <a:t>doloremque</a:t>
            </a:r>
            <a:r>
              <a:rPr lang="da-DK" sz="4000" b="0" i="0">
                <a:solidFill>
                  <a:srgbClr val="212529"/>
                </a:solidFill>
                <a:effectLst/>
              </a:rPr>
              <a:t> </a:t>
            </a:r>
            <a:r>
              <a:rPr lang="da-DK" sz="4000" b="0" i="0" err="1">
                <a:solidFill>
                  <a:srgbClr val="212529"/>
                </a:solidFill>
                <a:effectLst/>
              </a:rPr>
              <a:t>laudantium</a:t>
            </a:r>
            <a:r>
              <a:rPr lang="da-DK" sz="4000" b="0" i="0">
                <a:solidFill>
                  <a:srgbClr val="212529"/>
                </a:solidFill>
                <a:effectLst/>
              </a:rPr>
              <a:t>, </a:t>
            </a:r>
            <a:r>
              <a:rPr lang="da-DK" sz="4000" b="0" i="0" err="1">
                <a:solidFill>
                  <a:srgbClr val="212529"/>
                </a:solidFill>
                <a:effectLst/>
              </a:rPr>
              <a:t>totam</a:t>
            </a:r>
            <a:r>
              <a:rPr lang="da-DK" sz="4000" b="0" i="0">
                <a:solidFill>
                  <a:srgbClr val="212529"/>
                </a:solidFill>
                <a:effectLst/>
              </a:rPr>
              <a:t> rem </a:t>
            </a:r>
            <a:r>
              <a:rPr lang="da-DK" sz="4000" b="0" i="0" err="1">
                <a:solidFill>
                  <a:srgbClr val="212529"/>
                </a:solidFill>
                <a:effectLst/>
              </a:rPr>
              <a:t>aperiam</a:t>
            </a:r>
            <a:r>
              <a:rPr lang="da-DK" sz="4000" b="0" i="0">
                <a:solidFill>
                  <a:srgbClr val="212529"/>
                </a:solidFill>
                <a:effectLst/>
              </a:rPr>
              <a:t> </a:t>
            </a:r>
            <a:r>
              <a:rPr lang="da-DK" sz="4000" b="0" i="0" err="1">
                <a:solidFill>
                  <a:srgbClr val="212529"/>
                </a:solidFill>
                <a:effectLst/>
              </a:rPr>
              <a:t>eaque</a:t>
            </a:r>
            <a:r>
              <a:rPr lang="da-DK" sz="4000" b="0" i="0">
                <a:solidFill>
                  <a:srgbClr val="212529"/>
                </a:solidFill>
                <a:effectLst/>
              </a:rPr>
              <a:t> </a:t>
            </a:r>
            <a:r>
              <a:rPr lang="da-DK" sz="4000" b="0" i="0" err="1">
                <a:solidFill>
                  <a:srgbClr val="212529"/>
                </a:solidFill>
                <a:effectLst/>
              </a:rPr>
              <a:t>ipsa</a:t>
            </a:r>
            <a:r>
              <a:rPr lang="da-DK" sz="4000" b="0" i="0">
                <a:solidFill>
                  <a:srgbClr val="212529"/>
                </a:solidFill>
                <a:effectLst/>
              </a:rPr>
              <a:t>, </a:t>
            </a:r>
            <a:r>
              <a:rPr lang="da-DK" sz="4000" b="0" i="0" err="1">
                <a:solidFill>
                  <a:srgbClr val="212529"/>
                </a:solidFill>
                <a:effectLst/>
              </a:rPr>
              <a:t>quae</a:t>
            </a:r>
            <a:r>
              <a:rPr lang="da-DK" sz="4000" b="0" i="0">
                <a:solidFill>
                  <a:srgbClr val="212529"/>
                </a:solidFill>
                <a:effectLst/>
              </a:rPr>
              <a:t> ab </a:t>
            </a:r>
            <a:r>
              <a:rPr lang="da-DK" sz="4000" b="0" i="0" err="1">
                <a:solidFill>
                  <a:srgbClr val="212529"/>
                </a:solidFill>
                <a:effectLst/>
              </a:rPr>
              <a:t>illo</a:t>
            </a:r>
            <a:r>
              <a:rPr lang="da-DK" sz="4000" b="0" i="0">
                <a:solidFill>
                  <a:srgbClr val="212529"/>
                </a:solidFill>
                <a:effectLst/>
              </a:rPr>
              <a:t> </a:t>
            </a:r>
            <a:r>
              <a:rPr lang="da-DK" sz="4000" b="0" i="0" err="1">
                <a:solidFill>
                  <a:srgbClr val="212529"/>
                </a:solidFill>
                <a:effectLst/>
              </a:rPr>
              <a:t>inventore</a:t>
            </a:r>
            <a:r>
              <a:rPr lang="da-DK" sz="4000" b="0" i="0">
                <a:solidFill>
                  <a:srgbClr val="212529"/>
                </a:solidFill>
                <a:effectLst/>
              </a:rPr>
              <a:t> </a:t>
            </a:r>
            <a:r>
              <a:rPr lang="da-DK" sz="4000" b="0" i="0" err="1">
                <a:solidFill>
                  <a:srgbClr val="212529"/>
                </a:solidFill>
                <a:effectLst/>
              </a:rPr>
              <a:t>veritatis</a:t>
            </a:r>
            <a:r>
              <a:rPr lang="da-DK" sz="4000" b="0" i="0">
                <a:solidFill>
                  <a:srgbClr val="212529"/>
                </a:solidFill>
                <a:effectLst/>
              </a:rPr>
              <a:t> et </a:t>
            </a:r>
            <a:r>
              <a:rPr lang="da-DK" sz="4000" b="0" i="0" err="1">
                <a:solidFill>
                  <a:srgbClr val="212529"/>
                </a:solidFill>
                <a:effectLst/>
              </a:rPr>
              <a:t>quasi</a:t>
            </a:r>
            <a:r>
              <a:rPr lang="da-DK" sz="4000" b="0" i="0">
                <a:solidFill>
                  <a:srgbClr val="212529"/>
                </a:solidFill>
                <a:effectLst/>
              </a:rPr>
              <a:t> </a:t>
            </a:r>
            <a:r>
              <a:rPr lang="da-DK" sz="4000" b="0" i="0" err="1">
                <a:solidFill>
                  <a:srgbClr val="212529"/>
                </a:solidFill>
                <a:effectLst/>
              </a:rPr>
              <a:t>architecto</a:t>
            </a:r>
            <a:r>
              <a:rPr lang="da-DK" sz="4000" b="0" i="0">
                <a:solidFill>
                  <a:srgbClr val="212529"/>
                </a:solidFill>
                <a:effectLst/>
              </a:rPr>
              <a:t> </a:t>
            </a:r>
            <a:r>
              <a:rPr lang="da-DK" sz="4000" b="0" i="0" err="1">
                <a:solidFill>
                  <a:srgbClr val="212529"/>
                </a:solidFill>
                <a:effectLst/>
              </a:rPr>
              <a:t>beatae</a:t>
            </a:r>
            <a:r>
              <a:rPr lang="da-DK" sz="4000" b="0" i="0">
                <a:solidFill>
                  <a:srgbClr val="212529"/>
                </a:solidFill>
                <a:effectLst/>
              </a:rPr>
              <a:t> vitae dicta </a:t>
            </a:r>
            <a:r>
              <a:rPr lang="da-DK" sz="4000" b="0" i="0" err="1">
                <a:solidFill>
                  <a:srgbClr val="212529"/>
                </a:solidFill>
                <a:effectLst/>
              </a:rPr>
              <a:t>sunt</a:t>
            </a:r>
            <a:r>
              <a:rPr lang="da-DK" sz="4000" b="0" i="0">
                <a:solidFill>
                  <a:srgbClr val="212529"/>
                </a:solidFill>
                <a:effectLst/>
              </a:rPr>
              <a:t>, </a:t>
            </a:r>
            <a:r>
              <a:rPr lang="da-DK" sz="4000" b="0" i="0" err="1">
                <a:solidFill>
                  <a:srgbClr val="212529"/>
                </a:solidFill>
                <a:effectLst/>
              </a:rPr>
              <a:t>explicabo</a:t>
            </a:r>
            <a:r>
              <a:rPr lang="da-DK" sz="4000" b="0" i="0">
                <a:solidFill>
                  <a:srgbClr val="212529"/>
                </a:solidFill>
                <a:effectLst/>
              </a:rPr>
              <a:t>. Nemo </a:t>
            </a:r>
            <a:r>
              <a:rPr lang="da-DK" sz="4000" b="0" i="0" err="1">
                <a:solidFill>
                  <a:srgbClr val="212529"/>
                </a:solidFill>
                <a:effectLst/>
              </a:rPr>
              <a:t>enim</a:t>
            </a:r>
            <a:r>
              <a:rPr lang="da-DK" sz="4000" b="0" i="0">
                <a:solidFill>
                  <a:srgbClr val="212529"/>
                </a:solidFill>
                <a:effectLst/>
              </a:rPr>
              <a:t> </a:t>
            </a:r>
            <a:r>
              <a:rPr lang="da-DK" sz="4000" b="0" i="0" err="1">
                <a:solidFill>
                  <a:srgbClr val="212529"/>
                </a:solidFill>
                <a:effectLst/>
              </a:rPr>
              <a:t>ipsam</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voluptas</a:t>
            </a:r>
            <a:r>
              <a:rPr lang="da-DK" sz="4000" b="0" i="0">
                <a:solidFill>
                  <a:srgbClr val="212529"/>
                </a:solidFill>
                <a:effectLst/>
              </a:rPr>
              <a:t> sit, </a:t>
            </a:r>
            <a:r>
              <a:rPr lang="da-DK" sz="4000" b="0" i="0" err="1">
                <a:solidFill>
                  <a:srgbClr val="212529"/>
                </a:solidFill>
                <a:effectLst/>
              </a:rPr>
              <a:t>aspernatur</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odit</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fugit</a:t>
            </a:r>
            <a:r>
              <a:rPr lang="da-DK" sz="4000" b="0" i="0">
                <a:solidFill>
                  <a:srgbClr val="212529"/>
                </a:solidFill>
                <a:effectLst/>
              </a:rPr>
              <a:t>, </a:t>
            </a:r>
            <a:r>
              <a:rPr lang="da-DK" sz="4000" b="0"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consequuntur</a:t>
            </a:r>
            <a:r>
              <a:rPr lang="da-DK" sz="4000" b="0" i="0">
                <a:solidFill>
                  <a:srgbClr val="212529"/>
                </a:solidFill>
                <a:effectLst/>
              </a:rPr>
              <a:t> </a:t>
            </a:r>
            <a:r>
              <a:rPr lang="da-DK" sz="4000" b="0" i="0" err="1">
                <a:solidFill>
                  <a:srgbClr val="212529"/>
                </a:solidFill>
                <a:effectLst/>
              </a:rPr>
              <a:t>magni</a:t>
            </a:r>
            <a:r>
              <a:rPr lang="da-DK" sz="4000" b="0" i="0">
                <a:solidFill>
                  <a:srgbClr val="212529"/>
                </a:solidFill>
                <a:effectLst/>
              </a:rPr>
              <a:t> </a:t>
            </a:r>
            <a:r>
              <a:rPr lang="da-DK" sz="4000" b="0" i="0" err="1">
                <a:solidFill>
                  <a:srgbClr val="212529"/>
                </a:solidFill>
                <a:effectLst/>
              </a:rPr>
              <a:t>dolores</a:t>
            </a:r>
            <a:r>
              <a:rPr lang="da-DK" sz="4000" b="0" i="0">
                <a:solidFill>
                  <a:srgbClr val="212529"/>
                </a:solidFill>
                <a:effectLst/>
              </a:rPr>
              <a:t> </a:t>
            </a:r>
            <a:r>
              <a:rPr lang="da-DK" sz="4000" b="0" i="0" err="1">
                <a:solidFill>
                  <a:srgbClr val="212529"/>
                </a:solidFill>
                <a:effectLst/>
              </a:rPr>
              <a:t>eos</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ratione</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sequi</a:t>
            </a:r>
            <a:r>
              <a:rPr lang="da-DK" sz="4000" b="0" i="0">
                <a:solidFill>
                  <a:srgbClr val="212529"/>
                </a:solidFill>
                <a:effectLst/>
              </a:rPr>
              <a:t> </a:t>
            </a:r>
            <a:r>
              <a:rPr lang="da-DK" sz="4000" b="0" i="0" err="1">
                <a:solidFill>
                  <a:srgbClr val="212529"/>
                </a:solidFill>
                <a:effectLst/>
              </a:rPr>
              <a:t>nesciunt</a:t>
            </a:r>
            <a:r>
              <a:rPr lang="da-DK" sz="4000" b="0" i="0">
                <a:solidFill>
                  <a:srgbClr val="212529"/>
                </a:solidFill>
                <a:effectLst/>
              </a:rPr>
              <a:t>, </a:t>
            </a:r>
            <a:r>
              <a:rPr lang="da-DK" sz="4000" b="0" i="0" err="1">
                <a:solidFill>
                  <a:srgbClr val="212529"/>
                </a:solidFill>
                <a:effectLst/>
              </a:rPr>
              <a:t>neque</a:t>
            </a:r>
            <a:r>
              <a:rPr lang="da-DK" sz="4000" b="0" i="0">
                <a:solidFill>
                  <a:srgbClr val="212529"/>
                </a:solidFill>
                <a:effectLst/>
              </a:rPr>
              <a:t> </a:t>
            </a:r>
            <a:r>
              <a:rPr lang="da-DK" sz="4000" b="0" i="0" err="1">
                <a:solidFill>
                  <a:srgbClr val="212529"/>
                </a:solidFill>
                <a:effectLst/>
              </a:rPr>
              <a:t>porro</a:t>
            </a:r>
            <a:r>
              <a:rPr lang="da-DK" sz="4000" b="0" i="0">
                <a:solidFill>
                  <a:srgbClr val="212529"/>
                </a:solidFill>
                <a:effectLst/>
              </a:rPr>
              <a:t> </a:t>
            </a:r>
            <a:r>
              <a:rPr lang="da-DK" sz="4000" b="0" i="0" err="1">
                <a:solidFill>
                  <a:srgbClr val="212529"/>
                </a:solidFill>
                <a:effectLst/>
              </a:rPr>
              <a:t>quisquam</a:t>
            </a:r>
            <a:r>
              <a:rPr lang="da-DK" sz="4000" b="0" i="0">
                <a:solidFill>
                  <a:srgbClr val="212529"/>
                </a:solidFill>
                <a:effectLst/>
              </a:rPr>
              <a:t> </a:t>
            </a:r>
            <a:r>
              <a:rPr lang="da-DK" sz="4000" b="0" i="0" err="1">
                <a:solidFill>
                  <a:srgbClr val="212529"/>
                </a:solidFill>
                <a:effectLst/>
              </a:rPr>
              <a:t>est</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do</a:t>
            </a:r>
            <a:r>
              <a:rPr lang="da-DK" sz="4000" b="1" i="0" err="1">
                <a:solidFill>
                  <a:srgbClr val="212529"/>
                </a:solidFill>
                <a:effectLst/>
              </a:rPr>
              <a:t>lorem</a:t>
            </a:r>
            <a:r>
              <a:rPr lang="da-DK" sz="4000" b="1" i="0">
                <a:solidFill>
                  <a:srgbClr val="212529"/>
                </a:solidFill>
                <a:effectLst/>
              </a:rPr>
              <a:t> </a:t>
            </a:r>
            <a:r>
              <a:rPr lang="da-DK" sz="4000" b="1" i="0" err="1">
                <a:solidFill>
                  <a:srgbClr val="212529"/>
                </a:solidFill>
                <a:effectLst/>
              </a:rPr>
              <a:t>ipsum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1" i="0" err="1">
                <a:solidFill>
                  <a:srgbClr val="212529"/>
                </a:solidFill>
                <a:effectLst/>
              </a:rPr>
              <a:t>dolor</a:t>
            </a:r>
            <a:r>
              <a:rPr lang="da-DK" sz="4000" b="1" i="0">
                <a:solidFill>
                  <a:srgbClr val="212529"/>
                </a:solidFill>
                <a:effectLst/>
              </a:rPr>
              <a:t> sit, </a:t>
            </a:r>
            <a:r>
              <a:rPr lang="da-DK" sz="4000" b="1" i="0" err="1">
                <a:solidFill>
                  <a:srgbClr val="212529"/>
                </a:solidFill>
                <a:effectLst/>
              </a:rPr>
              <a:t>amet</a:t>
            </a:r>
            <a:r>
              <a:rPr lang="da-DK" sz="4000" b="1" i="0">
                <a:solidFill>
                  <a:srgbClr val="212529"/>
                </a:solidFill>
                <a:effectLst/>
              </a:rPr>
              <a:t>, </a:t>
            </a:r>
            <a:r>
              <a:rPr lang="da-DK" sz="4000" b="1" i="0" err="1">
                <a:solidFill>
                  <a:srgbClr val="212529"/>
                </a:solidFill>
                <a:effectLst/>
              </a:rPr>
              <a:t>consectetur</a:t>
            </a:r>
            <a:r>
              <a:rPr lang="da-DK" sz="4000" b="1" i="0">
                <a:solidFill>
                  <a:srgbClr val="212529"/>
                </a:solidFill>
                <a:effectLst/>
              </a:rPr>
              <a:t>, </a:t>
            </a:r>
            <a:r>
              <a:rPr lang="da-DK" sz="4000" b="1" i="0" err="1">
                <a:solidFill>
                  <a:srgbClr val="212529"/>
                </a:solidFill>
                <a:effectLst/>
              </a:rPr>
              <a:t>adipisci</a:t>
            </a:r>
            <a:r>
              <a:rPr lang="da-DK" sz="4000" b="0" i="0">
                <a:solidFill>
                  <a:srgbClr val="212529"/>
                </a:solidFill>
                <a:effectLst/>
              </a:rPr>
              <a:t> </a:t>
            </a:r>
            <a:r>
              <a:rPr lang="da-DK" sz="4000" b="0" i="0" err="1">
                <a:solidFill>
                  <a:srgbClr val="212529"/>
                </a:solidFill>
                <a:effectLst/>
              </a:rPr>
              <a:t>v</a:t>
            </a:r>
            <a:r>
              <a:rPr lang="da-DK" sz="4000" b="1" i="0" err="1">
                <a:solidFill>
                  <a:srgbClr val="212529"/>
                </a:solidFill>
                <a:effectLst/>
              </a:rPr>
              <a:t>elit</a:t>
            </a:r>
            <a:r>
              <a:rPr lang="da-DK" sz="4000" b="1" i="0">
                <a:solidFill>
                  <a:srgbClr val="212529"/>
                </a:solidFill>
                <a:effectLst/>
              </a:rPr>
              <a:t>, </a:t>
            </a:r>
            <a:r>
              <a:rPr lang="da-DK" sz="4000" b="1"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non </a:t>
            </a:r>
            <a:r>
              <a:rPr lang="da-DK" sz="4000" b="0" i="0" err="1">
                <a:solidFill>
                  <a:srgbClr val="212529"/>
                </a:solidFill>
                <a:effectLst/>
              </a:rPr>
              <a:t>numquam</a:t>
            </a:r>
            <a:r>
              <a:rPr lang="da-DK" sz="4000" b="0" i="0">
                <a:solidFill>
                  <a:srgbClr val="212529"/>
                </a:solidFill>
                <a:effectLst/>
              </a:rPr>
              <a:t> </a:t>
            </a:r>
            <a:r>
              <a:rPr lang="da-DK" sz="4000" b="1" i="0" err="1">
                <a:solidFill>
                  <a:srgbClr val="212529"/>
                </a:solidFill>
                <a:effectLst/>
              </a:rPr>
              <a:t>eius</a:t>
            </a:r>
            <a:r>
              <a:rPr lang="da-DK" sz="4000" b="1" i="0">
                <a:solidFill>
                  <a:srgbClr val="212529"/>
                </a:solidFill>
                <a:effectLst/>
              </a:rPr>
              <a:t> mod</a:t>
            </a:r>
            <a:r>
              <a:rPr lang="da-DK" sz="4000" b="0" i="0">
                <a:solidFill>
                  <a:srgbClr val="212529"/>
                </a:solidFill>
                <a:effectLst/>
              </a:rPr>
              <a:t>i </a:t>
            </a:r>
            <a:r>
              <a:rPr lang="da-DK" sz="4000" b="1" i="0">
                <a:solidFill>
                  <a:srgbClr val="212529"/>
                </a:solidFill>
                <a:effectLst/>
              </a:rPr>
              <a:t>tempor</a:t>
            </a:r>
            <a:r>
              <a:rPr lang="da-DK" sz="4000" b="0" i="0">
                <a:solidFill>
                  <a:srgbClr val="212529"/>
                </a:solidFill>
                <a:effectLst/>
              </a:rPr>
              <a:t>a </a:t>
            </a:r>
            <a:r>
              <a:rPr lang="da-DK" sz="4000" b="1" i="0" err="1">
                <a:solidFill>
                  <a:srgbClr val="212529"/>
                </a:solidFill>
                <a:effectLst/>
              </a:rPr>
              <a:t>incidunt</a:t>
            </a:r>
            <a:r>
              <a:rPr lang="da-DK" sz="4000" b="1" i="0">
                <a:solidFill>
                  <a:srgbClr val="212529"/>
                </a:solidFill>
                <a:effectLst/>
              </a:rPr>
              <a:t>, ut </a:t>
            </a:r>
            <a:r>
              <a:rPr lang="da-DK" sz="4000" b="1" i="0" err="1">
                <a:solidFill>
                  <a:srgbClr val="212529"/>
                </a:solidFill>
                <a:effectLst/>
              </a:rPr>
              <a:t>labore</a:t>
            </a:r>
            <a:r>
              <a:rPr lang="da-DK" sz="4000" b="1" i="0">
                <a:solidFill>
                  <a:srgbClr val="212529"/>
                </a:solidFill>
                <a:effectLst/>
              </a:rPr>
              <a:t> et </a:t>
            </a:r>
            <a:r>
              <a:rPr lang="da-DK" sz="4000" b="1" i="0" err="1">
                <a:solidFill>
                  <a:srgbClr val="212529"/>
                </a:solidFill>
                <a:effectLst/>
              </a:rPr>
              <a:t>dolore</a:t>
            </a:r>
            <a:r>
              <a:rPr lang="da-DK" sz="4000" b="1" i="0">
                <a:solidFill>
                  <a:srgbClr val="212529"/>
                </a:solidFill>
                <a:effectLst/>
              </a:rPr>
              <a:t> </a:t>
            </a:r>
            <a:r>
              <a:rPr lang="da-DK" sz="4000" b="1" i="0" err="1">
                <a:solidFill>
                  <a:srgbClr val="212529"/>
                </a:solidFill>
                <a:effectLst/>
              </a:rPr>
              <a:t>magna</a:t>
            </a:r>
            <a:r>
              <a:rPr lang="da-DK" sz="4000" b="0" i="0" err="1">
                <a:solidFill>
                  <a:srgbClr val="212529"/>
                </a:solidFill>
                <a:effectLst/>
              </a:rPr>
              <a:t>m</a:t>
            </a:r>
            <a:r>
              <a:rPr lang="da-DK" sz="4000" b="0" i="0">
                <a:solidFill>
                  <a:srgbClr val="212529"/>
                </a:solidFill>
                <a:effectLst/>
              </a:rPr>
              <a:t> </a:t>
            </a:r>
            <a:r>
              <a:rPr lang="da-DK" sz="4000" b="1" i="0" err="1">
                <a:solidFill>
                  <a:srgbClr val="212529"/>
                </a:solidFill>
                <a:effectLst/>
              </a:rPr>
              <a:t>aliqua</a:t>
            </a:r>
            <a:r>
              <a:rPr lang="da-DK" sz="4000" b="0" i="0" err="1">
                <a:solidFill>
                  <a:srgbClr val="212529"/>
                </a:solidFill>
                <a:effectLst/>
              </a:rPr>
              <a:t>m</a:t>
            </a:r>
            <a:r>
              <a:rPr lang="da-DK" sz="4000" b="0" i="0">
                <a:solidFill>
                  <a:srgbClr val="212529"/>
                </a:solidFill>
                <a:effectLst/>
              </a:rPr>
              <a:t> </a:t>
            </a:r>
            <a:r>
              <a:rPr lang="da-DK" sz="4000" b="0" i="0" err="1">
                <a:solidFill>
                  <a:srgbClr val="212529"/>
                </a:solidFill>
                <a:effectLst/>
              </a:rPr>
              <a:t>quaerat</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endParaRPr lang="da-DK" sz="4000">
              <a:solidFill>
                <a:schemeClr val="bg1"/>
              </a:solidFill>
            </a:endParaRPr>
          </a:p>
        </p:txBody>
      </p:sp>
      <p:sp>
        <p:nvSpPr>
          <p:cNvPr id="12" name="TextBox 3">
            <a:extLst>
              <a:ext uri="{FF2B5EF4-FFF2-40B4-BE49-F238E27FC236}">
                <a16:creationId xmlns:a16="http://schemas.microsoft.com/office/drawing/2014/main" id="{AEAEE085-B3BF-EAC8-6AA1-1B36A4873B51}"/>
              </a:ext>
            </a:extLst>
          </p:cNvPr>
          <p:cNvSpPr txBox="1"/>
          <p:nvPr/>
        </p:nvSpPr>
        <p:spPr>
          <a:xfrm>
            <a:off x="10599344" y="28093193"/>
            <a:ext cx="8340427" cy="12311063"/>
          </a:xfrm>
          <a:prstGeom prst="rect">
            <a:avLst/>
          </a:prstGeom>
          <a:noFill/>
        </p:spPr>
        <p:txBody>
          <a:bodyPr wrap="square" lIns="0" tIns="0" rIns="0" bIns="0" rtlCol="0">
            <a:spAutoFit/>
          </a:bodyPr>
          <a:lstStyle/>
          <a:p>
            <a:r>
              <a:rPr lang="da-DK" sz="4000" b="0" i="0" err="1">
                <a:solidFill>
                  <a:srgbClr val="212529"/>
                </a:solidFill>
                <a:effectLst/>
              </a:rPr>
              <a:t>Sed</a:t>
            </a:r>
            <a:r>
              <a:rPr lang="da-DK" sz="4000" b="0" i="0">
                <a:solidFill>
                  <a:srgbClr val="212529"/>
                </a:solidFill>
                <a:effectLst/>
              </a:rPr>
              <a:t> ut </a:t>
            </a:r>
            <a:r>
              <a:rPr lang="da-DK" sz="4000" b="0" i="0" err="1">
                <a:solidFill>
                  <a:srgbClr val="212529"/>
                </a:solidFill>
                <a:effectLst/>
              </a:rPr>
              <a:t>perspiciatis</a:t>
            </a:r>
            <a:r>
              <a:rPr lang="da-DK" sz="4000" b="0" i="0">
                <a:solidFill>
                  <a:srgbClr val="212529"/>
                </a:solidFill>
                <a:effectLst/>
              </a:rPr>
              <a:t> unde </a:t>
            </a:r>
            <a:r>
              <a:rPr lang="da-DK" sz="4000" b="0" i="0" err="1">
                <a:solidFill>
                  <a:srgbClr val="212529"/>
                </a:solidFill>
                <a:effectLst/>
              </a:rPr>
              <a:t>omnis</a:t>
            </a:r>
            <a:r>
              <a:rPr lang="da-DK" sz="4000" b="0" i="0">
                <a:solidFill>
                  <a:srgbClr val="212529"/>
                </a:solidFill>
                <a:effectLst/>
              </a:rPr>
              <a:t> iste </a:t>
            </a:r>
            <a:r>
              <a:rPr lang="da-DK" sz="4000" b="0" i="0" err="1">
                <a:solidFill>
                  <a:srgbClr val="212529"/>
                </a:solidFill>
                <a:effectLst/>
              </a:rPr>
              <a:t>natus</a:t>
            </a:r>
            <a:r>
              <a:rPr lang="da-DK" sz="4000" b="0" i="0">
                <a:solidFill>
                  <a:srgbClr val="212529"/>
                </a:solidFill>
                <a:effectLst/>
              </a:rPr>
              <a:t> </a:t>
            </a:r>
            <a:r>
              <a:rPr lang="da-DK" sz="4000" b="0" i="0" err="1">
                <a:solidFill>
                  <a:srgbClr val="212529"/>
                </a:solidFill>
                <a:effectLst/>
              </a:rPr>
              <a:t>error</a:t>
            </a:r>
            <a:r>
              <a:rPr lang="da-DK" sz="4000" b="0" i="0">
                <a:solidFill>
                  <a:srgbClr val="212529"/>
                </a:solidFill>
                <a:effectLst/>
              </a:rPr>
              <a:t> sit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accusantium</a:t>
            </a:r>
            <a:r>
              <a:rPr lang="da-DK" sz="4000" b="0" i="0">
                <a:solidFill>
                  <a:srgbClr val="212529"/>
                </a:solidFill>
                <a:effectLst/>
              </a:rPr>
              <a:t> </a:t>
            </a:r>
            <a:r>
              <a:rPr lang="da-DK" sz="4000" b="0" i="0" err="1">
                <a:solidFill>
                  <a:srgbClr val="212529"/>
                </a:solidFill>
                <a:effectLst/>
              </a:rPr>
              <a:t>doloremque</a:t>
            </a:r>
            <a:r>
              <a:rPr lang="da-DK" sz="4000" b="0" i="0">
                <a:solidFill>
                  <a:srgbClr val="212529"/>
                </a:solidFill>
                <a:effectLst/>
              </a:rPr>
              <a:t> </a:t>
            </a:r>
            <a:r>
              <a:rPr lang="da-DK" sz="4000" b="0" i="0" err="1">
                <a:solidFill>
                  <a:srgbClr val="212529"/>
                </a:solidFill>
                <a:effectLst/>
              </a:rPr>
              <a:t>laudantium</a:t>
            </a:r>
            <a:r>
              <a:rPr lang="da-DK" sz="4000" b="0" i="0">
                <a:solidFill>
                  <a:srgbClr val="212529"/>
                </a:solidFill>
                <a:effectLst/>
              </a:rPr>
              <a:t>, </a:t>
            </a:r>
            <a:r>
              <a:rPr lang="da-DK" sz="4000" b="0" i="0" err="1">
                <a:solidFill>
                  <a:srgbClr val="212529"/>
                </a:solidFill>
                <a:effectLst/>
              </a:rPr>
              <a:t>totam</a:t>
            </a:r>
            <a:r>
              <a:rPr lang="da-DK" sz="4000" b="0" i="0">
                <a:solidFill>
                  <a:srgbClr val="212529"/>
                </a:solidFill>
                <a:effectLst/>
              </a:rPr>
              <a:t> rem </a:t>
            </a:r>
            <a:r>
              <a:rPr lang="da-DK" sz="4000" b="0" i="0" err="1">
                <a:solidFill>
                  <a:srgbClr val="212529"/>
                </a:solidFill>
                <a:effectLst/>
              </a:rPr>
              <a:t>aperiam</a:t>
            </a:r>
            <a:r>
              <a:rPr lang="da-DK" sz="4000" b="0" i="0">
                <a:solidFill>
                  <a:srgbClr val="212529"/>
                </a:solidFill>
                <a:effectLst/>
              </a:rPr>
              <a:t> </a:t>
            </a:r>
            <a:r>
              <a:rPr lang="da-DK" sz="4000" b="0" i="0" err="1">
                <a:solidFill>
                  <a:srgbClr val="212529"/>
                </a:solidFill>
                <a:effectLst/>
              </a:rPr>
              <a:t>eaque</a:t>
            </a:r>
            <a:r>
              <a:rPr lang="da-DK" sz="4000" b="0" i="0">
                <a:solidFill>
                  <a:srgbClr val="212529"/>
                </a:solidFill>
                <a:effectLst/>
              </a:rPr>
              <a:t> </a:t>
            </a:r>
            <a:r>
              <a:rPr lang="da-DK" sz="4000" b="0" i="0" err="1">
                <a:solidFill>
                  <a:srgbClr val="212529"/>
                </a:solidFill>
                <a:effectLst/>
              </a:rPr>
              <a:t>ipsa</a:t>
            </a:r>
            <a:r>
              <a:rPr lang="da-DK" sz="4000" b="0" i="0">
                <a:solidFill>
                  <a:srgbClr val="212529"/>
                </a:solidFill>
                <a:effectLst/>
              </a:rPr>
              <a:t>, </a:t>
            </a:r>
            <a:r>
              <a:rPr lang="da-DK" sz="4000" b="0" i="0" err="1">
                <a:solidFill>
                  <a:srgbClr val="212529"/>
                </a:solidFill>
                <a:effectLst/>
              </a:rPr>
              <a:t>quae</a:t>
            </a:r>
            <a:r>
              <a:rPr lang="da-DK" sz="4000" b="0" i="0">
                <a:solidFill>
                  <a:srgbClr val="212529"/>
                </a:solidFill>
                <a:effectLst/>
              </a:rPr>
              <a:t> ab </a:t>
            </a:r>
            <a:r>
              <a:rPr lang="da-DK" sz="4000" b="0" i="0" err="1">
                <a:solidFill>
                  <a:srgbClr val="212529"/>
                </a:solidFill>
                <a:effectLst/>
              </a:rPr>
              <a:t>illo</a:t>
            </a:r>
            <a:r>
              <a:rPr lang="da-DK" sz="4000" b="0" i="0">
                <a:solidFill>
                  <a:srgbClr val="212529"/>
                </a:solidFill>
                <a:effectLst/>
              </a:rPr>
              <a:t> </a:t>
            </a:r>
            <a:r>
              <a:rPr lang="da-DK" sz="4000" b="0" i="0" err="1">
                <a:solidFill>
                  <a:srgbClr val="212529"/>
                </a:solidFill>
                <a:effectLst/>
              </a:rPr>
              <a:t>inventore</a:t>
            </a:r>
            <a:r>
              <a:rPr lang="da-DK" sz="4000" b="0" i="0">
                <a:solidFill>
                  <a:srgbClr val="212529"/>
                </a:solidFill>
                <a:effectLst/>
              </a:rPr>
              <a:t> </a:t>
            </a:r>
            <a:r>
              <a:rPr lang="da-DK" sz="4000" b="0" i="0" err="1">
                <a:solidFill>
                  <a:srgbClr val="212529"/>
                </a:solidFill>
                <a:effectLst/>
              </a:rPr>
              <a:t>veritatis</a:t>
            </a:r>
            <a:r>
              <a:rPr lang="da-DK" sz="4000" b="0" i="0">
                <a:solidFill>
                  <a:srgbClr val="212529"/>
                </a:solidFill>
                <a:effectLst/>
              </a:rPr>
              <a:t> et </a:t>
            </a:r>
            <a:r>
              <a:rPr lang="da-DK" sz="4000" b="0" i="0" err="1">
                <a:solidFill>
                  <a:srgbClr val="212529"/>
                </a:solidFill>
                <a:effectLst/>
              </a:rPr>
              <a:t>quasi</a:t>
            </a:r>
            <a:r>
              <a:rPr lang="da-DK" sz="4000" b="0" i="0">
                <a:solidFill>
                  <a:srgbClr val="212529"/>
                </a:solidFill>
                <a:effectLst/>
              </a:rPr>
              <a:t> </a:t>
            </a:r>
            <a:r>
              <a:rPr lang="da-DK" sz="4000" b="0" i="0" err="1">
                <a:solidFill>
                  <a:srgbClr val="212529"/>
                </a:solidFill>
                <a:effectLst/>
              </a:rPr>
              <a:t>architecto</a:t>
            </a:r>
            <a:r>
              <a:rPr lang="da-DK" sz="4000" b="0" i="0">
                <a:solidFill>
                  <a:srgbClr val="212529"/>
                </a:solidFill>
                <a:effectLst/>
              </a:rPr>
              <a:t> </a:t>
            </a:r>
            <a:r>
              <a:rPr lang="da-DK" sz="4000" b="0" i="0" err="1">
                <a:solidFill>
                  <a:srgbClr val="212529"/>
                </a:solidFill>
                <a:effectLst/>
              </a:rPr>
              <a:t>beatae</a:t>
            </a:r>
            <a:r>
              <a:rPr lang="da-DK" sz="4000" b="0" i="0">
                <a:solidFill>
                  <a:srgbClr val="212529"/>
                </a:solidFill>
                <a:effectLst/>
              </a:rPr>
              <a:t> vitae dicta </a:t>
            </a:r>
            <a:r>
              <a:rPr lang="da-DK" sz="4000" b="0" i="0" err="1">
                <a:solidFill>
                  <a:srgbClr val="212529"/>
                </a:solidFill>
                <a:effectLst/>
              </a:rPr>
              <a:t>sunt</a:t>
            </a:r>
            <a:r>
              <a:rPr lang="da-DK" sz="4000" b="0" i="0">
                <a:solidFill>
                  <a:srgbClr val="212529"/>
                </a:solidFill>
                <a:effectLst/>
              </a:rPr>
              <a:t>, </a:t>
            </a:r>
            <a:r>
              <a:rPr lang="da-DK" sz="4000" b="0" i="0" err="1">
                <a:solidFill>
                  <a:srgbClr val="212529"/>
                </a:solidFill>
                <a:effectLst/>
              </a:rPr>
              <a:t>explicabo</a:t>
            </a:r>
            <a:r>
              <a:rPr lang="da-DK" sz="4000" b="0" i="0">
                <a:solidFill>
                  <a:srgbClr val="212529"/>
                </a:solidFill>
                <a:effectLst/>
              </a:rPr>
              <a:t>. Nemo </a:t>
            </a:r>
            <a:r>
              <a:rPr lang="da-DK" sz="4000" b="0" i="0" err="1">
                <a:solidFill>
                  <a:srgbClr val="212529"/>
                </a:solidFill>
                <a:effectLst/>
              </a:rPr>
              <a:t>enim</a:t>
            </a:r>
            <a:r>
              <a:rPr lang="da-DK" sz="4000" b="0" i="0">
                <a:solidFill>
                  <a:srgbClr val="212529"/>
                </a:solidFill>
                <a:effectLst/>
              </a:rPr>
              <a:t> </a:t>
            </a:r>
            <a:r>
              <a:rPr lang="da-DK" sz="4000" b="0" i="0" err="1">
                <a:solidFill>
                  <a:srgbClr val="212529"/>
                </a:solidFill>
                <a:effectLst/>
              </a:rPr>
              <a:t>ipsam</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voluptas</a:t>
            </a:r>
            <a:r>
              <a:rPr lang="da-DK" sz="4000" b="0" i="0">
                <a:solidFill>
                  <a:srgbClr val="212529"/>
                </a:solidFill>
                <a:effectLst/>
              </a:rPr>
              <a:t> sit, </a:t>
            </a:r>
            <a:r>
              <a:rPr lang="da-DK" sz="4000" b="0" i="0" err="1">
                <a:solidFill>
                  <a:srgbClr val="212529"/>
                </a:solidFill>
                <a:effectLst/>
              </a:rPr>
              <a:t>aspernatur</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odit</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fugit</a:t>
            </a:r>
            <a:r>
              <a:rPr lang="da-DK" sz="4000" b="0" i="0">
                <a:solidFill>
                  <a:srgbClr val="212529"/>
                </a:solidFill>
                <a:effectLst/>
              </a:rPr>
              <a:t>, </a:t>
            </a:r>
            <a:r>
              <a:rPr lang="da-DK" sz="4000" b="0"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consequuntur</a:t>
            </a:r>
            <a:r>
              <a:rPr lang="da-DK" sz="4000" b="0" i="0">
                <a:solidFill>
                  <a:srgbClr val="212529"/>
                </a:solidFill>
                <a:effectLst/>
              </a:rPr>
              <a:t> </a:t>
            </a:r>
            <a:r>
              <a:rPr lang="da-DK" sz="4000" b="0" i="0" err="1">
                <a:solidFill>
                  <a:srgbClr val="212529"/>
                </a:solidFill>
                <a:effectLst/>
              </a:rPr>
              <a:t>magni</a:t>
            </a:r>
            <a:r>
              <a:rPr lang="da-DK" sz="4000" b="0" i="0">
                <a:solidFill>
                  <a:srgbClr val="212529"/>
                </a:solidFill>
                <a:effectLst/>
              </a:rPr>
              <a:t> </a:t>
            </a:r>
            <a:r>
              <a:rPr lang="da-DK" sz="4000" b="0" i="0" err="1">
                <a:solidFill>
                  <a:srgbClr val="212529"/>
                </a:solidFill>
                <a:effectLst/>
              </a:rPr>
              <a:t>dolores</a:t>
            </a:r>
            <a:r>
              <a:rPr lang="da-DK" sz="4000" b="0" i="0">
                <a:solidFill>
                  <a:srgbClr val="212529"/>
                </a:solidFill>
                <a:effectLst/>
              </a:rPr>
              <a:t> </a:t>
            </a:r>
            <a:r>
              <a:rPr lang="da-DK" sz="4000" b="0" i="0" err="1">
                <a:solidFill>
                  <a:srgbClr val="212529"/>
                </a:solidFill>
                <a:effectLst/>
              </a:rPr>
              <a:t>eos</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ratione</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sequi</a:t>
            </a:r>
            <a:r>
              <a:rPr lang="da-DK" sz="4000" b="0" i="0">
                <a:solidFill>
                  <a:srgbClr val="212529"/>
                </a:solidFill>
                <a:effectLst/>
              </a:rPr>
              <a:t> </a:t>
            </a:r>
            <a:r>
              <a:rPr lang="da-DK" sz="4000" b="0" i="0" err="1">
                <a:solidFill>
                  <a:srgbClr val="212529"/>
                </a:solidFill>
                <a:effectLst/>
              </a:rPr>
              <a:t>nesciunt</a:t>
            </a:r>
            <a:r>
              <a:rPr lang="da-DK" sz="4000" b="0" i="0">
                <a:solidFill>
                  <a:srgbClr val="212529"/>
                </a:solidFill>
                <a:effectLst/>
              </a:rPr>
              <a:t>, </a:t>
            </a:r>
            <a:r>
              <a:rPr lang="da-DK" sz="4000" b="0" i="0" err="1">
                <a:solidFill>
                  <a:srgbClr val="212529"/>
                </a:solidFill>
                <a:effectLst/>
              </a:rPr>
              <a:t>neque</a:t>
            </a:r>
            <a:r>
              <a:rPr lang="da-DK" sz="4000" b="0" i="0">
                <a:solidFill>
                  <a:srgbClr val="212529"/>
                </a:solidFill>
                <a:effectLst/>
              </a:rPr>
              <a:t> </a:t>
            </a:r>
            <a:r>
              <a:rPr lang="da-DK" sz="4000" b="0" i="0" err="1">
                <a:solidFill>
                  <a:srgbClr val="212529"/>
                </a:solidFill>
                <a:effectLst/>
              </a:rPr>
              <a:t>porro</a:t>
            </a:r>
            <a:r>
              <a:rPr lang="da-DK" sz="4000" b="0" i="0">
                <a:solidFill>
                  <a:srgbClr val="212529"/>
                </a:solidFill>
                <a:effectLst/>
              </a:rPr>
              <a:t> </a:t>
            </a:r>
            <a:r>
              <a:rPr lang="da-DK" sz="4000" b="0" i="0" err="1">
                <a:solidFill>
                  <a:srgbClr val="212529"/>
                </a:solidFill>
                <a:effectLst/>
              </a:rPr>
              <a:t>quisquam</a:t>
            </a:r>
            <a:r>
              <a:rPr lang="da-DK" sz="4000" b="0" i="0">
                <a:solidFill>
                  <a:srgbClr val="212529"/>
                </a:solidFill>
                <a:effectLst/>
              </a:rPr>
              <a:t> </a:t>
            </a:r>
            <a:r>
              <a:rPr lang="da-DK" sz="4000" b="0" i="0" err="1">
                <a:solidFill>
                  <a:srgbClr val="212529"/>
                </a:solidFill>
                <a:effectLst/>
              </a:rPr>
              <a:t>est</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do</a:t>
            </a:r>
            <a:r>
              <a:rPr lang="da-DK" sz="4000" b="1" i="0" err="1">
                <a:solidFill>
                  <a:srgbClr val="212529"/>
                </a:solidFill>
                <a:effectLst/>
              </a:rPr>
              <a:t>lorem</a:t>
            </a:r>
            <a:r>
              <a:rPr lang="da-DK" sz="4000" b="1" i="0">
                <a:solidFill>
                  <a:srgbClr val="212529"/>
                </a:solidFill>
                <a:effectLst/>
              </a:rPr>
              <a:t> </a:t>
            </a:r>
            <a:r>
              <a:rPr lang="da-DK" sz="4000" b="1" i="0" err="1">
                <a:solidFill>
                  <a:srgbClr val="212529"/>
                </a:solidFill>
                <a:effectLst/>
              </a:rPr>
              <a:t>ipsum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1" i="0" err="1">
                <a:solidFill>
                  <a:srgbClr val="212529"/>
                </a:solidFill>
                <a:effectLst/>
              </a:rPr>
              <a:t>dolor</a:t>
            </a:r>
            <a:r>
              <a:rPr lang="da-DK" sz="4000" b="1" i="0">
                <a:solidFill>
                  <a:srgbClr val="212529"/>
                </a:solidFill>
                <a:effectLst/>
              </a:rPr>
              <a:t> sit, </a:t>
            </a:r>
            <a:r>
              <a:rPr lang="da-DK" sz="4000" b="1" i="0" err="1">
                <a:solidFill>
                  <a:srgbClr val="212529"/>
                </a:solidFill>
                <a:effectLst/>
              </a:rPr>
              <a:t>amet</a:t>
            </a:r>
            <a:r>
              <a:rPr lang="da-DK" sz="4000" b="1" i="0">
                <a:solidFill>
                  <a:srgbClr val="212529"/>
                </a:solidFill>
                <a:effectLst/>
              </a:rPr>
              <a:t>, </a:t>
            </a:r>
            <a:r>
              <a:rPr lang="da-DK" sz="4000" b="1" i="0" err="1">
                <a:solidFill>
                  <a:srgbClr val="212529"/>
                </a:solidFill>
                <a:effectLst/>
              </a:rPr>
              <a:t>consectetur</a:t>
            </a:r>
            <a:r>
              <a:rPr lang="da-DK" sz="4000" b="1" i="0">
                <a:solidFill>
                  <a:srgbClr val="212529"/>
                </a:solidFill>
                <a:effectLst/>
              </a:rPr>
              <a:t>, </a:t>
            </a:r>
            <a:r>
              <a:rPr lang="da-DK" sz="4000" b="1" i="0" err="1">
                <a:solidFill>
                  <a:srgbClr val="212529"/>
                </a:solidFill>
                <a:effectLst/>
              </a:rPr>
              <a:t>adipisci</a:t>
            </a:r>
            <a:r>
              <a:rPr lang="da-DK" sz="4000" b="0" i="0">
                <a:solidFill>
                  <a:srgbClr val="212529"/>
                </a:solidFill>
                <a:effectLst/>
              </a:rPr>
              <a:t> </a:t>
            </a:r>
            <a:r>
              <a:rPr lang="da-DK" sz="4000" b="0" i="0" err="1">
                <a:solidFill>
                  <a:srgbClr val="212529"/>
                </a:solidFill>
                <a:effectLst/>
              </a:rPr>
              <a:t>v</a:t>
            </a:r>
            <a:r>
              <a:rPr lang="da-DK" sz="4000" b="1" i="0" err="1">
                <a:solidFill>
                  <a:srgbClr val="212529"/>
                </a:solidFill>
                <a:effectLst/>
              </a:rPr>
              <a:t>elit</a:t>
            </a:r>
            <a:r>
              <a:rPr lang="da-DK" sz="4000" b="1" i="0">
                <a:solidFill>
                  <a:srgbClr val="212529"/>
                </a:solidFill>
                <a:effectLst/>
              </a:rPr>
              <a:t>, </a:t>
            </a:r>
            <a:r>
              <a:rPr lang="da-DK" sz="4000" b="1"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non </a:t>
            </a:r>
            <a:r>
              <a:rPr lang="da-DK" sz="4000" b="0" i="0" err="1">
                <a:solidFill>
                  <a:srgbClr val="212529"/>
                </a:solidFill>
                <a:effectLst/>
              </a:rPr>
              <a:t>numquam</a:t>
            </a:r>
            <a:r>
              <a:rPr lang="da-DK" sz="4000" b="0" i="0">
                <a:solidFill>
                  <a:srgbClr val="212529"/>
                </a:solidFill>
                <a:effectLst/>
              </a:rPr>
              <a:t> </a:t>
            </a:r>
            <a:r>
              <a:rPr lang="da-DK" sz="4000" b="1" i="0" err="1">
                <a:solidFill>
                  <a:srgbClr val="212529"/>
                </a:solidFill>
                <a:effectLst/>
              </a:rPr>
              <a:t>eius</a:t>
            </a:r>
            <a:r>
              <a:rPr lang="da-DK" sz="4000" b="1" i="0">
                <a:solidFill>
                  <a:srgbClr val="212529"/>
                </a:solidFill>
                <a:effectLst/>
              </a:rPr>
              <a:t> mod</a:t>
            </a:r>
            <a:r>
              <a:rPr lang="da-DK" sz="4000" b="0" i="0">
                <a:solidFill>
                  <a:srgbClr val="212529"/>
                </a:solidFill>
                <a:effectLst/>
              </a:rPr>
              <a:t>i </a:t>
            </a:r>
            <a:r>
              <a:rPr lang="da-DK" sz="4000" b="1" i="0">
                <a:solidFill>
                  <a:srgbClr val="212529"/>
                </a:solidFill>
                <a:effectLst/>
              </a:rPr>
              <a:t>tempor</a:t>
            </a:r>
            <a:r>
              <a:rPr lang="da-DK" sz="4000" b="0" i="0">
                <a:solidFill>
                  <a:srgbClr val="212529"/>
                </a:solidFill>
                <a:effectLst/>
              </a:rPr>
              <a:t>a </a:t>
            </a:r>
            <a:r>
              <a:rPr lang="da-DK" sz="4000" b="1" i="0" err="1">
                <a:solidFill>
                  <a:srgbClr val="212529"/>
                </a:solidFill>
                <a:effectLst/>
              </a:rPr>
              <a:t>incidunt</a:t>
            </a:r>
            <a:r>
              <a:rPr lang="da-DK" sz="4000" b="1" i="0">
                <a:solidFill>
                  <a:srgbClr val="212529"/>
                </a:solidFill>
                <a:effectLst/>
              </a:rPr>
              <a:t>, ut </a:t>
            </a:r>
            <a:r>
              <a:rPr lang="da-DK" sz="4000" b="1" i="0" err="1">
                <a:solidFill>
                  <a:srgbClr val="212529"/>
                </a:solidFill>
                <a:effectLst/>
              </a:rPr>
              <a:t>labore</a:t>
            </a:r>
            <a:r>
              <a:rPr lang="da-DK" sz="4000" b="1" i="0">
                <a:solidFill>
                  <a:srgbClr val="212529"/>
                </a:solidFill>
                <a:effectLst/>
              </a:rPr>
              <a:t> et </a:t>
            </a:r>
            <a:r>
              <a:rPr lang="da-DK" sz="4000" b="1" i="0" err="1">
                <a:solidFill>
                  <a:srgbClr val="212529"/>
                </a:solidFill>
                <a:effectLst/>
              </a:rPr>
              <a:t>dolore</a:t>
            </a:r>
            <a:r>
              <a:rPr lang="da-DK" sz="4000" b="1" i="0">
                <a:solidFill>
                  <a:srgbClr val="212529"/>
                </a:solidFill>
                <a:effectLst/>
              </a:rPr>
              <a:t> </a:t>
            </a:r>
            <a:r>
              <a:rPr lang="da-DK" sz="4000" b="1" i="0" err="1">
                <a:solidFill>
                  <a:srgbClr val="212529"/>
                </a:solidFill>
                <a:effectLst/>
              </a:rPr>
              <a:t>magna</a:t>
            </a:r>
            <a:r>
              <a:rPr lang="da-DK" sz="4000" b="0" i="0" err="1">
                <a:solidFill>
                  <a:srgbClr val="212529"/>
                </a:solidFill>
                <a:effectLst/>
              </a:rPr>
              <a:t>m</a:t>
            </a:r>
            <a:r>
              <a:rPr lang="da-DK" sz="4000" b="0" i="0">
                <a:solidFill>
                  <a:srgbClr val="212529"/>
                </a:solidFill>
                <a:effectLst/>
              </a:rPr>
              <a:t> </a:t>
            </a:r>
            <a:r>
              <a:rPr lang="da-DK" sz="4000" b="1" i="0" err="1">
                <a:solidFill>
                  <a:srgbClr val="212529"/>
                </a:solidFill>
                <a:effectLst/>
              </a:rPr>
              <a:t>aliqua</a:t>
            </a:r>
            <a:r>
              <a:rPr lang="da-DK" sz="4000" b="0" i="0" err="1">
                <a:solidFill>
                  <a:srgbClr val="212529"/>
                </a:solidFill>
                <a:effectLst/>
              </a:rPr>
              <a:t>m</a:t>
            </a:r>
            <a:r>
              <a:rPr lang="da-DK" sz="4000" b="0" i="0">
                <a:solidFill>
                  <a:srgbClr val="212529"/>
                </a:solidFill>
                <a:effectLst/>
              </a:rPr>
              <a:t> </a:t>
            </a:r>
            <a:r>
              <a:rPr lang="da-DK" sz="4000" b="0" i="0" err="1">
                <a:solidFill>
                  <a:srgbClr val="212529"/>
                </a:solidFill>
                <a:effectLst/>
              </a:rPr>
              <a:t>quaerat</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endParaRPr lang="da-DK" sz="4000">
              <a:solidFill>
                <a:schemeClr val="bg1"/>
              </a:solidFill>
            </a:endParaRPr>
          </a:p>
          <a:p>
            <a:pPr algn="l">
              <a:buNone/>
            </a:pPr>
            <a:endParaRPr lang="da-DK" sz="4000">
              <a:solidFill>
                <a:schemeClr val="bg1"/>
              </a:solidFill>
            </a:endParaRPr>
          </a:p>
        </p:txBody>
      </p:sp>
      <p:sp>
        <p:nvSpPr>
          <p:cNvPr id="14" name="Pladsholder til tekst 7">
            <a:extLst>
              <a:ext uri="{FF2B5EF4-FFF2-40B4-BE49-F238E27FC236}">
                <a16:creationId xmlns:a16="http://schemas.microsoft.com/office/drawing/2014/main" id="{FB6FB630-3843-34DE-C9A3-7307372B8BD1}"/>
              </a:ext>
            </a:extLst>
          </p:cNvPr>
          <p:cNvSpPr txBox="1">
            <a:spLocks/>
          </p:cNvSpPr>
          <p:nvPr/>
        </p:nvSpPr>
        <p:spPr>
          <a:xfrm>
            <a:off x="2448503" y="12268247"/>
            <a:ext cx="6041402" cy="3329180"/>
          </a:xfrm>
          <a:prstGeom prst="rect">
            <a:avLst/>
          </a:prstGeom>
        </p:spPr>
        <p:txBody>
          <a:bodyPr vert="horz" lIns="0" tIns="0" rIns="0" bIns="0" rtlCol="0" anchor="t">
            <a:noAutofit/>
          </a:bodyPr>
          <a:lstStyle>
            <a:lvl1pPr marL="0" indent="0" algn="l" defTabSz="1535653" rtl="0" eaLnBrk="1" latinLnBrk="0" hangingPunct="1">
              <a:lnSpc>
                <a:spcPct val="110000"/>
              </a:lnSpc>
              <a:spcBef>
                <a:spcPts val="2015"/>
              </a:spcBef>
              <a:spcAft>
                <a:spcPts val="1008"/>
              </a:spcAft>
              <a:buFont typeface="Arial" panose="020B0604020202020204" pitchFamily="34" charset="0"/>
              <a:buChar char="​"/>
              <a:defRPr sz="3200" b="1" kern="1200">
                <a:solidFill>
                  <a:schemeClr val="tx1"/>
                </a:solidFill>
                <a:latin typeface="+mn-lt"/>
                <a:ea typeface="+mn-ea"/>
                <a:cs typeface="+mn-cs"/>
              </a:defRPr>
            </a:lvl1pPr>
            <a:lvl2pPr marL="0" indent="0" algn="l" defTabSz="1535653" rtl="0" eaLnBrk="1" latinLnBrk="0" hangingPunct="1">
              <a:lnSpc>
                <a:spcPct val="110000"/>
              </a:lnSpc>
              <a:spcBef>
                <a:spcPts val="0"/>
              </a:spcBef>
              <a:spcAft>
                <a:spcPts val="2015"/>
              </a:spcAft>
              <a:buFont typeface="Arial" panose="020B0604020202020204" pitchFamily="34" charset="0"/>
              <a:buChar char="​"/>
              <a:defRPr sz="3200" kern="1200">
                <a:solidFill>
                  <a:schemeClr val="tx1"/>
                </a:solidFill>
                <a:latin typeface="+mn-lt"/>
                <a:ea typeface="+mn-ea"/>
                <a:cs typeface="+mn-cs"/>
              </a:defRPr>
            </a:lvl2pPr>
            <a:lvl3pPr marL="302293" indent="-302293" algn="l" defTabSz="1535653" rtl="0" eaLnBrk="1" latinLnBrk="0" hangingPunct="1">
              <a:lnSpc>
                <a:spcPct val="110000"/>
              </a:lnSpc>
              <a:spcBef>
                <a:spcPts val="0"/>
              </a:spcBef>
              <a:spcAft>
                <a:spcPts val="2015"/>
              </a:spcAft>
              <a:buFont typeface="Arial" panose="020B0604020202020204" pitchFamily="34" charset="0"/>
              <a:buChar char="•"/>
              <a:defRPr sz="3200" kern="1200">
                <a:solidFill>
                  <a:schemeClr val="tx1"/>
                </a:solidFill>
                <a:latin typeface="+mn-lt"/>
                <a:ea typeface="+mn-ea"/>
                <a:cs typeface="+mn-cs"/>
              </a:defRPr>
            </a:lvl3pPr>
            <a:lvl4pPr marL="604588" indent="-302293" algn="l" defTabSz="1535653" rtl="0" eaLnBrk="1" latinLnBrk="0" hangingPunct="1">
              <a:lnSpc>
                <a:spcPct val="110000"/>
              </a:lnSpc>
              <a:spcBef>
                <a:spcPts val="0"/>
              </a:spcBef>
              <a:spcAft>
                <a:spcPts val="1680"/>
              </a:spcAft>
              <a:buFont typeface="Arial" panose="020B0604020202020204" pitchFamily="34" charset="0"/>
              <a:buChar char="•"/>
              <a:defRPr sz="2400" b="0" kern="1200">
                <a:solidFill>
                  <a:schemeClr val="tx1"/>
                </a:solidFill>
                <a:latin typeface="+mn-lt"/>
                <a:ea typeface="+mn-ea"/>
                <a:cs typeface="+mn-cs"/>
              </a:defRPr>
            </a:lvl4pPr>
            <a:lvl5pPr marL="906881" indent="-302293" algn="l" defTabSz="1535653" rtl="0" eaLnBrk="1" latinLnBrk="0" hangingPunct="1">
              <a:lnSpc>
                <a:spcPct val="110000"/>
              </a:lnSpc>
              <a:spcBef>
                <a:spcPts val="0"/>
              </a:spcBef>
              <a:spcAft>
                <a:spcPts val="1343"/>
              </a:spcAft>
              <a:buFont typeface="Arial" panose="020B0604020202020204" pitchFamily="34" charset="0"/>
              <a:buChar char="•"/>
              <a:tabLst/>
              <a:defRPr sz="2000" kern="1200">
                <a:solidFill>
                  <a:schemeClr val="tx1"/>
                </a:solidFill>
                <a:latin typeface="+mn-lt"/>
                <a:ea typeface="+mn-ea"/>
                <a:cs typeface="+mn-cs"/>
              </a:defRPr>
            </a:lvl5pPr>
            <a:lvl6pPr marL="0" indent="0" algn="l" defTabSz="1535653" rtl="0" eaLnBrk="1" latinLnBrk="0" hangingPunct="1">
              <a:lnSpc>
                <a:spcPct val="110000"/>
              </a:lnSpc>
              <a:spcBef>
                <a:spcPts val="1008"/>
              </a:spcBef>
              <a:spcAft>
                <a:spcPts val="1008"/>
              </a:spcAft>
              <a:buFont typeface="Arial" panose="020B0604020202020204" pitchFamily="34" charset="0"/>
              <a:buChar char="​"/>
              <a:defRPr sz="1600" b="1" kern="1200">
                <a:solidFill>
                  <a:schemeClr val="tx1"/>
                </a:solidFill>
                <a:latin typeface="+mn-lt"/>
                <a:ea typeface="+mn-ea"/>
                <a:cs typeface="+mn-cs"/>
              </a:defRPr>
            </a:lvl6pPr>
            <a:lvl7pPr marL="0" indent="0" algn="l" defTabSz="1535653" rtl="0" eaLnBrk="1" latinLnBrk="0" hangingPunct="1">
              <a:lnSpc>
                <a:spcPct val="110000"/>
              </a:lnSpc>
              <a:spcBef>
                <a:spcPts val="0"/>
              </a:spcBef>
              <a:spcAft>
                <a:spcPts val="1008"/>
              </a:spcAft>
              <a:buFont typeface="Arial" panose="020B0604020202020204" pitchFamily="34" charset="0"/>
              <a:buChar char="​"/>
              <a:defRPr sz="1600" b="0" kern="1200" baseline="0">
                <a:solidFill>
                  <a:schemeClr val="tx1"/>
                </a:solidFill>
                <a:latin typeface="+mn-lt"/>
                <a:ea typeface="+mn-ea"/>
                <a:cs typeface="+mn-cs"/>
              </a:defRPr>
            </a:lvl7pPr>
            <a:lvl8pPr marL="302293" indent="-302293" algn="l" defTabSz="1535653" rtl="0" eaLnBrk="1" latinLnBrk="0" hangingPunct="1">
              <a:lnSpc>
                <a:spcPct val="110000"/>
              </a:lnSpc>
              <a:spcBef>
                <a:spcPts val="0"/>
              </a:spcBef>
              <a:spcAft>
                <a:spcPts val="1008"/>
              </a:spcAft>
              <a:buFont typeface="Arial" panose="020B0604020202020204" pitchFamily="34" charset="0"/>
              <a:buChar char="•"/>
              <a:defRPr sz="1600" kern="1200">
                <a:solidFill>
                  <a:schemeClr val="tx1"/>
                </a:solidFill>
                <a:latin typeface="+mn-lt"/>
                <a:ea typeface="+mn-ea"/>
                <a:cs typeface="+mn-cs"/>
              </a:defRPr>
            </a:lvl8pPr>
            <a:lvl9pPr marL="0" indent="0" algn="l" defTabSz="1535653" rtl="0" eaLnBrk="1" latinLnBrk="0" hangingPunct="1">
              <a:lnSpc>
                <a:spcPct val="83000"/>
              </a:lnSpc>
              <a:spcBef>
                <a:spcPts val="0"/>
              </a:spcBef>
              <a:spcAft>
                <a:spcPts val="0"/>
              </a:spcAft>
              <a:buFont typeface="Arial" panose="020B0604020202020204" pitchFamily="34" charset="0"/>
              <a:buChar char="​"/>
              <a:defRPr sz="11084" b="1" kern="1200" baseline="0">
                <a:solidFill>
                  <a:schemeClr val="tx1"/>
                </a:solidFill>
                <a:latin typeface="+mn-lt"/>
                <a:ea typeface="+mn-ea"/>
                <a:cs typeface="+mn-cs"/>
              </a:defRPr>
            </a:lvl9pPr>
          </a:lstStyle>
          <a:p>
            <a:pPr>
              <a:spcBef>
                <a:spcPts val="2014"/>
              </a:spcBef>
              <a:buFont typeface="Arial" panose="020B0604020202020204" pitchFamily="34" charset="0"/>
              <a:buNone/>
            </a:pPr>
            <a:r>
              <a:rPr lang="da-DK">
                <a:cs typeface="Arial"/>
              </a:rPr>
              <a:t>Contact information: </a:t>
            </a:r>
          </a:p>
          <a:p>
            <a:pPr>
              <a:spcBef>
                <a:spcPts val="2014"/>
              </a:spcBef>
              <a:buFont typeface="Arial" panose="020B0604020202020204" pitchFamily="34" charset="0"/>
              <a:buNone/>
            </a:pPr>
            <a:r>
              <a:rPr lang="da-DK" err="1">
                <a:cs typeface="Arial"/>
              </a:rPr>
              <a:t>Name</a:t>
            </a:r>
            <a:r>
              <a:rPr lang="da-DK">
                <a:cs typeface="Arial"/>
              </a:rPr>
              <a:t>:</a:t>
            </a:r>
            <a:br>
              <a:rPr lang="da-DK">
                <a:cs typeface="Arial"/>
              </a:rPr>
            </a:br>
            <a:r>
              <a:rPr lang="da-DK" err="1">
                <a:cs typeface="Arial"/>
              </a:rPr>
              <a:t>Email</a:t>
            </a:r>
            <a:endParaRPr lang="da-DK">
              <a:cs typeface="Arial"/>
            </a:endParaRPr>
          </a:p>
        </p:txBody>
      </p:sp>
      <p:sp>
        <p:nvSpPr>
          <p:cNvPr id="16" name="TextBox 8">
            <a:extLst>
              <a:ext uri="{FF2B5EF4-FFF2-40B4-BE49-F238E27FC236}">
                <a16:creationId xmlns:a16="http://schemas.microsoft.com/office/drawing/2014/main" id="{8D7D7918-1F77-5BEE-05FF-AABF5E7EA5F9}"/>
              </a:ext>
            </a:extLst>
          </p:cNvPr>
          <p:cNvSpPr txBox="1"/>
          <p:nvPr/>
        </p:nvSpPr>
        <p:spPr>
          <a:xfrm>
            <a:off x="20018842" y="28093193"/>
            <a:ext cx="8311923" cy="11695509"/>
          </a:xfrm>
          <a:prstGeom prst="rect">
            <a:avLst/>
          </a:prstGeom>
          <a:noFill/>
        </p:spPr>
        <p:txBody>
          <a:bodyPr wrap="square" lIns="0" tIns="0" rIns="0" bIns="0" rtlCol="0">
            <a:spAutoFit/>
          </a:bodyPr>
          <a:lstStyle/>
          <a:p>
            <a:r>
              <a:rPr lang="da-DK" sz="4000" b="0" i="0" err="1">
                <a:solidFill>
                  <a:srgbClr val="212529"/>
                </a:solidFill>
                <a:effectLst/>
              </a:rPr>
              <a:t>Sed</a:t>
            </a:r>
            <a:r>
              <a:rPr lang="da-DK" sz="4000" b="0" i="0">
                <a:solidFill>
                  <a:srgbClr val="212529"/>
                </a:solidFill>
                <a:effectLst/>
              </a:rPr>
              <a:t> ut </a:t>
            </a:r>
            <a:r>
              <a:rPr lang="da-DK" sz="4000" b="0" i="0" err="1">
                <a:solidFill>
                  <a:srgbClr val="212529"/>
                </a:solidFill>
                <a:effectLst/>
              </a:rPr>
              <a:t>perspiciatis</a:t>
            </a:r>
            <a:r>
              <a:rPr lang="da-DK" sz="4000" b="0" i="0">
                <a:solidFill>
                  <a:srgbClr val="212529"/>
                </a:solidFill>
                <a:effectLst/>
              </a:rPr>
              <a:t> unde </a:t>
            </a:r>
            <a:r>
              <a:rPr lang="da-DK" sz="4000" b="0" i="0" err="1">
                <a:solidFill>
                  <a:srgbClr val="212529"/>
                </a:solidFill>
                <a:effectLst/>
              </a:rPr>
              <a:t>omnis</a:t>
            </a:r>
            <a:r>
              <a:rPr lang="da-DK" sz="4000" b="0" i="0">
                <a:solidFill>
                  <a:srgbClr val="212529"/>
                </a:solidFill>
                <a:effectLst/>
              </a:rPr>
              <a:t> iste </a:t>
            </a:r>
            <a:r>
              <a:rPr lang="da-DK" sz="4000" b="0" i="0" err="1">
                <a:solidFill>
                  <a:srgbClr val="212529"/>
                </a:solidFill>
                <a:effectLst/>
              </a:rPr>
              <a:t>natus</a:t>
            </a:r>
            <a:r>
              <a:rPr lang="da-DK" sz="4000" b="0" i="0">
                <a:solidFill>
                  <a:srgbClr val="212529"/>
                </a:solidFill>
                <a:effectLst/>
              </a:rPr>
              <a:t> </a:t>
            </a:r>
            <a:r>
              <a:rPr lang="da-DK" sz="4000" b="0" i="0" err="1">
                <a:solidFill>
                  <a:srgbClr val="212529"/>
                </a:solidFill>
                <a:effectLst/>
              </a:rPr>
              <a:t>error</a:t>
            </a:r>
            <a:r>
              <a:rPr lang="da-DK" sz="4000" b="0" i="0">
                <a:solidFill>
                  <a:srgbClr val="212529"/>
                </a:solidFill>
                <a:effectLst/>
              </a:rPr>
              <a:t> sit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accusantium</a:t>
            </a:r>
            <a:r>
              <a:rPr lang="da-DK" sz="4000" b="0" i="0">
                <a:solidFill>
                  <a:srgbClr val="212529"/>
                </a:solidFill>
                <a:effectLst/>
              </a:rPr>
              <a:t> </a:t>
            </a:r>
            <a:r>
              <a:rPr lang="da-DK" sz="4000" b="0" i="0" err="1">
                <a:solidFill>
                  <a:srgbClr val="212529"/>
                </a:solidFill>
                <a:effectLst/>
              </a:rPr>
              <a:t>doloremque</a:t>
            </a:r>
            <a:r>
              <a:rPr lang="da-DK" sz="4000" b="0" i="0">
                <a:solidFill>
                  <a:srgbClr val="212529"/>
                </a:solidFill>
                <a:effectLst/>
              </a:rPr>
              <a:t> </a:t>
            </a:r>
            <a:r>
              <a:rPr lang="da-DK" sz="4000" b="0" i="0" err="1">
                <a:solidFill>
                  <a:srgbClr val="212529"/>
                </a:solidFill>
                <a:effectLst/>
              </a:rPr>
              <a:t>laudantium</a:t>
            </a:r>
            <a:r>
              <a:rPr lang="da-DK" sz="4000" b="0" i="0">
                <a:solidFill>
                  <a:srgbClr val="212529"/>
                </a:solidFill>
                <a:effectLst/>
              </a:rPr>
              <a:t>, </a:t>
            </a:r>
            <a:r>
              <a:rPr lang="da-DK" sz="4000" b="0" i="0" err="1">
                <a:solidFill>
                  <a:srgbClr val="212529"/>
                </a:solidFill>
                <a:effectLst/>
              </a:rPr>
              <a:t>totam</a:t>
            </a:r>
            <a:r>
              <a:rPr lang="da-DK" sz="4000" b="0" i="0">
                <a:solidFill>
                  <a:srgbClr val="212529"/>
                </a:solidFill>
                <a:effectLst/>
              </a:rPr>
              <a:t> rem </a:t>
            </a:r>
            <a:r>
              <a:rPr lang="da-DK" sz="4000" b="0" i="0" err="1">
                <a:solidFill>
                  <a:srgbClr val="212529"/>
                </a:solidFill>
                <a:effectLst/>
              </a:rPr>
              <a:t>aperiam</a:t>
            </a:r>
            <a:r>
              <a:rPr lang="da-DK" sz="4000" b="0" i="0">
                <a:solidFill>
                  <a:srgbClr val="212529"/>
                </a:solidFill>
                <a:effectLst/>
              </a:rPr>
              <a:t> </a:t>
            </a:r>
            <a:r>
              <a:rPr lang="da-DK" sz="4000" b="0" i="0" err="1">
                <a:solidFill>
                  <a:srgbClr val="212529"/>
                </a:solidFill>
                <a:effectLst/>
              </a:rPr>
              <a:t>eaque</a:t>
            </a:r>
            <a:r>
              <a:rPr lang="da-DK" sz="4000" b="0" i="0">
                <a:solidFill>
                  <a:srgbClr val="212529"/>
                </a:solidFill>
                <a:effectLst/>
              </a:rPr>
              <a:t> </a:t>
            </a:r>
            <a:r>
              <a:rPr lang="da-DK" sz="4000" b="0" i="0" err="1">
                <a:solidFill>
                  <a:srgbClr val="212529"/>
                </a:solidFill>
                <a:effectLst/>
              </a:rPr>
              <a:t>ipsa</a:t>
            </a:r>
            <a:r>
              <a:rPr lang="da-DK" sz="4000" b="0" i="0">
                <a:solidFill>
                  <a:srgbClr val="212529"/>
                </a:solidFill>
                <a:effectLst/>
              </a:rPr>
              <a:t>, </a:t>
            </a:r>
            <a:r>
              <a:rPr lang="da-DK" sz="4000" b="0" i="0" err="1">
                <a:solidFill>
                  <a:srgbClr val="212529"/>
                </a:solidFill>
                <a:effectLst/>
              </a:rPr>
              <a:t>quae</a:t>
            </a:r>
            <a:r>
              <a:rPr lang="da-DK" sz="4000" b="0" i="0">
                <a:solidFill>
                  <a:srgbClr val="212529"/>
                </a:solidFill>
                <a:effectLst/>
              </a:rPr>
              <a:t> ab </a:t>
            </a:r>
            <a:r>
              <a:rPr lang="da-DK" sz="4000" b="0" i="0" err="1">
                <a:solidFill>
                  <a:srgbClr val="212529"/>
                </a:solidFill>
                <a:effectLst/>
              </a:rPr>
              <a:t>illo</a:t>
            </a:r>
            <a:r>
              <a:rPr lang="da-DK" sz="4000" b="0" i="0">
                <a:solidFill>
                  <a:srgbClr val="212529"/>
                </a:solidFill>
                <a:effectLst/>
              </a:rPr>
              <a:t> </a:t>
            </a:r>
            <a:r>
              <a:rPr lang="da-DK" sz="4000" b="0" i="0" err="1">
                <a:solidFill>
                  <a:srgbClr val="212529"/>
                </a:solidFill>
                <a:effectLst/>
              </a:rPr>
              <a:t>inventore</a:t>
            </a:r>
            <a:r>
              <a:rPr lang="da-DK" sz="4000" b="0" i="0">
                <a:solidFill>
                  <a:srgbClr val="212529"/>
                </a:solidFill>
                <a:effectLst/>
              </a:rPr>
              <a:t> </a:t>
            </a:r>
            <a:r>
              <a:rPr lang="da-DK" sz="4000" b="0" i="0" err="1">
                <a:solidFill>
                  <a:srgbClr val="212529"/>
                </a:solidFill>
                <a:effectLst/>
              </a:rPr>
              <a:t>veritatis</a:t>
            </a:r>
            <a:r>
              <a:rPr lang="da-DK" sz="4000" b="0" i="0">
                <a:solidFill>
                  <a:srgbClr val="212529"/>
                </a:solidFill>
                <a:effectLst/>
              </a:rPr>
              <a:t> et </a:t>
            </a:r>
            <a:r>
              <a:rPr lang="da-DK" sz="4000" b="0" i="0" err="1">
                <a:solidFill>
                  <a:srgbClr val="212529"/>
                </a:solidFill>
                <a:effectLst/>
              </a:rPr>
              <a:t>quasi</a:t>
            </a:r>
            <a:r>
              <a:rPr lang="da-DK" sz="4000" b="0" i="0">
                <a:solidFill>
                  <a:srgbClr val="212529"/>
                </a:solidFill>
                <a:effectLst/>
              </a:rPr>
              <a:t> </a:t>
            </a:r>
            <a:r>
              <a:rPr lang="da-DK" sz="4000" b="0" i="0" err="1">
                <a:solidFill>
                  <a:srgbClr val="212529"/>
                </a:solidFill>
                <a:effectLst/>
              </a:rPr>
              <a:t>architecto</a:t>
            </a:r>
            <a:r>
              <a:rPr lang="da-DK" sz="4000" b="0" i="0">
                <a:solidFill>
                  <a:srgbClr val="212529"/>
                </a:solidFill>
                <a:effectLst/>
              </a:rPr>
              <a:t> </a:t>
            </a:r>
            <a:r>
              <a:rPr lang="da-DK" sz="4000" b="0" i="0" err="1">
                <a:solidFill>
                  <a:srgbClr val="212529"/>
                </a:solidFill>
                <a:effectLst/>
              </a:rPr>
              <a:t>beatae</a:t>
            </a:r>
            <a:r>
              <a:rPr lang="da-DK" sz="4000" b="0" i="0">
                <a:solidFill>
                  <a:srgbClr val="212529"/>
                </a:solidFill>
                <a:effectLst/>
              </a:rPr>
              <a:t> vitae dicta </a:t>
            </a:r>
            <a:r>
              <a:rPr lang="da-DK" sz="4000" b="0" i="0" err="1">
                <a:solidFill>
                  <a:srgbClr val="212529"/>
                </a:solidFill>
                <a:effectLst/>
              </a:rPr>
              <a:t>sunt</a:t>
            </a:r>
            <a:r>
              <a:rPr lang="da-DK" sz="4000" b="0" i="0">
                <a:solidFill>
                  <a:srgbClr val="212529"/>
                </a:solidFill>
                <a:effectLst/>
              </a:rPr>
              <a:t>, </a:t>
            </a:r>
            <a:r>
              <a:rPr lang="da-DK" sz="4000" b="0" i="0" err="1">
                <a:solidFill>
                  <a:srgbClr val="212529"/>
                </a:solidFill>
                <a:effectLst/>
              </a:rPr>
              <a:t>explicabo</a:t>
            </a:r>
            <a:r>
              <a:rPr lang="da-DK" sz="4000" b="0" i="0">
                <a:solidFill>
                  <a:srgbClr val="212529"/>
                </a:solidFill>
                <a:effectLst/>
              </a:rPr>
              <a:t>. Nemo </a:t>
            </a:r>
            <a:r>
              <a:rPr lang="da-DK" sz="4000" b="0" i="0" err="1">
                <a:solidFill>
                  <a:srgbClr val="212529"/>
                </a:solidFill>
                <a:effectLst/>
              </a:rPr>
              <a:t>enim</a:t>
            </a:r>
            <a:r>
              <a:rPr lang="da-DK" sz="4000" b="0" i="0">
                <a:solidFill>
                  <a:srgbClr val="212529"/>
                </a:solidFill>
                <a:effectLst/>
              </a:rPr>
              <a:t> </a:t>
            </a:r>
            <a:r>
              <a:rPr lang="da-DK" sz="4000" b="0" i="0" err="1">
                <a:solidFill>
                  <a:srgbClr val="212529"/>
                </a:solidFill>
                <a:effectLst/>
              </a:rPr>
              <a:t>ipsam</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voluptas</a:t>
            </a:r>
            <a:r>
              <a:rPr lang="da-DK" sz="4000" b="0" i="0">
                <a:solidFill>
                  <a:srgbClr val="212529"/>
                </a:solidFill>
                <a:effectLst/>
              </a:rPr>
              <a:t> sit, </a:t>
            </a:r>
            <a:r>
              <a:rPr lang="da-DK" sz="4000" b="0" i="0" err="1">
                <a:solidFill>
                  <a:srgbClr val="212529"/>
                </a:solidFill>
                <a:effectLst/>
              </a:rPr>
              <a:t>aspernatur</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odit</a:t>
            </a:r>
            <a:r>
              <a:rPr lang="da-DK" sz="4000" b="0" i="0">
                <a:solidFill>
                  <a:srgbClr val="212529"/>
                </a:solidFill>
                <a:effectLst/>
              </a:rPr>
              <a:t> </a:t>
            </a:r>
            <a:r>
              <a:rPr lang="da-DK" sz="4000" b="0" i="0" err="1">
                <a:solidFill>
                  <a:srgbClr val="212529"/>
                </a:solidFill>
                <a:effectLst/>
              </a:rPr>
              <a:t>aut</a:t>
            </a:r>
            <a:r>
              <a:rPr lang="da-DK" sz="4000" b="0" i="0">
                <a:solidFill>
                  <a:srgbClr val="212529"/>
                </a:solidFill>
                <a:effectLst/>
              </a:rPr>
              <a:t> </a:t>
            </a:r>
            <a:r>
              <a:rPr lang="da-DK" sz="4000" b="0" i="0" err="1">
                <a:solidFill>
                  <a:srgbClr val="212529"/>
                </a:solidFill>
                <a:effectLst/>
              </a:rPr>
              <a:t>fugit</a:t>
            </a:r>
            <a:r>
              <a:rPr lang="da-DK" sz="4000" b="0" i="0">
                <a:solidFill>
                  <a:srgbClr val="212529"/>
                </a:solidFill>
                <a:effectLst/>
              </a:rPr>
              <a:t>, </a:t>
            </a:r>
            <a:r>
              <a:rPr lang="da-DK" sz="4000" b="0"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0" i="0" err="1">
                <a:solidFill>
                  <a:srgbClr val="212529"/>
                </a:solidFill>
                <a:effectLst/>
              </a:rPr>
              <a:t>consequuntur</a:t>
            </a:r>
            <a:r>
              <a:rPr lang="da-DK" sz="4000" b="0" i="0">
                <a:solidFill>
                  <a:srgbClr val="212529"/>
                </a:solidFill>
                <a:effectLst/>
              </a:rPr>
              <a:t> </a:t>
            </a:r>
            <a:r>
              <a:rPr lang="da-DK" sz="4000" b="0" i="0" err="1">
                <a:solidFill>
                  <a:srgbClr val="212529"/>
                </a:solidFill>
                <a:effectLst/>
              </a:rPr>
              <a:t>magni</a:t>
            </a:r>
            <a:r>
              <a:rPr lang="da-DK" sz="4000" b="0" i="0">
                <a:solidFill>
                  <a:srgbClr val="212529"/>
                </a:solidFill>
                <a:effectLst/>
              </a:rPr>
              <a:t> </a:t>
            </a:r>
            <a:r>
              <a:rPr lang="da-DK" sz="4000" b="0" i="0" err="1">
                <a:solidFill>
                  <a:srgbClr val="212529"/>
                </a:solidFill>
                <a:effectLst/>
              </a:rPr>
              <a:t>dolores</a:t>
            </a:r>
            <a:r>
              <a:rPr lang="da-DK" sz="4000" b="0" i="0">
                <a:solidFill>
                  <a:srgbClr val="212529"/>
                </a:solidFill>
                <a:effectLst/>
              </a:rPr>
              <a:t> </a:t>
            </a:r>
            <a:r>
              <a:rPr lang="da-DK" sz="4000" b="0" i="0" err="1">
                <a:solidFill>
                  <a:srgbClr val="212529"/>
                </a:solidFill>
                <a:effectLst/>
              </a:rPr>
              <a:t>eos</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ratione</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r>
              <a:rPr lang="da-DK" sz="4000" b="0" i="0" err="1">
                <a:solidFill>
                  <a:srgbClr val="212529"/>
                </a:solidFill>
                <a:effectLst/>
              </a:rPr>
              <a:t>sequi</a:t>
            </a:r>
            <a:r>
              <a:rPr lang="da-DK" sz="4000" b="0" i="0">
                <a:solidFill>
                  <a:srgbClr val="212529"/>
                </a:solidFill>
                <a:effectLst/>
              </a:rPr>
              <a:t> </a:t>
            </a:r>
            <a:r>
              <a:rPr lang="da-DK" sz="4000" b="0" i="0" err="1">
                <a:solidFill>
                  <a:srgbClr val="212529"/>
                </a:solidFill>
                <a:effectLst/>
              </a:rPr>
              <a:t>nesciunt</a:t>
            </a:r>
            <a:r>
              <a:rPr lang="da-DK" sz="4000" b="0" i="0">
                <a:solidFill>
                  <a:srgbClr val="212529"/>
                </a:solidFill>
                <a:effectLst/>
              </a:rPr>
              <a:t>, </a:t>
            </a:r>
            <a:r>
              <a:rPr lang="da-DK" sz="4000" b="0" i="0" err="1">
                <a:solidFill>
                  <a:srgbClr val="212529"/>
                </a:solidFill>
                <a:effectLst/>
              </a:rPr>
              <a:t>neque</a:t>
            </a:r>
            <a:r>
              <a:rPr lang="da-DK" sz="4000" b="0" i="0">
                <a:solidFill>
                  <a:srgbClr val="212529"/>
                </a:solidFill>
                <a:effectLst/>
              </a:rPr>
              <a:t> </a:t>
            </a:r>
            <a:r>
              <a:rPr lang="da-DK" sz="4000" b="0" i="0" err="1">
                <a:solidFill>
                  <a:srgbClr val="212529"/>
                </a:solidFill>
                <a:effectLst/>
              </a:rPr>
              <a:t>porro</a:t>
            </a:r>
            <a:r>
              <a:rPr lang="da-DK" sz="4000" b="0" i="0">
                <a:solidFill>
                  <a:srgbClr val="212529"/>
                </a:solidFill>
                <a:effectLst/>
              </a:rPr>
              <a:t> </a:t>
            </a:r>
            <a:r>
              <a:rPr lang="da-DK" sz="4000" b="0" i="0" err="1">
                <a:solidFill>
                  <a:srgbClr val="212529"/>
                </a:solidFill>
                <a:effectLst/>
              </a:rPr>
              <a:t>quisquam</a:t>
            </a:r>
            <a:r>
              <a:rPr lang="da-DK" sz="4000" b="0" i="0">
                <a:solidFill>
                  <a:srgbClr val="212529"/>
                </a:solidFill>
                <a:effectLst/>
              </a:rPr>
              <a:t> </a:t>
            </a:r>
            <a:r>
              <a:rPr lang="da-DK" sz="4000" b="0" i="0" err="1">
                <a:solidFill>
                  <a:srgbClr val="212529"/>
                </a:solidFill>
                <a:effectLst/>
              </a:rPr>
              <a:t>est</a:t>
            </a:r>
            <a:r>
              <a:rPr lang="da-DK" sz="4000" b="0" i="0">
                <a:solidFill>
                  <a:srgbClr val="212529"/>
                </a:solidFill>
                <a:effectLst/>
              </a:rPr>
              <a:t>, </a:t>
            </a:r>
            <a:r>
              <a:rPr lang="da-DK" sz="4000" b="0" i="0" err="1">
                <a:solidFill>
                  <a:srgbClr val="212529"/>
                </a:solidFill>
                <a:effectLst/>
              </a:rPr>
              <a:t>qui</a:t>
            </a:r>
            <a:r>
              <a:rPr lang="da-DK" sz="4000" b="0" i="0">
                <a:solidFill>
                  <a:srgbClr val="212529"/>
                </a:solidFill>
                <a:effectLst/>
              </a:rPr>
              <a:t> </a:t>
            </a:r>
            <a:r>
              <a:rPr lang="da-DK" sz="4000" b="0" i="0" err="1">
                <a:solidFill>
                  <a:srgbClr val="212529"/>
                </a:solidFill>
                <a:effectLst/>
              </a:rPr>
              <a:t>do</a:t>
            </a:r>
            <a:r>
              <a:rPr lang="da-DK" sz="4000" b="1" i="0" err="1">
                <a:solidFill>
                  <a:srgbClr val="212529"/>
                </a:solidFill>
                <a:effectLst/>
              </a:rPr>
              <a:t>lorem</a:t>
            </a:r>
            <a:r>
              <a:rPr lang="da-DK" sz="4000" b="1" i="0">
                <a:solidFill>
                  <a:srgbClr val="212529"/>
                </a:solidFill>
                <a:effectLst/>
              </a:rPr>
              <a:t> </a:t>
            </a:r>
            <a:r>
              <a:rPr lang="da-DK" sz="4000" b="1" i="0" err="1">
                <a:solidFill>
                  <a:srgbClr val="212529"/>
                </a:solidFill>
                <a:effectLst/>
              </a:rPr>
              <a:t>ipsum</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a:t>
            </a:r>
            <a:r>
              <a:rPr lang="da-DK" sz="4000" b="1" i="0" err="1">
                <a:solidFill>
                  <a:srgbClr val="212529"/>
                </a:solidFill>
                <a:effectLst/>
              </a:rPr>
              <a:t>dolor</a:t>
            </a:r>
            <a:r>
              <a:rPr lang="da-DK" sz="4000" b="1" i="0">
                <a:solidFill>
                  <a:srgbClr val="212529"/>
                </a:solidFill>
                <a:effectLst/>
              </a:rPr>
              <a:t> sit, </a:t>
            </a:r>
            <a:r>
              <a:rPr lang="da-DK" sz="4000" b="1" i="0" err="1">
                <a:solidFill>
                  <a:srgbClr val="212529"/>
                </a:solidFill>
                <a:effectLst/>
              </a:rPr>
              <a:t>amet</a:t>
            </a:r>
            <a:r>
              <a:rPr lang="da-DK" sz="4000" b="1" i="0">
                <a:solidFill>
                  <a:srgbClr val="212529"/>
                </a:solidFill>
                <a:effectLst/>
              </a:rPr>
              <a:t>, </a:t>
            </a:r>
            <a:r>
              <a:rPr lang="da-DK" sz="4000" b="1" i="0" err="1">
                <a:solidFill>
                  <a:srgbClr val="212529"/>
                </a:solidFill>
                <a:effectLst/>
              </a:rPr>
              <a:t>consectetur</a:t>
            </a:r>
            <a:r>
              <a:rPr lang="da-DK" sz="4000" b="1" i="0">
                <a:solidFill>
                  <a:srgbClr val="212529"/>
                </a:solidFill>
                <a:effectLst/>
              </a:rPr>
              <a:t>, </a:t>
            </a:r>
            <a:r>
              <a:rPr lang="da-DK" sz="4000" b="1" i="0" err="1">
                <a:solidFill>
                  <a:srgbClr val="212529"/>
                </a:solidFill>
                <a:effectLst/>
              </a:rPr>
              <a:t>adipisci</a:t>
            </a:r>
            <a:r>
              <a:rPr lang="da-DK" sz="4000" b="0" i="0">
                <a:solidFill>
                  <a:srgbClr val="212529"/>
                </a:solidFill>
                <a:effectLst/>
              </a:rPr>
              <a:t> </a:t>
            </a:r>
            <a:r>
              <a:rPr lang="da-DK" sz="4000" b="0" i="0" err="1">
                <a:solidFill>
                  <a:srgbClr val="212529"/>
                </a:solidFill>
                <a:effectLst/>
              </a:rPr>
              <a:t>v</a:t>
            </a:r>
            <a:r>
              <a:rPr lang="da-DK" sz="4000" b="1" i="0" err="1">
                <a:solidFill>
                  <a:srgbClr val="212529"/>
                </a:solidFill>
                <a:effectLst/>
              </a:rPr>
              <a:t>elit</a:t>
            </a:r>
            <a:r>
              <a:rPr lang="da-DK" sz="4000" b="1" i="0">
                <a:solidFill>
                  <a:srgbClr val="212529"/>
                </a:solidFill>
                <a:effectLst/>
              </a:rPr>
              <a:t>, </a:t>
            </a:r>
            <a:r>
              <a:rPr lang="da-DK" sz="4000" b="1" i="0" err="1">
                <a:solidFill>
                  <a:srgbClr val="212529"/>
                </a:solidFill>
                <a:effectLst/>
              </a:rPr>
              <a:t>sed</a:t>
            </a:r>
            <a:r>
              <a:rPr lang="da-DK" sz="4000" b="0" i="0">
                <a:solidFill>
                  <a:srgbClr val="212529"/>
                </a:solidFill>
                <a:effectLst/>
              </a:rPr>
              <a:t> </a:t>
            </a:r>
            <a:r>
              <a:rPr lang="da-DK" sz="4000" b="0" i="0" err="1">
                <a:solidFill>
                  <a:srgbClr val="212529"/>
                </a:solidFill>
                <a:effectLst/>
              </a:rPr>
              <a:t>quia</a:t>
            </a:r>
            <a:r>
              <a:rPr lang="da-DK" sz="4000" b="0" i="0">
                <a:solidFill>
                  <a:srgbClr val="212529"/>
                </a:solidFill>
                <a:effectLst/>
              </a:rPr>
              <a:t> non </a:t>
            </a:r>
            <a:r>
              <a:rPr lang="da-DK" sz="4000" b="0" i="0" err="1">
                <a:solidFill>
                  <a:srgbClr val="212529"/>
                </a:solidFill>
                <a:effectLst/>
              </a:rPr>
              <a:t>numquam</a:t>
            </a:r>
            <a:r>
              <a:rPr lang="da-DK" sz="4000" b="0" i="0">
                <a:solidFill>
                  <a:srgbClr val="212529"/>
                </a:solidFill>
                <a:effectLst/>
              </a:rPr>
              <a:t> </a:t>
            </a:r>
            <a:r>
              <a:rPr lang="da-DK" sz="4000" b="1" i="0" err="1">
                <a:solidFill>
                  <a:srgbClr val="212529"/>
                </a:solidFill>
                <a:effectLst/>
              </a:rPr>
              <a:t>eius</a:t>
            </a:r>
            <a:r>
              <a:rPr lang="da-DK" sz="4000" b="1" i="0">
                <a:solidFill>
                  <a:srgbClr val="212529"/>
                </a:solidFill>
                <a:effectLst/>
              </a:rPr>
              <a:t> mod</a:t>
            </a:r>
            <a:r>
              <a:rPr lang="da-DK" sz="4000" b="0" i="0">
                <a:solidFill>
                  <a:srgbClr val="212529"/>
                </a:solidFill>
                <a:effectLst/>
              </a:rPr>
              <a:t>i </a:t>
            </a:r>
            <a:r>
              <a:rPr lang="da-DK" sz="4000" b="1" i="0">
                <a:solidFill>
                  <a:srgbClr val="212529"/>
                </a:solidFill>
                <a:effectLst/>
              </a:rPr>
              <a:t>tempor</a:t>
            </a:r>
            <a:r>
              <a:rPr lang="da-DK" sz="4000" b="0" i="0">
                <a:solidFill>
                  <a:srgbClr val="212529"/>
                </a:solidFill>
                <a:effectLst/>
              </a:rPr>
              <a:t>a </a:t>
            </a:r>
            <a:r>
              <a:rPr lang="da-DK" sz="4000" b="1" i="0" err="1">
                <a:solidFill>
                  <a:srgbClr val="212529"/>
                </a:solidFill>
                <a:effectLst/>
              </a:rPr>
              <a:t>incidunt</a:t>
            </a:r>
            <a:r>
              <a:rPr lang="da-DK" sz="4000" b="1" i="0">
                <a:solidFill>
                  <a:srgbClr val="212529"/>
                </a:solidFill>
                <a:effectLst/>
              </a:rPr>
              <a:t>, ut </a:t>
            </a:r>
            <a:r>
              <a:rPr lang="da-DK" sz="4000" b="1" i="0" err="1">
                <a:solidFill>
                  <a:srgbClr val="212529"/>
                </a:solidFill>
                <a:effectLst/>
              </a:rPr>
              <a:t>labore</a:t>
            </a:r>
            <a:r>
              <a:rPr lang="da-DK" sz="4000" b="1" i="0">
                <a:solidFill>
                  <a:srgbClr val="212529"/>
                </a:solidFill>
                <a:effectLst/>
              </a:rPr>
              <a:t> et </a:t>
            </a:r>
            <a:r>
              <a:rPr lang="da-DK" sz="4000" b="1" i="0" err="1">
                <a:solidFill>
                  <a:srgbClr val="212529"/>
                </a:solidFill>
                <a:effectLst/>
              </a:rPr>
              <a:t>dolore</a:t>
            </a:r>
            <a:r>
              <a:rPr lang="da-DK" sz="4000" b="1" i="0">
                <a:solidFill>
                  <a:srgbClr val="212529"/>
                </a:solidFill>
                <a:effectLst/>
              </a:rPr>
              <a:t> </a:t>
            </a:r>
            <a:r>
              <a:rPr lang="da-DK" sz="4000" b="1" i="0" err="1">
                <a:solidFill>
                  <a:srgbClr val="212529"/>
                </a:solidFill>
                <a:effectLst/>
              </a:rPr>
              <a:t>magna</a:t>
            </a:r>
            <a:r>
              <a:rPr lang="da-DK" sz="4000" b="0" i="0" err="1">
                <a:solidFill>
                  <a:srgbClr val="212529"/>
                </a:solidFill>
                <a:effectLst/>
              </a:rPr>
              <a:t>m</a:t>
            </a:r>
            <a:r>
              <a:rPr lang="da-DK" sz="4000" b="0" i="0">
                <a:solidFill>
                  <a:srgbClr val="212529"/>
                </a:solidFill>
                <a:effectLst/>
              </a:rPr>
              <a:t> </a:t>
            </a:r>
            <a:r>
              <a:rPr lang="da-DK" sz="4000" b="1" i="0" err="1">
                <a:solidFill>
                  <a:srgbClr val="212529"/>
                </a:solidFill>
                <a:effectLst/>
              </a:rPr>
              <a:t>aliqua</a:t>
            </a:r>
            <a:r>
              <a:rPr lang="da-DK" sz="4000" b="0" i="0" err="1">
                <a:solidFill>
                  <a:srgbClr val="212529"/>
                </a:solidFill>
                <a:effectLst/>
              </a:rPr>
              <a:t>m</a:t>
            </a:r>
            <a:r>
              <a:rPr lang="da-DK" sz="4000" b="0" i="0">
                <a:solidFill>
                  <a:srgbClr val="212529"/>
                </a:solidFill>
                <a:effectLst/>
              </a:rPr>
              <a:t> </a:t>
            </a:r>
            <a:r>
              <a:rPr lang="da-DK" sz="4000" b="0" i="0" err="1">
                <a:solidFill>
                  <a:srgbClr val="212529"/>
                </a:solidFill>
                <a:effectLst/>
              </a:rPr>
              <a:t>quaerat</a:t>
            </a:r>
            <a:r>
              <a:rPr lang="da-DK" sz="4000" b="0" i="0">
                <a:solidFill>
                  <a:srgbClr val="212529"/>
                </a:solidFill>
                <a:effectLst/>
              </a:rPr>
              <a:t> </a:t>
            </a:r>
            <a:r>
              <a:rPr lang="da-DK" sz="4000" b="0" i="0" err="1">
                <a:solidFill>
                  <a:srgbClr val="212529"/>
                </a:solidFill>
                <a:effectLst/>
              </a:rPr>
              <a:t>voluptatem</a:t>
            </a:r>
            <a:r>
              <a:rPr lang="da-DK" sz="4000" b="0" i="0">
                <a:solidFill>
                  <a:srgbClr val="212529"/>
                </a:solidFill>
                <a:effectLst/>
              </a:rPr>
              <a:t>. </a:t>
            </a:r>
            <a:endParaRPr lang="da-DK" sz="4000">
              <a:solidFill>
                <a:schemeClr val="bg1"/>
              </a:solidFill>
            </a:endParaRPr>
          </a:p>
        </p:txBody>
      </p:sp>
      <p:pic>
        <p:nvPicPr>
          <p:cNvPr id="20" name="Picture 4" descr="People at meeting">
            <a:extLst>
              <a:ext uri="{FF2B5EF4-FFF2-40B4-BE49-F238E27FC236}">
                <a16:creationId xmlns:a16="http://schemas.microsoft.com/office/drawing/2014/main" id="{754BCA3B-4E44-502E-E938-48906C3BE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90" r="13190"/>
          <a:stretch/>
        </p:blipFill>
        <p:spPr bwMode="auto">
          <a:xfrm>
            <a:off x="20116135" y="17902373"/>
            <a:ext cx="9068918" cy="82212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AC9D27D-45EB-8D79-9FD8-0EA1C474B641}"/>
              </a:ext>
            </a:extLst>
          </p:cNvPr>
          <p:cNvPicPr>
            <a:picLocks noChangeAspect="1"/>
          </p:cNvPicPr>
          <p:nvPr/>
        </p:nvPicPr>
        <p:blipFill>
          <a:blip r:embed="rId3"/>
          <a:stretch>
            <a:fillRect/>
          </a:stretch>
        </p:blipFill>
        <p:spPr>
          <a:xfrm>
            <a:off x="2028280" y="6865517"/>
            <a:ext cx="4876800" cy="4876800"/>
          </a:xfrm>
          <a:prstGeom prst="rect">
            <a:avLst/>
          </a:prstGeom>
        </p:spPr>
      </p:pic>
      <p:pic>
        <p:nvPicPr>
          <p:cNvPr id="13" name="Picture 12">
            <a:extLst>
              <a:ext uri="{FF2B5EF4-FFF2-40B4-BE49-F238E27FC236}">
                <a16:creationId xmlns:a16="http://schemas.microsoft.com/office/drawing/2014/main" id="{85150E13-872E-0936-461A-E54206075433}"/>
              </a:ext>
            </a:extLst>
          </p:cNvPr>
          <p:cNvPicPr>
            <a:picLocks noChangeAspect="1"/>
          </p:cNvPicPr>
          <p:nvPr/>
        </p:nvPicPr>
        <p:blipFill>
          <a:blip r:embed="rId4">
            <a:extLst>
              <a:ext uri="{28A0092B-C50C-407E-A947-70E740481C1C}">
                <a14:useLocalDpi xmlns:a14="http://schemas.microsoft.com/office/drawing/2010/main" val="0"/>
              </a:ext>
            </a:extLst>
          </a:blip>
          <a:srcRect l="13022" r="10394" b="5263"/>
          <a:stretch>
            <a:fillRect/>
          </a:stretch>
        </p:blipFill>
        <p:spPr>
          <a:xfrm>
            <a:off x="-84" y="673034"/>
            <a:ext cx="20125781" cy="3023111"/>
          </a:xfrm>
          <a:prstGeom prst="rect">
            <a:avLst/>
          </a:prstGeom>
        </p:spPr>
      </p:pic>
      <p:pic>
        <p:nvPicPr>
          <p:cNvPr id="1026" name="Picture 2">
            <a:extLst>
              <a:ext uri="{FF2B5EF4-FFF2-40B4-BE49-F238E27FC236}">
                <a16:creationId xmlns:a16="http://schemas.microsoft.com/office/drawing/2014/main" id="{A11558B8-E570-61DA-D358-0405C0D268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53070" y="1160956"/>
            <a:ext cx="4234690" cy="11316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People at meeting">
            <a:extLst>
              <a:ext uri="{FF2B5EF4-FFF2-40B4-BE49-F238E27FC236}">
                <a16:creationId xmlns:a16="http://schemas.microsoft.com/office/drawing/2014/main" id="{F29623F0-2871-4D33-08AE-ADC7CB7F2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90" r="13190"/>
          <a:stretch/>
        </p:blipFill>
        <p:spPr bwMode="auto">
          <a:xfrm>
            <a:off x="10546694" y="17902373"/>
            <a:ext cx="9068918" cy="82212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People at meeting">
            <a:extLst>
              <a:ext uri="{FF2B5EF4-FFF2-40B4-BE49-F238E27FC236}">
                <a16:creationId xmlns:a16="http://schemas.microsoft.com/office/drawing/2014/main" id="{90FE1036-C746-8040-50C2-EE49D7F68D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90" r="13190"/>
          <a:stretch/>
        </p:blipFill>
        <p:spPr bwMode="auto">
          <a:xfrm>
            <a:off x="977509" y="17902373"/>
            <a:ext cx="9068918" cy="8221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15CCD8-C8C2-367B-81C8-0D80DE4ECC6F}"/>
              </a:ext>
            </a:extLst>
          </p:cNvPr>
          <p:cNvPicPr>
            <a:picLocks noChangeAspect="1"/>
          </p:cNvPicPr>
          <p:nvPr/>
        </p:nvPicPr>
        <p:blipFill>
          <a:blip r:embed="rId6"/>
          <a:stretch>
            <a:fillRect/>
          </a:stretch>
        </p:blipFill>
        <p:spPr>
          <a:xfrm>
            <a:off x="10908593" y="40433231"/>
            <a:ext cx="7773445" cy="1923318"/>
          </a:xfrm>
          <a:prstGeom prst="rect">
            <a:avLst/>
          </a:prstGeom>
        </p:spPr>
      </p:pic>
    </p:spTree>
    <p:extLst>
      <p:ext uri="{BB962C8B-B14F-4D97-AF65-F5344CB8AC3E}">
        <p14:creationId xmlns:p14="http://schemas.microsoft.com/office/powerpoint/2010/main" val="371645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1E614-EE42-AF65-7434-9A0CF578FD5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52E05001-A31B-32A3-289E-718E3CA95C81}"/>
              </a:ext>
            </a:extLst>
          </p:cNvPr>
          <p:cNvPicPr>
            <a:picLocks noChangeAspect="1"/>
          </p:cNvPicPr>
          <p:nvPr/>
        </p:nvPicPr>
        <p:blipFill>
          <a:blip r:embed="rId2">
            <a:extLst>
              <a:ext uri="{28A0092B-C50C-407E-A947-70E740481C1C}">
                <a14:useLocalDpi xmlns:a14="http://schemas.microsoft.com/office/drawing/2010/main" val="0"/>
              </a:ext>
            </a:extLst>
          </a:blip>
          <a:srcRect l="13022" r="10394" b="5263"/>
          <a:stretch>
            <a:fillRect/>
          </a:stretch>
        </p:blipFill>
        <p:spPr>
          <a:xfrm>
            <a:off x="-84" y="673034"/>
            <a:ext cx="20125781" cy="3023111"/>
          </a:xfrm>
          <a:prstGeom prst="rect">
            <a:avLst/>
          </a:prstGeom>
        </p:spPr>
      </p:pic>
      <p:pic>
        <p:nvPicPr>
          <p:cNvPr id="1026" name="Picture 2">
            <a:extLst>
              <a:ext uri="{FF2B5EF4-FFF2-40B4-BE49-F238E27FC236}">
                <a16:creationId xmlns:a16="http://schemas.microsoft.com/office/drawing/2014/main" id="{8F0DCC8A-023B-DD5E-9993-9DD606391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3070" y="1160956"/>
            <a:ext cx="4234690" cy="11316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28143E92-20E5-81E7-A8EB-2270A9160967}"/>
              </a:ext>
            </a:extLst>
          </p:cNvPr>
          <p:cNvPicPr>
            <a:picLocks noChangeAspect="1"/>
          </p:cNvPicPr>
          <p:nvPr/>
        </p:nvPicPr>
        <p:blipFill>
          <a:blip r:embed="rId4"/>
          <a:stretch>
            <a:fillRect/>
          </a:stretch>
        </p:blipFill>
        <p:spPr>
          <a:xfrm>
            <a:off x="10908593" y="40433231"/>
            <a:ext cx="7773445" cy="1923318"/>
          </a:xfrm>
          <a:prstGeom prst="rect">
            <a:avLst/>
          </a:prstGeom>
        </p:spPr>
      </p:pic>
    </p:spTree>
    <p:extLst>
      <p:ext uri="{BB962C8B-B14F-4D97-AF65-F5344CB8AC3E}">
        <p14:creationId xmlns:p14="http://schemas.microsoft.com/office/powerpoint/2010/main" val="22439994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31F0C5556AE5F48AF2A2B637A068643" ma:contentTypeVersion="13" ma:contentTypeDescription="Opret et nyt dokument." ma:contentTypeScope="" ma:versionID="f81fd842cd68db8bcfc8e0a630aa1bce">
  <xsd:schema xmlns:xsd="http://www.w3.org/2001/XMLSchema" xmlns:xs="http://www.w3.org/2001/XMLSchema" xmlns:p="http://schemas.microsoft.com/office/2006/metadata/properties" xmlns:ns2="8e5cd3e1-c7e1-4635-ade6-3f9346b21498" xmlns:ns3="5e0ad43a-6956-4125-8546-caf100e05b47" targetNamespace="http://schemas.microsoft.com/office/2006/metadata/properties" ma:root="true" ma:fieldsID="b81218358c777bf14eec4d3c48457e37" ns2:_="" ns3:_="">
    <xsd:import namespace="8e5cd3e1-c7e1-4635-ade6-3f9346b21498"/>
    <xsd:import namespace="5e0ad43a-6956-4125-8546-caf100e05b4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5cd3e1-c7e1-4635-ade6-3f9346b214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f9553f63-5966-4a09-978d-72b299aea11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0ad43a-6956-4125-8546-caf100e05b4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1665dbb-b730-4bfb-b1c5-6b18dc4ed59b}" ma:internalName="TaxCatchAll" ma:showField="CatchAllData" ma:web="5e0ad43a-6956-4125-8546-caf100e05b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e0ad43a-6956-4125-8546-caf100e05b47" xsi:nil="true"/>
    <lcf76f155ced4ddcb4097134ff3c332f xmlns="8e5cd3e1-c7e1-4635-ade6-3f9346b2149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0F0410D-E407-478D-9809-0648B6603381}">
  <ds:schemaRefs>
    <ds:schemaRef ds:uri="5e0ad43a-6956-4125-8546-caf100e05b47"/>
    <ds:schemaRef ds:uri="8e5cd3e1-c7e1-4635-ade6-3f9346b214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7E66F3-36DE-4744-A061-DD7A41C004EA}">
  <ds:schemaRefs>
    <ds:schemaRef ds:uri="http://schemas.microsoft.com/sharepoint/v3/contenttype/forms"/>
  </ds:schemaRefs>
</ds:datastoreItem>
</file>

<file path=customXml/itemProps3.xml><?xml version="1.0" encoding="utf-8"?>
<ds:datastoreItem xmlns:ds="http://schemas.openxmlformats.org/officeDocument/2006/customXml" ds:itemID="{9A8EC890-453B-40AD-9550-D7228DC56D18}">
  <ds:schemaRefs>
    <ds:schemaRef ds:uri="5e0ad43a-6956-4125-8546-caf100e05b47"/>
    <ds:schemaRef ds:uri="8e5cd3e1-c7e1-4635-ade6-3f9346b2149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9</TotalTime>
  <Words>1248</Words>
  <Application>Microsoft Office PowerPoint</Application>
  <PresentationFormat>Custom</PresentationFormat>
  <Paragraphs>39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Very awesome poster title</vt:lpstr>
      <vt:lpstr>Very awesome poster title</vt:lpstr>
      <vt:lpstr>Very awesome poster title</vt:lpstr>
      <vt:lpstr>PowerPoint Presentation</vt:lpstr>
    </vt:vector>
  </TitlesOfParts>
  <Company>SDU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Ida Thomsen</dc:creator>
  <cp:lastModifiedBy>Charlotte Kjær Bruun</cp:lastModifiedBy>
  <cp:revision>16</cp:revision>
  <dcterms:created xsi:type="dcterms:W3CDTF">2026-01-26T08:08:02Z</dcterms:created>
  <dcterms:modified xsi:type="dcterms:W3CDTF">2026-04-24T08:57:16Z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0x010100831F0C5556AE5F48AF2A2B637A068643</vt:lpwstr>
  </property>
  <property fmtid="{D5CDD505-2E9C-101B-9397-08002B2CF9AE}" pid="3" name="MediaServiceImageTags">
    <vt:lpwstr/>
  </property>
</Properties>
</file>