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8" d="100"/>
          <a:sy n="48" d="100"/>
        </p:scale>
        <p:origin x="54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Attribution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Bowl of salad with fried rice, boiled eggs and chopsticks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Bowl with salmon cakes, salad and houmous 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Bowl of pappardelle pasta with parsley butter, roasted hazelnuts and shaved parmesan cheese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owl of salad with fried rice, boiled eggs and chopsticks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 and houmous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Bowl of pappardelle pasta with parsley butter, roasted hazelnuts and shaved parmesan cheese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3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54" name="221014_CVR-01.jpg" descr="221014_CVR-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0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1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02" name="221014_CVR-08.jpg" descr="221014_CVR-0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09563" y="248250"/>
            <a:ext cx="3524555" cy="34940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6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7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08" name="221014_CVR-09.jpg" descr="221014_CVR-0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9360" y="-83207"/>
            <a:ext cx="24702720" cy="138824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1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2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13" name="221014_CVR-11.jpg" descr="221014_CVR-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06"/>
            <a:ext cx="24384001" cy="13714389"/>
          </a:xfrm>
          <a:prstGeom prst="rect">
            <a:avLst/>
          </a:prstGeom>
          <a:ln w="12700">
            <a:miter lim="400000"/>
          </a:ln>
        </p:spPr>
      </p:pic>
      <p:sp>
        <p:nvSpPr>
          <p:cNvPr id="214" name="Stefan Mortensen - Afdelingsleder"/>
          <p:cNvSpPr txBox="1"/>
          <p:nvPr/>
        </p:nvSpPr>
        <p:spPr>
          <a:xfrm>
            <a:off x="228980" y="11509672"/>
            <a:ext cx="5707686" cy="510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700" b="1">
                <a:solidFill>
                  <a:srgbClr val="000000"/>
                </a:solidFill>
              </a:defRPr>
            </a:lvl1pPr>
          </a:lstStyle>
          <a:p>
            <a:r>
              <a:t>Stefan Mortensen - Afdelingsleder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8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59" name="221014_CVR-06.jpg" descr="221014_CVR-0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-141595"/>
            <a:ext cx="24647257" cy="138512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221014_CVR-07.jpg" descr="221014_CVR-0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" grpId="0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3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4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5" name="221014_CVR-02.jpg" descr="221014_CVR-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Rectangle"/>
          <p:cNvSpPr/>
          <p:nvPr/>
        </p:nvSpPr>
        <p:spPr>
          <a:xfrm>
            <a:off x="19279420" y="5280742"/>
            <a:ext cx="1270001" cy="448593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9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0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1" name="221014_CVR-02.jpg" descr="221014_CVR-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4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5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6" name="221014_CVR-03.jpg" descr="221014_CVR-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9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0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81" name="221014_CVR-04.jpg" descr="221014_CVR-0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4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5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86" name="221014_CVR-05.jpg" descr="221014_CVR-0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9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0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91" name="221014_CVR-13.jpg" descr="221014_CVR-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4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5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96" name="221014_CVR-15.jpg" descr="221014_CVR-1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6752" y="164102"/>
            <a:ext cx="4797110" cy="71956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</Words>
  <Application>Microsoft Office PowerPoint</Application>
  <PresentationFormat>Brugerdefineret</PresentationFormat>
  <Paragraphs>1</Paragraphs>
  <Slides>12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2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12</vt:i4>
      </vt:variant>
    </vt:vector>
  </HeadingPairs>
  <TitlesOfParts>
    <vt:vector size="15" baseType="lpstr">
      <vt:lpstr>Helvetica Neue</vt:lpstr>
      <vt:lpstr>Helvetica Neue Medium</vt:lpstr>
      <vt:lpstr>21_BasicWhite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Sussi Dalsgaard Thygesen</dc:creator>
  <cp:lastModifiedBy>Sussi Dalsgaard Thygesen</cp:lastModifiedBy>
  <cp:revision>2</cp:revision>
  <dcterms:modified xsi:type="dcterms:W3CDTF">2022-10-18T12:12:58Z</dcterms:modified>
</cp:coreProperties>
</file>