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39"/>
  </p:sldMasterIdLst>
  <p:notesMasterIdLst>
    <p:notesMasterId r:id="rId55"/>
  </p:notesMasterIdLst>
  <p:sldIdLst>
    <p:sldId id="257" r:id="rId40"/>
    <p:sldId id="270" r:id="rId41"/>
    <p:sldId id="281" r:id="rId42"/>
    <p:sldId id="273" r:id="rId43"/>
    <p:sldId id="274" r:id="rId44"/>
    <p:sldId id="284" r:id="rId45"/>
    <p:sldId id="286" r:id="rId46"/>
    <p:sldId id="285" r:id="rId47"/>
    <p:sldId id="272" r:id="rId48"/>
    <p:sldId id="277" r:id="rId49"/>
    <p:sldId id="289" r:id="rId50"/>
    <p:sldId id="290" r:id="rId51"/>
    <p:sldId id="291" r:id="rId52"/>
    <p:sldId id="279" r:id="rId53"/>
    <p:sldId id="26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447" autoAdjust="0"/>
  </p:normalViewPr>
  <p:slideViewPr>
    <p:cSldViewPr snapToGrid="0" showGuides="1">
      <p:cViewPr varScale="1">
        <p:scale>
          <a:sx n="96" d="100"/>
          <a:sy n="96" d="100"/>
        </p:scale>
        <p:origin x="90" y="486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Master" Target="slideMasters/slideMaster1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7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0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2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2:27:43.7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1588 422 24575,'1'1'0,"-1"0"0,1-1 0,-1 1 0,1 0 0,-1 0 0,1-1 0,-1 1 0,1 0 0,0-1 0,0 1 0,-1-1 0,1 1 0,0-1 0,0 1 0,0-1 0,-1 1 0,1-1 0,0 0 0,0 1 0,0-1 0,0 0 0,0 0 0,0 0 0,0 0 0,1 0 0,5 2 0,79 16 0,2-4 0,152 6 0,-138-13 0,1794 70-1684,-1656-71 1880,172 5-359,-404-11 163,45 2 0,-49-2 0,-6 0 0,-26 0 0,-2376-2 785,2389 2-769,-50 1 76,59 1-70,8 0-4,34 7 3,374 43-21,-336-44 0,1850 174-1417,-1795-176 1522,-115-8-105,-32-3 0,-393-53 0,240 38 0,-199-21 28,-419-62 1618,752 97-1394,30 6-244,0-1 0,0 0 1,0 0-1,0-1 0,0 0 1,0 0-1,0-1 0,0 0 1,-8-5-1,21-3-8,-1 6 0,-7 3 0,0 1 0,0-1 0,0 1 0,0 0 0,0-1 0,0 1 0,0 0 0,-1 0 0,1 1 0,0-1 0,0 0 0,-5 0 0,-238-63 0,120 34 0,-255-61-348,-1688-264-1395,1976 341 1743,83 10 0,21 2 0,143 1 0,-144 1 0,273 4 0,131 1-513,1655 38 1165,-2029-42-411,-8-1-221,0 2 0,-1 1 0,61 14 0,-89-14-54,-12 0 0,-25 0 374,-385 4 1152,-145 8-1625,524-12 133,-189 19 0,188-16 0,-1 2 0,1 1 0,-53 21 0,91-30 0,-1 1 0,1 0 0,0-1 0,-1 1 0,1 0 0,0 0 0,0 0 0,0 1 0,0-1 0,0 1 0,0-1 0,0 1 0,0-1 0,1 1 0,-1 0 0,0 0 0,1 0 0,0 0 0,-2 3 0,3-4 0,0 0 0,1 1 0,-1-1 0,0 0 0,1 0 0,-1 1 0,1-1 0,0 0 0,-1 0 0,1 0 0,0 0 0,0 0 0,0 0 0,0 0 0,0 0 0,0 0 0,0-1 0,0 1 0,0 0 0,0 0 0,0-1 0,0 1 0,0-1 0,3 1 0,15 7 0,1-1 0,0-1 0,22 3 0,-42-9 0,122 22 0,1-6 0,212 2 0,-531-19 0,-111-2 0,-574 10 0,848-5 0,-52 9 0,62-2 0,23-8 0,-1-1 0,1 0 0,0 0 0,0 0 0,0 1 0,0-1 0,-1 0 0,1 0 0,0 1 0,0-1 0,0 0 0,0 0 0,0 1 0,0-1 0,0 0 0,-1 1 0,1-1 0,0 0 0,0 0 0,0 1 0,0-1 0,0 0 0,1 1 0,-1-1 0,0 0 0,0 0 0,0 1 0,0-1 0,0 0 0,0 0 0,0 1 0,0-1 0,1 0 0,-1 0 0,0 1 0,0-1 0,0 0 0,0 0 0,1 1 0,-1-1 0,0 0 0,1 0 0,6 4 0,0 0 0,1 0 0,-1-1 0,1 0 0,0-1 0,16 3 0,502 76 0,-196-38 0,-299-37 0,-31-5 0,0-1 0,0 0 0,0 0 0,0 0 0,0 0 0,0 0 0,0 0 0,0 0 0,0 0 0,0 0 0,0 0 0,0 1 0,0-1 0,0 0 0,0 0 0,-1 0 0,1 0 0,0 0 0,0 0 0,0 0 0,0 0 0,0 1 0,0-1 0,0 0 0,0 0 0,0 0 0,1 0 0,-1 0 0,0 0 0,0 0 0,0 1 0,0-1 0,0 0 0,0 0 0,0 0 0,0 0 0,0 0 0,0 0 0,0 0 0,0 0 0,0 0 0,0 0 0,0 0 0,1 1 0,-1-1 0,0 0 0,0 0 0,0 0 0,0 0 0,0 0 0,0 0 0,0 0 0,0 0 0,1 0 0,-1 0 0,0 0 0,-47 4 0,-41-2 0,44-3 0,0 2 0,0 2 0,1 2 0,-64 16 0,102-20 0,0 1 0,1-1 0,0 1 0,-1 1 0,1-1 0,0 0 0,-5 5 0,8-6 0,0 0 0,0 0 0,1-1 0,-1 1 0,0 0 0,0 0 0,1 0 0,-1 0 0,1 0 0,-1 0 0,1 0 0,-1 0 0,1 0 0,0 0 0,-1 0 0,1 1 0,0-1 0,0 0 0,0 0 0,0 0 0,0 0 0,0 2 0,2 1 0,1 1 0,-1-1 0,1 0 0,0-1 0,0 1 0,1 0 0,-1-1 0,1 1 0,-1-1 0,1 0 0,0-1 0,0 1 0,1-1 0,-1 1 0,0-1 0,8 2 0,42 18 0,0-2 0,60 13 0,269 54 0,677 92-1954,9-39 793,-816-108 1450,-125-12-289,-120-17 0,-16-3 0,-76-7 0,-247-30 0,-189-21-452,-694-56-2018,-9 24 4669,1130 83-1799,87 5-397,9 1-11,41 0 11,211 6-23,231-9 2666,-478 3-2580,0 1-1,0-1 1,-1 0 0,1-1-1,0 0 1,-1 0 0,11-5-1,-18 7-65,1 0 0,-1 0 0,0 0 0,0 0 0,1 0 0,-1-1 0,0 1 0,0 0 0,0 0 0,1 0 0,-1-1 0,0 1 0,0 0 0,0 0 0,0-1 0,1 1 0,-1 0 0,0 0 0,0-1 0,0 1 0,0 0 0,0-1 0,0 1 0,0 0 0,0 0 0,0-1 0,0 1 0,0 0 0,0-1 0,0 1 0,0 0 0,0 0 0,0-1 0,0 1 0,0 0 0,0-1 0,-1 1 0,1 0 0,-15-11 0,-11 3 0,0 0 0,0 2 0,0 1 0,-29-2 0,-19-4 0,62 7 0,20 2 0,56-3 0,74 4 0,-40 2 0,212-1 0,313 2-501,619-2-992,-1096-7 1444,-123 0 49,-23 6 0,0 1 0,0-1 0,0 1 0,0-1 0,0 1 0,-1-1 0,1 1 0,0-1 0,0 1 0,0-1 0,-1 1 0,1 0 0,0-1 0,-1 1 0,1-1 0,0 1 0,-1 0 0,1-1 0,0 1 0,-1 0 0,1-1 0,0 1 0,-1 0 0,1 0 0,-1-1 0,1 1 0,-1 0 0,1 0 0,-1 0 0,1 0 0,-1 0 0,1 0 0,-1 0 0,0 0 0,-36-12 0,-57-11 0,-169-27 0,-830-82-63,-16 64 73,1310 71 234,842 4-244,-882-9 0,-157 2 0,-1 0 0,1 0 0,-1-1 0,0 1 0,1-1 0,-1 1 0,0-1 0,1-1 0,3-1 0,-7 3 0,0-1 0,0 1 0,0-1 0,0 1 0,0-1 0,-1 1 0,1-1 0,0 1 0,0 0 0,0-1 0,-1 1 0,1-1 0,0 1 0,-1-1 0,1 1 0,0 0 0,-1-1 0,1 1 0,0 0 0,-1-1 0,1 1 0,-1 0 0,1 0 0,-1 0 0,1-1 0,-1 1 0,1 0 0,0 0 0,-1 0 0,1 0 0,-1 0 0,1 0 0,-1 0 0,1 0 0,-2 0 0,-88-20 0,-150-14 0,-1431-148 354,1592 172-354,59 5 0,28 2 0,618 1 0,-356 6 0,528 1 1249,-1114-10-1000,-1573-54-1549,1814 59 1300,59 2 0,40 4 0,167 14 0,157 9 0,148 8-263,1241 109-1133,-1605-128 1583,-123-15-187,-9 0 0,-27 1 0,-507 5 0,161-8 0,308 0 40,-58 2 171,-184 27 0,280-22 1291,27-8-1478,0 1-1,0-1 1,0 0 0,0 1 0,0-1-1,0 1 1,0-1 0,0 0 0,0 1 0,0-1-1,1 0 1,-1 1 0,0-1 0,0 0-1,0 0 1,1 1 0,-1-1 0,0 0 0,0 1-1,1-1 1,-1 0 0,0 0 0,1 0-1,-1 1 1,0-1 0,0 0 0,1 0 0,-1 0-1,1 0 1,-1 0 0,0 1 0,1-1-1,0 0 1,-1 0-24,0 0 0,0 0 0,1 0 0,-1 0 0,0 0 0,0 0 0,0 0 0,1 0 0,-1 0 0,0 0 0,0 1 0,1-1 0,-1 0 0,0 0 0,0 0 0,0 0 0,0 1 0,1-1 0,-1 0 0,0 0 0,0 0 0,0 1 0,0-1 0,0 0 0,1 0 0,-1 0 0,0 1 0,0-1 0,0 0 0,0 0 0,0 1 0,0-1 0,0 0 0,0 0 0,0 1 0,0-1 0,0 0 0,0 0 0,0 1 0,0-1 0,0 0 0,0 0 0,-1 1 0,1-1 0,0 0 0,0 0 0,0 0 0,0 1 0,0-1 0,0 0 0,-1 0 0,1 0 0,0 1 0,0-1 0,0 0 0,-1 0 0,1 0 0,0 0 0,0 0 0,0 1 0,-1-1 0,1 0 0,0 0 0,-1 0 0,-23 8 0,-362 74 0,124-28 0,196-44 0,0-3 0,0-3 0,-100-6 0,121 1 0,28 0 0,17 1 0,35-1 0,896-1 0,-886 2 0,-71-5 0,-242-14 0,241 19 0,28 0 0,-1 0 0,0 0 0,0 1 0,0-1 0,0 0 0,0 0 0,0 0 0,0 0 0,0 0 0,0 0 0,0 0 0,0 0 0,0 0 0,0 0 0,0 0 0,0 1 0,0-1 0,0 0 0,0 0 0,0 0 0,0 0 0,0 0 0,0 0 0,-1 0 0,1 0 0,0 0 0,0 0 0,0 0 0,0 0 0,0 0 0,0 1 0,0-1 0,0 0 0,0 0 0,0 0 0,0 0 0,0 0 0,0 0 0,-1 0 0,52 9 0,304 13 0,-277-18 0,328 12-391,115 9-1174,-306-14 1339,1720 105-2673,-1638-94 2592,-119-17 230,-175-4 76,1-1 0,0 0-1,0 0 1,0-1 0,0 1 0,0-1 0,0 0 0,0 0 0,0 0-1,0 0 1,-1-1 0,1 1 0,-1-1 0,5-3 0,-8 5 3,0-1-1,1 1 1,-1-1 0,0 1 0,0-1 0,0 1 0,0-1 0,0 1 0,0-1 0,0 1 0,0-1 0,0 1 0,0-1 0,0 1 0,0-1 0,0 1 0,0-1 0,-1 1 0,1-1 0,0 1 0,0-1 0,-1 1 0,1 0-1,0-1 1,-1 1 0,1-1 0,0 1 0,-1 0 0,1-1 0,-1 1 0,-27-20 279,-22-2 480,-1 2 1,-1 2-1,-76-15 0,-29-10 827,155 43-1562,-1-1-1,1 1 1,0-1-1,-1 0 0,1 0 1,0 0-1,0 0 1,0 0-1,0-1 0,0 1 1,0 0-1,-3-4 1,6 4-19,0 0 0,-1 0 1,1 1-1,0-1 1,0 0-1,0 0 0,0 1 1,0-1-1,0 1 1,0-1-1,1 1 0,-1-1 1,0 1-1,0-1 1,0 1-1,0 0 0,1 0 1,-1 0-1,0 0 1,0 0-1,1 0 0,-1 0 1,2 0-1,247-7-7,2 0 0,-245 4 0,-20-2 0,-40-3 0,-1100-26 0,1090 34 0,18-1 0,0 2 0,-77 11 0,109-6 0,23 0 0,25 2 0,0-2 0,0-2 0,52 1 0,-40-3 0,1240 17 0,-1216-20 0,-49 1 0,12 1 0,1-1 0,-1-3 0,1 0 0,43-11 0,-76 13 0,-1 1 0,0 0 0,1 0 0,-1 0 0,0-1 0,0 1 0,1-1 0,-1 1 0,0-1 0,0 1 0,0-1 0,0 0 0,1 0 0,-1 1 0,0-1 0,0 0 0,-1 0 0,1 0 0,0 0 0,1-2 0,-3 2 0,0 0 0,0 0 0,-1 0 0,1 0 0,0 0 0,0 0 0,-1 0 0,1 0 0,-1 1 0,1-1 0,-1 0 0,1 1 0,-1-1 0,1 1 0,-1 0 0,1 0 0,-1-1 0,-2 1 0,-89-13 0,-151-4 0,152 14 0,-246-6 0,-169-11 0,496 20 0,1-1 0,0 0 0,0-1 0,0 0 0,-14-6 0,24 8 0,0 0 0,0 0 0,-1 0 0,1 0 0,0 0 0,0 0 0,-1-1 0,1 1 0,0 0 0,0 0 0,-1 0 0,1 0 0,0-1 0,0 1 0,0 0 0,0 0 0,-1-1 0,1 1 0,0 0 0,0 0 0,0-1 0,0 1 0,0 0 0,0 0 0,0-1 0,0 1 0,-1 0 0,1 0 0,0-1 0,0 1 0,0 0 0,0-1 0,0 1 0,1 0 0,-1 0 0,0-1 0,0 1 0,0 0 0,0 0 0,0-1 0,16-10 0,18-1 0,0 1 0,0 2 0,40-5 0,-22 4 0,848-149 0,-854 150 0,-40 6 0,-9 1 0,-67-1 0,-478 40 0,457-19 0,67-7 0,24-11 0,0 0 0,-1 0 0,1 1 0,0-1 0,0 0 0,0 0 0,-1 0 0,1 1 0,0-1 0,0 0 0,0 0 0,0 1 0,0-1 0,0 0 0,-1 1 0,1-1 0,0 0 0,0 0 0,0 1 0,0-1 0,0 0 0,0 1 0,0-1 0,0 0 0,0 0 0,0 1 0,0-1 0,1 0 0,-1 1 0,0-1 0,0 0 0,0 0 0,0 1 0,0-1 0,0 0 0,1 0 0,-1 1 0,0-1 0,4 2 0,-1 1 0,1-1 0,-1 0 0,1-1 0,0 1 0,0-1 0,0 1 0,6 0 0,66 13 0,0-3 0,115 2 0,-86-7 0,44 2 0,169 18 0,-306-25 0,0 0 0,0 1 0,18 7 0,-29-10 0,-1 0 0,1 0 0,-1 0 0,0 0 0,1 0 0,-1 0 0,1 0 0,-1 0 0,0 0 0,1 0 0,-1 0 0,0 1 0,1-1 0,-1 0 0,0 0 0,1 1 0,-1-1 0,0 0 0,1 0 0,-1 1 0,0-1 0,0 0 0,1 1 0,-1-1 0,0 0 0,0 1 0,0-1 0,0 0 0,1 1 0,-1-1 0,0 0 0,0 1 0,0-1 0,0 1 0,0-1 0,0 0 0,0 1 0,0-1 0,0 1 0,0-1 0,0 0 0,0 1 0,0-1 0,0 0 0,-1 1 0,1-1 0,0 1 0,0-1 0,0 0 0,0 1 0,-1-1 0,1 0 0,0 0 0,0 1 0,-1-1 0,1 0 0,0 1 0,-1-1 0,1 0 0,0 0 0,-1 1 0,-10 5 0,-1 0 0,0-1 0,0-1 0,0 0 0,-25 5 0,8-1 0,-13 3 0,-5 1 0,-79 31 0,115-38 0,0 0 0,0 1 0,0 0 0,1 0 0,0 1 0,1 0 0,-1 1 0,1 0 0,1 1 0,-1 0 0,1 0 0,-9 14 0,16-21 0,0 0 0,0 0 0,0 0 0,0 0 0,0 0 0,0 0 0,1 0 0,-1 0 0,0 0 0,1 1 0,0-1 0,0 0 0,-1 0 0,1 0 0,1 1 0,-1-1 0,0 0 0,0 0 0,1 0 0,-1 0 0,1 0 0,0 1 0,1 1 0,0-1 0,0 0 0,0-1 0,1 1 0,0 0 0,-1-1 0,1 0 0,0 0 0,0 0 0,0 0 0,0 0 0,1 0 0,5 2 0,11 2 0,1 0 0,-1-2 0,40 5 0,-58-9 0,224 11 0,-135-9 0,-56 3 0,-38-1 0,-17 3 0,-79 15 0,45-11 0,-1 2 0,2 2 0,0 3 0,-54 26 0,102-42 0,1 1 0,-1 0 0,0 0 0,1 0 0,0 0 0,0 1 0,0-1 0,0 1 0,0 0 0,-4 8 0,7-11 0,1-1 0,-1 1 0,1 0 0,0 0 0,-1 0 0,1 0 0,0 0 0,0 0 0,0 0 0,0 1 0,0-1 0,0 0 0,0 0 0,0 0 0,0 0 0,0 0 0,0 0 0,1 0 0,-1 0 0,0 0 0,1 0 0,0 1 0,1 0 0,-1 0 0,1 0 0,0 0 0,0 0 0,0-1 0,1 1 0,-1-1 0,0 1 0,0-1 0,1 0 0,-1 0 0,6 2 0,30 7 0,0-2 0,0-2 0,1-1 0,0-1 0,54-4 0,-35 1 0,171 2 0,-205-3 0,-37 1 0,-11 2 0,-37 6 0,0 3 0,-69 22 0,78-10 0,51-24 0,0 0 0,1 0 0,-1 0 0,1 0 0,0 1 0,-1-1 0,1 0 0,-1 0 0,1 1 0,-1-1 0,1 0 0,-1 1 0,1-1 0,0 0 0,-1 1 0,1-1 0,0 0 0,-1 1 0,1-1 0,0 1 0,0-1 0,-1 1 0,1-1 0,0 1 0,0-1 0,0 1 0,0-1 0,0 1 0,0-1 0,0 1 0,0-1 0,0 1 0,0-1 0,0 1 0,0-1 0,0 1 0,0-1 0,0 1 0,0-1 0,0 1 0,1-1 0,-1 1 0,0-1 0,0 1 0,1-1 0,-1 1 0,0-1 0,1 0 0,-1 1 0,0-1 0,1 0 0,-1 1 0,1-1 0,-1 0 0,0 1 0,1-1 0,-1 0 0,1 0 0,0 1 0,33 9 0,-34-10 0,56 8 0,0-2 0,0-3 0,79-5 0,-123 1 0,-1 0 0,1 0 0,-1-2 0,1 1 0,-1-1 0,0-1 0,0 0 0,-1-1 0,1 0 0,-1 0 0,0-1 0,0 0 0,0-1 0,-1 0 0,12-13 0,-7 4 0,-1 0 0,-1 0 0,0-1 0,-1-1 0,-1 0 0,-1-1 0,12-35 0,1-1 0,28-53 0,-49 106 0,2-4 0,0 0 0,0-1 0,0 1 0,0-1 0,-1 1 0,3-14 0,-5 18 0,0 0 0,-1 0 0,1 0 0,0 0 0,0 0 0,-1 1 0,1-1 0,-1 0 0,0 0 0,1 0 0,-1 0 0,0 1 0,0-1 0,0 0 0,0 1 0,-1-1 0,1 1 0,0 0 0,-1-1 0,1 1 0,-1 0 0,1-1 0,-1 1 0,1 0 0,-1 0 0,0 1 0,0-1 0,1 0 0,-1 0 0,-3 0 0,-14-5 0,-1 0 0,0 2 0,0 0 0,0 1 0,-23 0 0,-111 3 0,94 1 0,-86 2 0,146-2 0,-1-1 0,1 0 0,-1 0 0,0 1 0,1-1 0,-1 0 0,1 0 0,-1 0 0,0 0 0,1 0 0,-1 0 0,1 0 0,-1 0 0,1 0 0,-1 0 0,0 0 0,1-1 0,-1 1 0,1 0 0,-1 0 0,1 0 0,-1-1 0,1 1 0,-1 0 0,1-1 0,-1 1 0,1 0 0,-1-1 0,1 1 0,-1-1 0,1 1 0,0-1 0,-1 1 0,1-1 0,-1 0 0,21-11 0,39-10 0,-58 21 0,0 1 0,38-16 0,-39 16 0,-1 0 0,1 0 0,-1 0 0,1 0 0,-1 0 0,1-1 0,-1 1 0,1 0 0,-1 0 0,1 0 0,-1 0 0,1-1 0,-1 1 0,1 0 0,0 0 0,-1-1 0,1 1 0,-1 0 0,1-1 0,0 1 0,-1-1 0,1 1 0,0 0 0,-1-1 0,1 1 0,0-1 0,0 1 0,0-1 0,-1 1 0,1-1 0,0 1 0,0-1 0,0 1 0,0-1 0,0 1 0,0-1 0,0 1 0,0-1 0,0 1 0,0-1 0,0 1 0,0-1 0,0 1 0,0-1 0,1 1 0,-1-1 0,0 1 0,0-1 0,1 1 0,-1 0 0,0-1 0,0 1 0,1-1 0,-1 1 0,0 0 0,1-1 0,-1 1 0,1 0 0,-1-1 0,0 1 0,1 0 0,-1 0 0,1-1 0,-1 1 0,1 0 0,-1 0 0,1 0 0,-1 0 0,1-1 0,-10-2 0,0 1 0,0 0 0,0 0 0,-1 1 0,1 0 0,0 0 0,-1 1 0,1 1 0,-1-1 0,-9 3 0,19-3 0,0 0 0,-1 0 0,1 0 0,0 0 0,0 0 0,-1 0 0,1 0 0,0 0 0,0 0 0,-1 0 0,1 1 0,0-1 0,0 0 0,-1 0 0,1 0 0,0 0 0,0 0 0,-1 1 0,1-1 0,0 0 0,0 0 0,0 0 0,0 1 0,-1-1 0,1 0 0,0 0 0,0 1 0,0-1 0,0 0 0,0 0 0,0 1 0,0-1 0,0 0 0,0 1 0,0-1 0,-1 0 0,1 0 0,0 1 0,1-1 0,-1 0 0,0 0 0,0 1 0,0-1 0,0 0 0,0 1 0,0-1 0,0 0 0,0 0 0,0 1 0,1-1 0,-1 0 0,0 0 0,0 0 0,0 1 0,0-1 0,1 0 0,-1 0 0,0 0 0,0 1 0,0-1 0,1 0 0,-1 0 0,10 6 0,0-1 0,1 0 0,-1-1 0,1 0 0,0 0 0,0-1 0,0-1 0,17 2 0,-12-1 0,129 19 0,280 4 0,-1023-19 0,592-7 0,-7 1 0,1-1 0,-1-1 0,-18-3 0,29 4 0,0-1 0,0 1 0,0-1 0,0 1 0,0-1 0,0 0 0,0 0 0,0 0 0,0 0 0,0 0 0,0 0 0,0-1 0,1 1 0,-1-1 0,1 1 0,-1-1 0,1 1 0,-1-1 0,1 0 0,0 0 0,0 0 0,0 0 0,0 0 0,0 0 0,0 0 0,0-2 0,-3-23 0,4 23 0,0 1 0,0-1 0,0 0 0,-1 0 0,0 1 0,1-1 0,-1 0 0,0 1 0,-1-1 0,1 1 0,-1-1 0,0 1 0,1 0 0,-1 0 0,-1 0 0,1 0 0,0 0 0,-1 0 0,0 0 0,1 1 0,-1-1 0,0 1 0,0 0 0,0 0 0,-1 0 0,1 0 0,-4-1 0,-72-21 0,148 18 0,-19 7 0,-20 1 0,0-1 0,0-2 0,0-1 0,36-7 0,-58 5 0,-13 0 0,-20 0 0,-98 0 0,86 5 0,0-2 0,0-2 0,-51-10 0,86 13 0,0 0 0,1-1 0,-1 1 0,0 0 0,0-1 0,0 1 0,1-1 0,-1 0 0,0 1 0,1-1 0,-1 0 0,1 0 0,-1 0 0,1 0 0,-1 0 0,1 0 0,0-1 0,-1 1 0,1 0 0,0-1 0,-1-1 0,2 2 0,0 0 0,1 0 0,-1-1 0,1 1 0,-1 0 0,1 0 0,-1 0 0,1 0 0,0 0 0,-1 0 0,1 0 0,0 0 0,0 1 0,0-1 0,-1 0 0,1 0 0,0 1 0,0-1 0,0 0 0,0 1 0,1-1 0,1 0 0,12-6 0,2 0 0,29-8 0,-13 6 0,1 2 0,0 0 0,0 3 0,1 0 0,61 3 0,28 4 0,-62-3 0,0 3 0,67 12 0,-126-15 0,0 0 0,0 1 0,0 0 0,0 0 0,0 0 0,0 0 0,-1 0 0,1 1 0,0-1 0,-1 1 0,1-1 0,-1 1 0,1 0 0,3 4 0,-6-6 0,0 1 0,1 0 0,-1-1 0,0 1 0,0 0 0,1-1 0,-1 1 0,0 0 0,0 0 0,0-1 0,0 1 0,0 0 0,0-1 0,0 1 0,0 0 0,0 0 0,0-1 0,0 1 0,0 0 0,-1 0 0,1-1 0,-1 2 0,-20 18 0,-1-7 0,-1-2 0,-47 17 0,-9 4 0,51-19 0,-21 9 0,-62 40 0,81-36 0,30-25 0,0-1 0,-1 1 0,1 0 0,0 0 0,-1-1 0,1 1 0,0 0 0,0 0 0,0-1 0,0 1 0,0 0 0,-1 0 0,2-1 0,-1 1 0,0 0 0,0 0 0,0-1 0,0 1 0,0 0 0,1 0 0,-1-1 0,0 1 0,0 0 0,1 0 0,-1-1 0,1 1 0,-1 0 0,1-1 0,-1 1 0,1-1 0,-1 1 0,1-1 0,-1 1 0,1-1 0,0 1 0,-1-1 0,1 1 0,0-1 0,-1 0 0,1 0 0,0 1 0,1-1 0,0 1 0,0 0 0,0 0 0,0 1 0,0-1 0,0 0 0,0 1 0,0-1 0,0 1 0,-1 0 0,4 3 0,-5-4 0,0 0 0,0 0 0,1 0 0,-1 0 0,0 0 0,0 0 0,0 0 0,0 0 0,-1 0 0,1 0 0,0 0 0,0 0 0,0 0 0,-1 0 0,1 0 0,-1 0 0,1 0 0,-1 0 0,1 0 0,-1 0 0,1 0 0,-1-1 0,0 1 0,0 0 0,1 0 0,-1-1 0,0 1 0,0 0 0,0-1 0,-1 2 0,-18 12 0,0-1 0,-1-1 0,-22 10 0,-46 28 0,75-41 0,1 1 0,-1 0 0,2 1 0,-1 1 0,-15 19 0,26-28 0,-1 0 0,1 1 0,0-1 0,0 0 0,1 1 0,-1-1 0,1 1 0,-1-1 0,1 1 0,0 0 0,1-1 0,-1 1 0,0 0 0,1 0 0,0-1 0,0 1 0,0 0 0,1 0 0,-1 0 0,1-1 0,0 1 0,0 0 0,0-1 0,0 1 0,1-1 0,-1 1 0,1-1 0,0 1 0,0-1 0,3 3 0,5 5 0,1 0 0,0-1 0,0 0 0,1-1 0,0 0 0,1-1 0,0-1 0,0 0 0,0 0 0,24 7 0,17 3 0,76 15 0,38-2 0,-161-27 0,-19-1 0,-37 0 0,-1817-10 0,1777 8 0,-48 2 0,1-6 0,-162-26 0,282 27 0,10 2 0,0 1 0,0-1 0,0 0 0,1-1 0,-1 1 0,0-1 0,1-1 0,-1 1 0,-5-4 0,11 5 0,0 1 0,-1 0 0,1-1 0,0 1 0,0 0 0,0-1 0,0 1 0,0 0 0,0-1 0,0 1 0,0 0 0,0-1 0,0 1 0,0-1 0,0 1 0,0 0 0,0-1 0,0 1 0,0 0 0,0-1 0,0 1 0,0 0 0,1-1 0,-1 1 0,0 0 0,0-1 0,0 1 0,1 0 0,-1-1 0,0 1 0,0 0 0,1 0 0,-1-1 0,0 1 0,1 0 0,-1 0 0,0 0 0,0-1 0,1 1 0,-1 0 0,1 0 0,-1 0 0,0 0 0,1 0 0,0 0 0,12-6 0,0 0 0,0 1 0,1 1 0,0 1 0,28-5 0,-22 5 0,339-53 0,62-12 0,-359 56 0,-1-3 0,85-32 0,-135 43 0,-1-1 0,1 0 0,-1 0 0,0-1 0,-1-1 0,18-14 0,-26 20 0,1 0 0,-1-1 0,0 1 0,0 0 0,0-1 0,0 1 0,-1-1 0,1 1 0,0-1 0,-1 1 0,1-1 0,-1 1 0,1-1 0,-1 0 0,0 1 0,1-1 0,-1 0 0,0 1 0,0-1 0,0 0 0,-1-2 0,0 2 0,0-1 0,-1 0 0,0 0 0,1 1 0,-1-1 0,0 1 0,0-1 0,0 1 0,-1 0 0,1 0 0,0 0 0,-1 0 0,1 0 0,-1 0 0,-5-2 0,-23-12 0,0 2 0,0 1 0,-2 1 0,-50-11 0,-144-18 0,200 37 0,-723-54 0,1146 65 0,-353-9 0,-39 0 0,-10 0 0,-69-13 0,48 11 0,-1477-181 0,1286 163 0,180 16 0,76 4 0,1249 4-924,-556 2 525,-267-4 399,-402 0 0,-58 0 0,-9 0 0,-42-1 0,-552-50 0,273 17 0,-396-16 1323,689 48-1323,60 3 0,853 87 0,-663-62 0,-112-13 0,-79-7 0,-32-2 0,-51-1 0,-715-2 0,186-3 0,573 2 0,-35-1 0,0 3 0,-1 1 0,-80 17 0,125-19 0,1-1 0,0 1 0,0 0 0,0 0 0,0 0 0,0 1 0,0-1 0,1 1 0,-1-1 0,0 1 0,1 0 0,-1 0 0,1 0 0,-1 0 0,-3 5 0,6-6 0,0 0 0,0 0 0,-1 0 0,1 0 0,0 0 0,0 0 0,0 0 0,0 0 0,0 0 0,0-1 0,0 1 0,0 0 0,0 0 0,0 0 0,1 0 0,-1 0 0,0 0 0,1 0 0,0 1 0,23 24 0,-8-14 0,2-1 0,0-1 0,0 0 0,35 12 0,99 28 0,716 140-555,12-70-1,-774-106 556,-95-10 0,-25-1 0,-457-3-18,269-5 222,-224 0 721,398 4-925,54 1 0,231 0 0,-630 0 0,-162 1 0,427 5 0,79 2 0,29-8 0,-1 0 0,1 0 0,0 0 0,0 0 0,0 0 0,0 0 0,-1 0 0,1 1 0,0-1 0,0 0 0,0 0 0,0 0 0,0 0 0,0 1 0,0-1 0,0 0 0,-1 0 0,1 0 0,0 1 0,0-1 0,0 0 0,0 0 0,0 0 0,0 1 0,0-1 0,0 0 0,0 0 0,0 0 0,0 1 0,0-1 0,0 0 0,1 0 0,-1 0 0,0 1 0,0-1 0,0 0 0,0 0 0,0 0 0,0 0 0,0 1 0,0-1 0,1 0 0,-1 0 0,0 0 0,0 0 0,0 0 0,0 0 0,1 1 0,-1-1 0,0 0 0,0 0 0,0 0 0,0 0 0,1 0 0,-1 0 0,0 0 0,0 0 0,61 19 0,123 11 0,132 9 0,147 5-428,1647 104-2748,-2028-143 3176,-71-5 0,-17 0 0,-118-6 0,-1354-64 2617,1481 69-2374,5 1-150,1 0 0,-1-1 0,0 0 0,0 0 0,0-1 0,0 0 0,9-4 0,-18 1-93,-11-1 0,-28-5 0,-51-5 0,35 6 0,-312-41 0,75 11 0,265 33 0,38 3 0,58 0 0,1043 3-641,-743 4 520,-290-2 121,-148-1-1238,-26 1-4953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24/10/2022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4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F8185FA0-7011-91FB-4052-6043A23713A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9" name="Logo black">
            <a:extLst>
              <a:ext uri="{FF2B5EF4-FFF2-40B4-BE49-F238E27FC236}">
                <a16:creationId xmlns:a16="http://schemas.microsoft.com/office/drawing/2014/main" id="{0ED8BC36-B577-26BE-E8AB-D6386371A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0" name="sdu.dk">
            <a:extLst>
              <a:ext uri="{FF2B5EF4-FFF2-40B4-BE49-F238E27FC236}">
                <a16:creationId xmlns:a16="http://schemas.microsoft.com/office/drawing/2014/main" id="{5F437060-4963-9A90-49BE-4DB78D67358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B895B5AD-6736-F08F-4772-E45EC9527D8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33FF5E2F-CC79-FAB2-67F4-3D96C895F83D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E7A1B66-F625-FDDB-C3D9-E49C240D4359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7" name="Rectangle 12" descr="{&quot;templafy&quot;:{&quot;id&quot;:&quot;bc38619d-c2e2-4a88-8243-0589228e5727&quot;}}">
            <a:extLst>
              <a:ext uri="{FF2B5EF4-FFF2-40B4-BE49-F238E27FC236}">
                <a16:creationId xmlns:a16="http://schemas.microsoft.com/office/drawing/2014/main" id="{68DC1F35-862E-E2DC-03EA-20B788814B41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B46EFE7-9915-7860-9FCC-0BD439F69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9" name="text" descr="{&quot;templafy&quot;:{&quot;id&quot;:&quot;077cf614-f3a7-46b3-a607-6e57eb85c5a4&quot;}}" title="UserProfile.Institut.InstituteDCU_{{DocumentLanguage}}">
            <a:extLst>
              <a:ext uri="{FF2B5EF4-FFF2-40B4-BE49-F238E27FC236}">
                <a16:creationId xmlns:a16="http://schemas.microsoft.com/office/drawing/2014/main" id="{798A0BF4-9AE6-B247-94A9-405B5DB77A2A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309139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72697A22-CBC3-A484-F246-C5C8B438E04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28A7C55E-B681-C1E7-FA15-608C847286B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2D70E466-4F9E-BA11-0588-F68B5B9329FD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54810BE8-0056-B934-3B73-6F7C88E8F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DCEF6B8-A3E2-5AB8-A83D-9167158BC775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7" name="Rectangle 12" descr="{&quot;templafy&quot;:{&quot;id&quot;:&quot;9a90e810-3e26-4e42-927a-6454770bea52&quot;}}">
            <a:extLst>
              <a:ext uri="{FF2B5EF4-FFF2-40B4-BE49-F238E27FC236}">
                <a16:creationId xmlns:a16="http://schemas.microsoft.com/office/drawing/2014/main" id="{F8211E73-6A96-70B2-3271-81CE8B599C5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A5063A4-8DAA-DF95-B099-AF0695E4FE0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caa33f62-25a4-4117-8ac9-53e550d1aca5&quot;}}" title="UserProfile.Institut.InstituteDCU_{{DocumentLanguage}}">
            <a:extLst>
              <a:ext uri="{FF2B5EF4-FFF2-40B4-BE49-F238E27FC236}">
                <a16:creationId xmlns:a16="http://schemas.microsoft.com/office/drawing/2014/main" id="{6AA6A1BD-0215-BC40-A001-EB01D935E842}"/>
              </a:ext>
            </a:extLst>
          </p:cNvPr>
          <p:cNvSpPr txBox="1">
            <a:spLocks/>
          </p:cNvSpPr>
          <p:nvPr userDrawn="1"/>
        </p:nvSpPr>
        <p:spPr>
          <a:xfrm>
            <a:off x="6684803" y="319792"/>
            <a:ext cx="477238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21494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DCF3C161-2674-A570-59C7-58B50E24D0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pic>
        <p:nvPicPr>
          <p:cNvPr id="17" name="Logo black">
            <a:extLst>
              <a:ext uri="{FF2B5EF4-FFF2-40B4-BE49-F238E27FC236}">
                <a16:creationId xmlns:a16="http://schemas.microsoft.com/office/drawing/2014/main" id="{C67574D4-E8FF-84D9-961A-6F713059F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75F2405D-DEFE-7B29-AA11-2983CDDF174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6">
            <a:extLst>
              <a:ext uri="{FF2B5EF4-FFF2-40B4-BE49-F238E27FC236}">
                <a16:creationId xmlns:a16="http://schemas.microsoft.com/office/drawing/2014/main" id="{510354E0-0D98-99BD-C41C-5C6F483535D4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2E80612-65CA-8548-5C3F-0053B483CBEF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99C4AF5-2E43-20C7-4F2D-1A72F864A331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9b351f9c-a83b-4707-923d-9663a195806b&quot;}}" title="UserProfile.Institut.InstituteDCU_{{DocumentLanguage}}">
            <a:extLst>
              <a:ext uri="{FF2B5EF4-FFF2-40B4-BE49-F238E27FC236}">
                <a16:creationId xmlns:a16="http://schemas.microsoft.com/office/drawing/2014/main" id="{F123D66E-C740-891E-EE32-86B342CB0549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203373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73A00A9D-7213-5D3D-AFCA-2F7A4C0661DB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8" name="text" descr="{&quot;templafy&quot;:{&quot;id&quot;:&quot;8a749fa6-41de-49be-90f5-f7b5c61a72c8&quot;}}" title="UserProfile.Institut.InstituteDCU_{{DocumentLanguage}}">
            <a:extLst>
              <a:ext uri="{FF2B5EF4-FFF2-40B4-BE49-F238E27FC236}">
                <a16:creationId xmlns:a16="http://schemas.microsoft.com/office/drawing/2014/main" id="{5803091C-FBAC-06FB-9F65-E834CC6FDE6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376821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" descr="{&quot;templafy&quot;:{&quot;id&quot;:&quot;8f74feeb-b53a-4fe3-99ef-f543208ab707&quot;}}" title="UserProfile.Institut.InstituteDCU_{{DocumentLanguage}}">
            <a:extLst>
              <a:ext uri="{FF2B5EF4-FFF2-40B4-BE49-F238E27FC236}">
                <a16:creationId xmlns:a16="http://schemas.microsoft.com/office/drawing/2014/main" id="{DD8D5AAF-ADD4-7965-20E1-CAD60C11F79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257717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A30967DE-2972-4D89-E092-4DEECF158BA3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9" name="text" descr="{&quot;templafy&quot;:{&quot;id&quot;:&quot;e1a37e93-4410-479e-82d7-7c46553da85c&quot;}}" title="UserProfile.Institut.InstituteDCU_{{DocumentLanguage}}">
            <a:extLst>
              <a:ext uri="{FF2B5EF4-FFF2-40B4-BE49-F238E27FC236}">
                <a16:creationId xmlns:a16="http://schemas.microsoft.com/office/drawing/2014/main" id="{91B24A03-A9DC-8214-B212-7BEC0B19CAD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23047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A7AFB7C-7952-9A29-30B0-EEB3ABEAFE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6" name="text" descr="{&quot;templafy&quot;:{&quot;id&quot;:&quot;bc33fe4a-2e59-4433-907a-f9173b8e22cf&quot;}}" title="UserProfile.Institut.InstituteDCU_{{DocumentLanguage}}">
            <a:extLst>
              <a:ext uri="{FF2B5EF4-FFF2-40B4-BE49-F238E27FC236}">
                <a16:creationId xmlns:a16="http://schemas.microsoft.com/office/drawing/2014/main" id="{9C3851C6-E0ED-8AFC-487C-1DD8E2CECF8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42714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7" name="sdu.dk">
            <a:extLst>
              <a:ext uri="{FF2B5EF4-FFF2-40B4-BE49-F238E27FC236}">
                <a16:creationId xmlns:a16="http://schemas.microsoft.com/office/drawing/2014/main" id="{3C94DA3D-5886-CB90-B7B7-E3DBAA8EE91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8" name="#sdudk">
            <a:extLst>
              <a:ext uri="{FF2B5EF4-FFF2-40B4-BE49-F238E27FC236}">
                <a16:creationId xmlns:a16="http://schemas.microsoft.com/office/drawing/2014/main" id="{ABC0AA56-9405-9F5F-00F3-8F4F7D541B85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B31848B1-69A2-4D22-297C-8460648C5AEF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 black">
            <a:extLst>
              <a:ext uri="{FF2B5EF4-FFF2-40B4-BE49-F238E27FC236}">
                <a16:creationId xmlns:a16="http://schemas.microsoft.com/office/drawing/2014/main" id="{379A13EB-9E26-5940-506E-83EA2C2C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46B8B693-1011-4CB7-8C2A-F9570E0FBBB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6" name="Rectangle 11" descr="{&quot;templafy&quot;:{&quot;id&quot;:&quot;cf462d99-8273-47e2-bd82-1eb9550e164e&quot;}}">
            <a:extLst>
              <a:ext uri="{FF2B5EF4-FFF2-40B4-BE49-F238E27FC236}">
                <a16:creationId xmlns:a16="http://schemas.microsoft.com/office/drawing/2014/main" id="{FDA88BBF-9C13-F084-FCD6-49B8E87EFFE5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F417A81-8CE1-67FD-14B6-47B4C1C0086A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5" name="text" descr="{&quot;templafy&quot;:{&quot;id&quot;:&quot;6930787d-f1a8-4c78-a2a4-3cb7c7ba4839&quot;}}" title="UserProfile.Institut.InstituteDCU_{{DocumentLanguage}}">
            <a:extLst>
              <a:ext uri="{FF2B5EF4-FFF2-40B4-BE49-F238E27FC236}">
                <a16:creationId xmlns:a16="http://schemas.microsoft.com/office/drawing/2014/main" id="{692253F6-301E-3071-2381-D62F990D070B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35504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69000381-7908-86E6-BE2A-0A71056DEED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0" name="text" descr="{&quot;templafy&quot;:{&quot;id&quot;:&quot;80f4e4ae-9d14-4a19-90a9-214ba59b72e4&quot;}}" title="UserProfile.Institut.InstituteDCU_{{DocumentLanguage}}">
            <a:extLst>
              <a:ext uri="{FF2B5EF4-FFF2-40B4-BE49-F238E27FC236}">
                <a16:creationId xmlns:a16="http://schemas.microsoft.com/office/drawing/2014/main" id="{4E3189C8-C733-92C6-E536-A0ECFE4AE98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22814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B3FAC068-07A2-0457-4011-93E33A66873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9" name="text" descr="{&quot;templafy&quot;:{&quot;id&quot;:&quot;57f61efd-cc42-4ea6-b8a8-03a0dff886ef&quot;}}" title="UserProfile.Institut.InstituteDCU_{{DocumentLanguage}}">
            <a:extLst>
              <a:ext uri="{FF2B5EF4-FFF2-40B4-BE49-F238E27FC236}">
                <a16:creationId xmlns:a16="http://schemas.microsoft.com/office/drawing/2014/main" id="{B6E1E268-25B0-3F99-5BEA-7E49E46EC12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4284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sdu.dk">
            <a:extLst>
              <a:ext uri="{FF2B5EF4-FFF2-40B4-BE49-F238E27FC236}">
                <a16:creationId xmlns:a16="http://schemas.microsoft.com/office/drawing/2014/main" id="{1E4AFDBB-7C79-C055-A1D6-4A88549083ED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#sdudk">
            <a:extLst>
              <a:ext uri="{FF2B5EF4-FFF2-40B4-BE49-F238E27FC236}">
                <a16:creationId xmlns:a16="http://schemas.microsoft.com/office/drawing/2014/main" id="{EC3EFC9E-0697-AA03-0280-879B877EC0D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33C8483B-8A46-4E25-8707-E0291573395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 black">
            <a:extLst>
              <a:ext uri="{FF2B5EF4-FFF2-40B4-BE49-F238E27FC236}">
                <a16:creationId xmlns:a16="http://schemas.microsoft.com/office/drawing/2014/main" id="{2C4953BD-5889-6049-2B6A-FE9F7B59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Rectangle 14" descr="{&quot;templafy&quot;:{&quot;id&quot;:&quot;e4c6a651-f54d-49c0-814e-e9c3034a2593&quot;}}">
            <a:extLst>
              <a:ext uri="{FF2B5EF4-FFF2-40B4-BE49-F238E27FC236}">
                <a16:creationId xmlns:a16="http://schemas.microsoft.com/office/drawing/2014/main" id="{7CDB81BE-F585-F1FB-5D0F-D7D819C32734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2" name="text" descr="{&quot;templafy&quot;:{&quot;id&quot;:&quot;8cff8e7e-471e-4823-8cb9-700116336b1c&quot;}}" title="UserProfile.Institut.InstituteDCU_{{DocumentLanguage}}">
            <a:extLst>
              <a:ext uri="{FF2B5EF4-FFF2-40B4-BE49-F238E27FC236}">
                <a16:creationId xmlns:a16="http://schemas.microsoft.com/office/drawing/2014/main" id="{AE0B67AE-F894-270E-19AE-0E164AF0B2D3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5471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" descr="{&quot;templafy&quot;:{&quot;id&quot;:&quot;1aeafdb0-8730-4ce5-9cb3-4a1389fd1c3f&quot;}}" title="UserProfile.Institut.InstituteDCU_{{DocumentLanguage}}">
            <a:extLst>
              <a:ext uri="{FF2B5EF4-FFF2-40B4-BE49-F238E27FC236}">
                <a16:creationId xmlns:a16="http://schemas.microsoft.com/office/drawing/2014/main" id="{B15EA452-05B4-A751-51B4-E13FBF8D2D74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41980499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sdu.dk">
            <a:extLst>
              <a:ext uri="{FF2B5EF4-FFF2-40B4-BE49-F238E27FC236}">
                <a16:creationId xmlns:a16="http://schemas.microsoft.com/office/drawing/2014/main" id="{E11EA3DB-CFF9-E17E-4691-AD84BB1AA23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1" name="#sdudk">
            <a:extLst>
              <a:ext uri="{FF2B5EF4-FFF2-40B4-BE49-F238E27FC236}">
                <a16:creationId xmlns:a16="http://schemas.microsoft.com/office/drawing/2014/main" id="{47D4647D-A0D8-4BA6-8B1D-579A8962B25B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44942-CCA5-C46F-EF5C-D9B351F0BA74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7374A1E7-EDA7-4FC4-2A9F-748497FC7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79054D1-DBEB-DD04-EB6D-B0E0EAA569F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21" name="Rectangle 18" descr="{&quot;templafy&quot;:{&quot;id&quot;:&quot;fad16c46-197c-420c-8e8d-d189db098442&quot;}}">
            <a:extLst>
              <a:ext uri="{FF2B5EF4-FFF2-40B4-BE49-F238E27FC236}">
                <a16:creationId xmlns:a16="http://schemas.microsoft.com/office/drawing/2014/main" id="{2D1F5D18-2C87-0FD6-208D-CF2BB213B94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5DE2490-AF4C-429F-A1C6-48B68AF6D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314c7529-a84e-463f-9d54-940ada7c28ab&quot;}}" title="UserProfile.Institut.InstituteDCU_{{DocumentLanguage}}">
            <a:extLst>
              <a:ext uri="{FF2B5EF4-FFF2-40B4-BE49-F238E27FC236}">
                <a16:creationId xmlns:a16="http://schemas.microsoft.com/office/drawing/2014/main" id="{A5270570-9971-D098-6A3A-73ADF809AC5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26800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DDE6B7B7-37A0-D480-07CB-15C7F591F93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6" name="text" descr="{&quot;templafy&quot;:{&quot;id&quot;:&quot;133f8a75-2ca3-49ac-8751-e7c0fa902560&quot;}}" title="UserProfile.Institut.InstituteDCU_{{DocumentLanguage}}">
            <a:extLst>
              <a:ext uri="{FF2B5EF4-FFF2-40B4-BE49-F238E27FC236}">
                <a16:creationId xmlns:a16="http://schemas.microsoft.com/office/drawing/2014/main" id="{0F2E7AB3-CD7C-9947-4E57-15C225D9CEA2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12633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D855B35-9157-35F0-0B75-83072C32A7E8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45FDBC2-0FE8-0521-D51C-92615DD17AAE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pic>
        <p:nvPicPr>
          <p:cNvPr id="10" name="Logo black">
            <a:extLst>
              <a:ext uri="{FF2B5EF4-FFF2-40B4-BE49-F238E27FC236}">
                <a16:creationId xmlns:a16="http://schemas.microsoft.com/office/drawing/2014/main" id="{902CE77C-069E-5E7A-8D8E-AB15811B63A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70C6C0EE-8FE3-6A9C-33B8-374802EF4C3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4">
            <a:extLst>
              <a:ext uri="{FF2B5EF4-FFF2-40B4-BE49-F238E27FC236}">
                <a16:creationId xmlns:a16="http://schemas.microsoft.com/office/drawing/2014/main" id="{523BCE81-49FD-3EE2-35BF-BD057CE50D7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24-10-2022</a:t>
            </a:fld>
            <a:endParaRPr lang="da-DK" dirty="0"/>
          </a:p>
        </p:txBody>
      </p:sp>
      <p:sp>
        <p:nvSpPr>
          <p:cNvPr id="14" name="Rectangle 3" descr="{&quot;templafy&quot;:{&quot;id&quot;:&quot;f2c2df77-a58e-4c51-89b6-ce451f161fc3&quot;}}">
            <a:extLst>
              <a:ext uri="{FF2B5EF4-FFF2-40B4-BE49-F238E27FC236}">
                <a16:creationId xmlns:a16="http://schemas.microsoft.com/office/drawing/2014/main" id="{424105E5-06C8-CF1E-C432-CFC01960EB2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da-DK" sz="1050" dirty="0" err="1">
                <a:solidFill>
                  <a:schemeClr val="tx1"/>
                </a:solidFill>
              </a:rPr>
              <a:t>14. oktober 2022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C36CED4-D7EC-2F5A-64CA-838805A4F99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78bc2d25-f550-4b1f-bb36-8ab4ed505de5&quot;}}" title="UserProfile.Institut.InstituteDCU_{{DocumentLanguage}}">
            <a:extLst>
              <a:ext uri="{FF2B5EF4-FFF2-40B4-BE49-F238E27FC236}">
                <a16:creationId xmlns:a16="http://schemas.microsoft.com/office/drawing/2014/main" id="{9ED68219-402C-1844-B56E-D8437E3F6CCE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Institut for Molekylær Medicin</a:t>
            </a:r>
          </a:p>
        </p:txBody>
      </p:sp>
    </p:spTree>
    <p:extLst>
      <p:ext uri="{BB962C8B-B14F-4D97-AF65-F5344CB8AC3E}">
        <p14:creationId xmlns:p14="http://schemas.microsoft.com/office/powerpoint/2010/main" val="38391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85" userDrawn="1">
          <p15:clr>
            <a:srgbClr val="F26B43"/>
          </p15:clr>
        </p15:guide>
        <p15:guide id="13" orient="horz" pos="1071" userDrawn="1">
          <p15:clr>
            <a:srgbClr val="F26B43"/>
          </p15:clr>
        </p15:guide>
        <p15:guide id="14" pos="259" userDrawn="1">
          <p15:clr>
            <a:srgbClr val="F26B43"/>
          </p15:clr>
        </p15:guide>
        <p15:guide id="15" pos="7421" userDrawn="1">
          <p15:clr>
            <a:srgbClr val="F26B43"/>
          </p15:clr>
        </p15:guide>
        <p15:guide id="16" orient="horz" pos="1253" userDrawn="1">
          <p15:clr>
            <a:srgbClr val="F26B43"/>
          </p15:clr>
        </p15:guide>
        <p15:guide id="17" orient="horz" pos="3680" userDrawn="1">
          <p15:clr>
            <a:srgbClr val="F26B43"/>
          </p15:clr>
        </p15:guide>
        <p15:guide id="18" orient="horz" pos="3916" userDrawn="1">
          <p15:clr>
            <a:srgbClr val="F26B43"/>
          </p15:clr>
        </p15:guide>
        <p15:guide id="19" orient="horz" pos="4094" userDrawn="1">
          <p15:clr>
            <a:srgbClr val="F26B43"/>
          </p15:clr>
        </p15:guide>
        <p15:guide id="20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2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g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jpg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9.jpe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4.xml"/><Relationship Id="rId6" Type="http://schemas.openxmlformats.org/officeDocument/2006/relationships/hyperlink" Target="https://www.sdu.dk/da/om_sdu/institutter_centre/imm_molekylaer_medicin/forskning/cancerinflammation/forskere-og-forskningsgrupper/yaseelanpalarasah" TargetMode="External"/><Relationship Id="rId5" Type="http://schemas.openxmlformats.org/officeDocument/2006/relationships/hyperlink" Target="mailto:ypalarasah@health.sdu.dk" TargetMode="External"/><Relationship Id="rId4" Type="http://schemas.openxmlformats.org/officeDocument/2006/relationships/hyperlink" Target="mailto:emjoh18@student.sdu.d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customXml" Target="../../customXml/item2.xml"/><Relationship Id="rId16" Type="http://schemas.openxmlformats.org/officeDocument/2006/relationships/image" Target="../media/image9.png"/><Relationship Id="rId1" Type="http://schemas.openxmlformats.org/officeDocument/2006/relationships/customXml" Target="../../customXml/item11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3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2" name="Titel 31">
            <a:extLst>
              <a:ext uri="{FF2B5EF4-FFF2-40B4-BE49-F238E27FC236}">
                <a16:creationId xmlns:a16="http://schemas.microsoft.com/office/drawing/2014/main" id="{B95CF6D8-1090-DBCB-0725-5528E365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620" y="2225783"/>
            <a:ext cx="9944760" cy="1203217"/>
          </a:xfrm>
        </p:spPr>
        <p:txBody>
          <a:bodyPr anchor="t"/>
          <a:lstStyle/>
          <a:p>
            <a:pPr algn="ctr"/>
            <a:r>
              <a:rPr lang="da-DK" sz="6600" dirty="0"/>
              <a:t>Studerende ved IMM</a:t>
            </a:r>
            <a:endParaRPr lang="da-DK" dirty="0"/>
          </a:p>
        </p:txBody>
      </p:sp>
      <p:sp>
        <p:nvSpPr>
          <p:cNvPr id="4" name="Titel 31">
            <a:extLst>
              <a:ext uri="{FF2B5EF4-FFF2-40B4-BE49-F238E27FC236}">
                <a16:creationId xmlns:a16="http://schemas.microsoft.com/office/drawing/2014/main" id="{B490D25E-9A7A-CA4E-4370-B94D38125721}"/>
              </a:ext>
            </a:extLst>
          </p:cNvPr>
          <p:cNvSpPr txBox="1">
            <a:spLocks/>
          </p:cNvSpPr>
          <p:nvPr/>
        </p:nvSpPr>
        <p:spPr>
          <a:xfrm>
            <a:off x="1123620" y="3371649"/>
            <a:ext cx="9944760" cy="5798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438275" algn="l"/>
              </a:tabLst>
              <a:defRPr sz="9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da-DK" sz="7200" dirty="0"/>
            </a:br>
            <a:r>
              <a:rPr lang="da-DK" sz="2800" i="1" dirty="0"/>
              <a:t>Emma Kathrine Jungjohan Johansen</a:t>
            </a:r>
            <a:endParaRPr lang="da-DK" i="1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Socialt</a:t>
            </a:r>
            <a:endParaRPr lang="en-DK" sz="4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37F7BE-7C92-734C-6C9A-9D237CD0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0" y="2264230"/>
            <a:ext cx="5046794" cy="37969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14A96D7-64AF-014A-B1D7-EE8359BF3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4" y="949238"/>
            <a:ext cx="5744749" cy="430856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0108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Socialt</a:t>
            </a:r>
            <a:endParaRPr lang="en-DK" sz="4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37F7BE-7C92-734C-6C9A-9D237CD0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0" y="2264230"/>
            <a:ext cx="5046794" cy="37969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14A96D7-64AF-014A-B1D7-EE8359BF3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4" y="949238"/>
            <a:ext cx="5744749" cy="4308562"/>
          </a:xfrm>
          <a:prstGeom prst="rect">
            <a:avLst/>
          </a:prstGeom>
        </p:spPr>
      </p:pic>
      <p:pic>
        <p:nvPicPr>
          <p:cNvPr id="3074" name="Picture 2" descr="Ingen tilgængelig beskrivelse.">
            <a:extLst>
              <a:ext uri="{FF2B5EF4-FFF2-40B4-BE49-F238E27FC236}">
                <a16:creationId xmlns:a16="http://schemas.microsoft.com/office/drawing/2014/main" id="{83307A69-0FF2-3F83-CE0A-270C687B7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174"/>
          <a:stretch/>
        </p:blipFill>
        <p:spPr bwMode="auto">
          <a:xfrm>
            <a:off x="4210049" y="1371600"/>
            <a:ext cx="5416399" cy="45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036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Socialt</a:t>
            </a:r>
            <a:endParaRPr lang="en-DK" sz="4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37F7BE-7C92-734C-6C9A-9D237CD0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0" y="2264230"/>
            <a:ext cx="5046794" cy="37969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14A96D7-64AF-014A-B1D7-EE8359BF3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4" y="949238"/>
            <a:ext cx="5744749" cy="4308562"/>
          </a:xfrm>
          <a:prstGeom prst="rect">
            <a:avLst/>
          </a:prstGeom>
        </p:spPr>
      </p:pic>
      <p:pic>
        <p:nvPicPr>
          <p:cNvPr id="3074" name="Picture 2" descr="Ingen tilgængelig beskrivelse.">
            <a:extLst>
              <a:ext uri="{FF2B5EF4-FFF2-40B4-BE49-F238E27FC236}">
                <a16:creationId xmlns:a16="http://schemas.microsoft.com/office/drawing/2014/main" id="{83307A69-0FF2-3F83-CE0A-270C687B7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174"/>
          <a:stretch/>
        </p:blipFill>
        <p:spPr bwMode="auto">
          <a:xfrm>
            <a:off x="4210049" y="1371600"/>
            <a:ext cx="5416399" cy="45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14E73A5-BF58-E9D6-2461-A3606225B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81" y="1867438"/>
            <a:ext cx="5388431" cy="404132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4451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Socialt</a:t>
            </a:r>
            <a:endParaRPr lang="en-DK" sz="4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37F7BE-7C92-734C-6C9A-9D237CD0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0" y="2264230"/>
            <a:ext cx="5046794" cy="37969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14A96D7-64AF-014A-B1D7-EE8359BF3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14" y="949238"/>
            <a:ext cx="5744749" cy="4308562"/>
          </a:xfrm>
          <a:prstGeom prst="rect">
            <a:avLst/>
          </a:prstGeom>
        </p:spPr>
      </p:pic>
      <p:pic>
        <p:nvPicPr>
          <p:cNvPr id="3074" name="Picture 2" descr="Ingen tilgængelig beskrivelse.">
            <a:extLst>
              <a:ext uri="{FF2B5EF4-FFF2-40B4-BE49-F238E27FC236}">
                <a16:creationId xmlns:a16="http://schemas.microsoft.com/office/drawing/2014/main" id="{83307A69-0FF2-3F83-CE0A-270C687B7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7174"/>
          <a:stretch/>
        </p:blipFill>
        <p:spPr bwMode="auto">
          <a:xfrm>
            <a:off x="4210049" y="1371600"/>
            <a:ext cx="5416399" cy="45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14E73A5-BF58-E9D6-2461-A3606225B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81" y="1867438"/>
            <a:ext cx="5388431" cy="4041324"/>
          </a:xfrm>
          <a:prstGeom prst="rect">
            <a:avLst/>
          </a:prstGeom>
        </p:spPr>
      </p:pic>
      <p:pic>
        <p:nvPicPr>
          <p:cNvPr id="4098" name="Picture 2" descr="Ingen tilgængelig beskrivelse.">
            <a:extLst>
              <a:ext uri="{FF2B5EF4-FFF2-40B4-BE49-F238E27FC236}">
                <a16:creationId xmlns:a16="http://schemas.microsoft.com/office/drawing/2014/main" id="{9855E73D-768D-1A95-A6E8-E7E3B294C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6667" r="23723" b="20508"/>
          <a:stretch/>
        </p:blipFill>
        <p:spPr bwMode="auto">
          <a:xfrm>
            <a:off x="8061016" y="1165194"/>
            <a:ext cx="3130864" cy="48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917597C5-A780-03CF-4E16-ADE576A7BAD4}"/>
                  </a:ext>
                </a:extLst>
              </p14:cNvPr>
              <p14:cNvContentPartPr/>
              <p14:nvPr/>
            </p14:nvContentPartPr>
            <p14:xfrm>
              <a:off x="8584238" y="1881512"/>
              <a:ext cx="2438640" cy="44352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917597C5-A780-03CF-4E16-ADE576A7BA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75238" y="1872872"/>
                <a:ext cx="2456280" cy="461160"/>
              </a:xfrm>
              <a:prstGeom prst="rect">
                <a:avLst/>
              </a:prstGeom>
            </p:spPr>
          </p:pic>
        </mc:Fallback>
      </mc:AlternateContent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8228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dirty="0"/>
              <a:t>Gode råd fra en studerende til en anden</a:t>
            </a:r>
            <a:endParaRPr lang="en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54E85E-EF85-4191-1844-61F66A9DD068}"/>
              </a:ext>
            </a:extLst>
          </p:cNvPr>
          <p:cNvSpPr txBox="1">
            <a:spLocks/>
          </p:cNvSpPr>
          <p:nvPr/>
        </p:nvSpPr>
        <p:spPr>
          <a:xfrm>
            <a:off x="426133" y="1650278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Gå efter et godt arbejdsmiljø, hvor du føler dig tilpas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Gå efter god kemi med vejleder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Gå efter de metoder du gerne vil arbejde med i stedet for emne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Man kan godt skifte gruppe efter et projekt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Tag stilling til hvad der er vigtigst for DIG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dirty="0"/>
              <a:t>Ældre studerende?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dirty="0"/>
              <a:t>Stor eller lille gruppe?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600" dirty="0"/>
              <a:t>Hvad vil du gerne lære?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18BD8-B8F5-F0BF-1A84-A6C345F64496}"/>
              </a:ext>
            </a:extLst>
          </p:cNvPr>
          <p:cNvSpPr txBox="1">
            <a:spLocks/>
          </p:cNvSpPr>
          <p:nvPr/>
        </p:nvSpPr>
        <p:spPr>
          <a:xfrm>
            <a:off x="426133" y="1804080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4363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30C273-B194-4F7F-85F8-60EB0D87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jeres tid!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90E060-44E1-4C00-97A0-DCC08DBB53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1" y="2103084"/>
            <a:ext cx="4680000" cy="344862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Spørgsmål eller henvendelse til: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Mig:</a:t>
            </a:r>
          </a:p>
          <a:p>
            <a:pPr marL="0" indent="0">
              <a:buNone/>
            </a:pPr>
            <a:r>
              <a:rPr lang="da-DK" dirty="0">
                <a:hlinkClick r:id="rId4"/>
              </a:rPr>
              <a:t>emjoh18@student.sdu.dk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err="1"/>
              <a:t>Seelan</a:t>
            </a:r>
            <a:r>
              <a:rPr lang="da-DK" dirty="0"/>
              <a:t>:</a:t>
            </a:r>
          </a:p>
          <a:p>
            <a:pPr marL="0" indent="0">
              <a:buNone/>
            </a:pPr>
            <a:r>
              <a:rPr lang="da-DK" dirty="0">
                <a:hlinkClick r:id="rId5"/>
              </a:rPr>
              <a:t>ypalarasah@health.sdu.dk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Info om gruppen:</a:t>
            </a:r>
          </a:p>
          <a:p>
            <a:pPr marL="0" indent="0">
              <a:buNone/>
            </a:pPr>
            <a:r>
              <a:rPr lang="da-DK" dirty="0">
                <a:hlinkClick r:id="rId6"/>
              </a:rPr>
              <a:t>https://www.sdu.dk/da/om_sdu/institutter_centre/imm_molekylaer_medicin/forskning/cancerinflammation/forskere-og-forskningsgrupper/yaseelanpalarasah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894CB6-721F-4559-A1D3-11BF4A99136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7610C92B-3E20-43FF-9741-D802DC65CBD0}" type="datetime1">
              <a:rPr lang="da-DK" smtClean="0"/>
              <a:t>24-10-2022</a:t>
            </a:fld>
            <a:endParaRPr lang="da-DK" dirty="0"/>
          </a:p>
        </p:txBody>
      </p:sp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885AA904-7918-FF5E-26BA-686D7285D9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r="23348"/>
          <a:stretch/>
        </p:blipFill>
        <p:spPr>
          <a:xfrm>
            <a:off x="1" y="0"/>
            <a:ext cx="6096000" cy="686888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6274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74B8-4B20-405D-B781-EB5823AF18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9FB771-6015-457D-8CBD-634E18D4B19E}" type="datetime1">
              <a:rPr lang="da-DK" smtClean="0"/>
              <a:t>24-10-2022</a:t>
            </a:fld>
            <a:endParaRPr lang="da-DK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636FB78-35B7-C92A-1EEB-33EE32DB6949}"/>
              </a:ext>
            </a:extLst>
          </p:cNvPr>
          <p:cNvGrpSpPr/>
          <p:nvPr/>
        </p:nvGrpSpPr>
        <p:grpSpPr>
          <a:xfrm>
            <a:off x="672413" y="2448238"/>
            <a:ext cx="9349454" cy="2011619"/>
            <a:chOff x="926428" y="1953396"/>
            <a:chExt cx="9349454" cy="2011619"/>
          </a:xfrm>
        </p:grpSpPr>
        <p:grpSp>
          <p:nvGrpSpPr>
            <p:cNvPr id="3" name="Group 39">
              <a:extLst>
                <a:ext uri="{FF2B5EF4-FFF2-40B4-BE49-F238E27FC236}">
                  <a16:creationId xmlns:a16="http://schemas.microsoft.com/office/drawing/2014/main" id="{33DD213B-D7F4-DE56-A251-5A00FBEBB9A0}"/>
                </a:ext>
              </a:extLst>
            </p:cNvPr>
            <p:cNvGrpSpPr/>
            <p:nvPr/>
          </p:nvGrpSpPr>
          <p:grpSpPr>
            <a:xfrm>
              <a:off x="926428" y="1953396"/>
              <a:ext cx="9349454" cy="2011619"/>
              <a:chOff x="414696" y="2166338"/>
              <a:chExt cx="9349454" cy="2011619"/>
            </a:xfrm>
          </p:grpSpPr>
          <p:pic>
            <p:nvPicPr>
              <p:cNvPr id="7" name="Picture 6" descr="Our Experts - management &amp; principal investigators">
                <a:extLst>
                  <a:ext uri="{FF2B5EF4-FFF2-40B4-BE49-F238E27FC236}">
                    <a16:creationId xmlns:a16="http://schemas.microsoft.com/office/drawing/2014/main" id="{CEE63507-6ADD-DF13-D8EC-CF02EB501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0898" y="2187715"/>
                <a:ext cx="1085720" cy="1357151"/>
              </a:xfrm>
              <a:prstGeom prst="flowChartDocumen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Billedresultat for yaseelan palarasah&quot;">
                <a:extLst>
                  <a:ext uri="{FF2B5EF4-FFF2-40B4-BE49-F238E27FC236}">
                    <a16:creationId xmlns:a16="http://schemas.microsoft.com/office/drawing/2014/main" id="{9B8D04CD-D464-C0AC-F11B-8B7392E23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grayscl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0" r="10246"/>
              <a:stretch/>
            </p:blipFill>
            <p:spPr bwMode="auto">
              <a:xfrm>
                <a:off x="414696" y="2179066"/>
                <a:ext cx="1085720" cy="1365800"/>
              </a:xfrm>
              <a:prstGeom prst="flowChartDocumen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Jette Hvelplund â Syddansk Universitet">
                <a:extLst>
                  <a:ext uri="{FF2B5EF4-FFF2-40B4-BE49-F238E27FC236}">
                    <a16:creationId xmlns:a16="http://schemas.microsoft.com/office/drawing/2014/main" id="{65E03D19-149E-6D0F-DA3C-E6AA8DA7A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2" r="11753"/>
              <a:stretch/>
            </p:blipFill>
            <p:spPr bwMode="auto">
              <a:xfrm>
                <a:off x="3281686" y="2166338"/>
                <a:ext cx="1061437" cy="1365800"/>
              </a:xfrm>
              <a:prstGeom prst="flowChartDocumen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7" descr="A person posing for the camera&#10;&#10;Description automatically generated with medium confidence">
                <a:extLst>
                  <a:ext uri="{FF2B5EF4-FFF2-40B4-BE49-F238E27FC236}">
                    <a16:creationId xmlns:a16="http://schemas.microsoft.com/office/drawing/2014/main" id="{6AE1D15B-9D1A-C53A-1F95-6B938FE53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5" r="12544"/>
              <a:stretch/>
            </p:blipFill>
            <p:spPr>
              <a:xfrm>
                <a:off x="8630625" y="2166338"/>
                <a:ext cx="1061437" cy="1357150"/>
              </a:xfrm>
              <a:prstGeom prst="flowChartDocument">
                <a:avLst/>
              </a:prstGeom>
            </p:spPr>
          </p:pic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B3C2B75F-47EC-3A8A-B7AA-2E1CCD7A39D9}"/>
                  </a:ext>
                </a:extLst>
              </p:cNvPr>
              <p:cNvSpPr txBox="1"/>
              <p:nvPr/>
            </p:nvSpPr>
            <p:spPr>
              <a:xfrm>
                <a:off x="445411" y="3615541"/>
                <a:ext cx="989557" cy="558954"/>
              </a:xfrm>
              <a:prstGeom prst="flowChartDocumen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YA”SEELAN” PALARASAH</a:t>
                </a:r>
                <a:br>
                  <a:rPr lang="en-US" sz="1100" dirty="0"/>
                </a:br>
                <a:r>
                  <a:rPr lang="en-US" sz="1050" dirty="0"/>
                  <a:t>WP Leader</a:t>
                </a:r>
                <a:endParaRPr lang="en-US" sz="1100" dirty="0"/>
              </a:p>
            </p:txBody>
          </p:sp>
          <p:pic>
            <p:nvPicPr>
              <p:cNvPr id="12" name="Picture 30" descr="A picture containing person, person, posing&#10;&#10;Description automatically generated">
                <a:extLst>
                  <a:ext uri="{FF2B5EF4-FFF2-40B4-BE49-F238E27FC236}">
                    <a16:creationId xmlns:a16="http://schemas.microsoft.com/office/drawing/2014/main" id="{2D8738B7-E449-6192-C649-519FBD5AF3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506"/>
              <a:stretch/>
            </p:blipFill>
            <p:spPr>
              <a:xfrm>
                <a:off x="1848191" y="2166338"/>
                <a:ext cx="1085720" cy="1365800"/>
              </a:xfrm>
              <a:prstGeom prst="flowChartDocument">
                <a:avLst/>
              </a:prstGeom>
            </p:spPr>
          </p:pic>
          <p:sp>
            <p:nvSpPr>
              <p:cNvPr id="13" name="TextBox 31">
                <a:extLst>
                  <a:ext uri="{FF2B5EF4-FFF2-40B4-BE49-F238E27FC236}">
                    <a16:creationId xmlns:a16="http://schemas.microsoft.com/office/drawing/2014/main" id="{F77A5E4C-9279-6C08-67F0-836FADEAADFE}"/>
                  </a:ext>
                </a:extLst>
              </p:cNvPr>
              <p:cNvSpPr txBox="1"/>
              <p:nvPr/>
            </p:nvSpPr>
            <p:spPr>
              <a:xfrm>
                <a:off x="3281686" y="3619002"/>
                <a:ext cx="989557" cy="558954"/>
              </a:xfrm>
              <a:prstGeom prst="flowChartDocumen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JETTE HVELPLUND</a:t>
                </a:r>
                <a:br>
                  <a:rPr lang="en-US" sz="1100" dirty="0"/>
                </a:br>
                <a:r>
                  <a:rPr lang="en-US" sz="1050" dirty="0"/>
                  <a:t>Lab Technician</a:t>
                </a:r>
                <a:endParaRPr lang="en-US" sz="1100" dirty="0"/>
              </a:p>
            </p:txBody>
          </p:sp>
          <p:sp>
            <p:nvSpPr>
              <p:cNvPr id="14" name="TextBox 32">
                <a:extLst>
                  <a:ext uri="{FF2B5EF4-FFF2-40B4-BE49-F238E27FC236}">
                    <a16:creationId xmlns:a16="http://schemas.microsoft.com/office/drawing/2014/main" id="{0D9D3DA6-9D5E-D78C-F380-C047B05DA759}"/>
                  </a:ext>
                </a:extLst>
              </p:cNvPr>
              <p:cNvSpPr txBox="1"/>
              <p:nvPr/>
            </p:nvSpPr>
            <p:spPr>
              <a:xfrm>
                <a:off x="4690898" y="3619003"/>
                <a:ext cx="989557" cy="558954"/>
              </a:xfrm>
              <a:prstGeom prst="flowChartDocumen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KATRINE PILELY</a:t>
                </a:r>
                <a:br>
                  <a:rPr lang="en-US" sz="1100" dirty="0"/>
                </a:br>
                <a:r>
                  <a:rPr lang="en-US" sz="1050" dirty="0"/>
                  <a:t>Postdoc</a:t>
                </a:r>
                <a:endParaRPr lang="en-US" sz="1100" dirty="0"/>
              </a:p>
            </p:txBody>
          </p:sp>
          <p:sp>
            <p:nvSpPr>
              <p:cNvPr id="15" name="TextBox 33">
                <a:extLst>
                  <a:ext uri="{FF2B5EF4-FFF2-40B4-BE49-F238E27FC236}">
                    <a16:creationId xmlns:a16="http://schemas.microsoft.com/office/drawing/2014/main" id="{5B2FF86D-50FB-A6FB-C7DB-0FF166AB2B93}"/>
                  </a:ext>
                </a:extLst>
              </p:cNvPr>
              <p:cNvSpPr txBox="1"/>
              <p:nvPr/>
            </p:nvSpPr>
            <p:spPr>
              <a:xfrm>
                <a:off x="6125703" y="3609793"/>
                <a:ext cx="1159799" cy="567553"/>
              </a:xfrm>
              <a:prstGeom prst="flowChartDocumen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STEPHANIE PHAM</a:t>
                </a:r>
                <a:br>
                  <a:rPr lang="en-US" sz="1100" dirty="0"/>
                </a:br>
                <a:r>
                  <a:rPr lang="en-US" sz="1050" dirty="0"/>
                  <a:t>PhD Student</a:t>
                </a:r>
                <a:endParaRPr lang="en-US" sz="1100" dirty="0"/>
              </a:p>
            </p:txBody>
          </p:sp>
          <p:sp>
            <p:nvSpPr>
              <p:cNvPr id="16" name="TextBox 34">
                <a:extLst>
                  <a:ext uri="{FF2B5EF4-FFF2-40B4-BE49-F238E27FC236}">
                    <a16:creationId xmlns:a16="http://schemas.microsoft.com/office/drawing/2014/main" id="{23E48C76-69E6-C288-E1F3-8D441EB47E19}"/>
                  </a:ext>
                </a:extLst>
              </p:cNvPr>
              <p:cNvSpPr txBox="1"/>
              <p:nvPr/>
            </p:nvSpPr>
            <p:spPr>
              <a:xfrm>
                <a:off x="8630625" y="3609793"/>
                <a:ext cx="1133525" cy="558954"/>
              </a:xfrm>
              <a:prstGeom prst="flowChartDocumen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EMMA JOHANSEN</a:t>
                </a:r>
                <a:br>
                  <a:rPr lang="en-US" sz="1100" dirty="0"/>
                </a:br>
                <a:r>
                  <a:rPr lang="en-US" sz="1050" dirty="0"/>
                  <a:t>Master Student</a:t>
                </a:r>
                <a:endParaRPr lang="en-US" sz="1100" dirty="0"/>
              </a:p>
            </p:txBody>
          </p:sp>
          <p:sp>
            <p:nvSpPr>
              <p:cNvPr id="17" name="TextBox 35">
                <a:extLst>
                  <a:ext uri="{FF2B5EF4-FFF2-40B4-BE49-F238E27FC236}">
                    <a16:creationId xmlns:a16="http://schemas.microsoft.com/office/drawing/2014/main" id="{8025BD74-0EEE-0CB5-2266-6319F604E622}"/>
                  </a:ext>
                </a:extLst>
              </p:cNvPr>
              <p:cNvSpPr txBox="1"/>
              <p:nvPr/>
            </p:nvSpPr>
            <p:spPr>
              <a:xfrm>
                <a:off x="1848191" y="3615541"/>
                <a:ext cx="989557" cy="558954"/>
              </a:xfrm>
              <a:prstGeom prst="flowChartDocumen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LARS </a:t>
                </a:r>
                <a:br>
                  <a:rPr lang="en-US" sz="1100" dirty="0"/>
                </a:br>
                <a:r>
                  <a:rPr lang="en-US" sz="1100" dirty="0"/>
                  <a:t>VITVED</a:t>
                </a:r>
                <a:br>
                  <a:rPr lang="en-US" sz="1100" dirty="0"/>
                </a:br>
                <a:r>
                  <a:rPr lang="en-US" sz="1050" dirty="0"/>
                  <a:t>Lab Technician</a:t>
                </a:r>
                <a:endParaRPr lang="en-US" sz="1100" dirty="0"/>
              </a:p>
            </p:txBody>
          </p:sp>
        </p:grpSp>
        <p:pic>
          <p:nvPicPr>
            <p:cNvPr id="6" name="Picture 41" descr="A picture containing text, person, indoor, wall&#10;&#10;Description automatically generated">
              <a:extLst>
                <a:ext uri="{FF2B5EF4-FFF2-40B4-BE49-F238E27FC236}">
                  <a16:creationId xmlns:a16="http://schemas.microsoft.com/office/drawing/2014/main" id="{5A1759D1-8AF4-733A-BD56-6497C0A71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5" t="20182" r="56444" b="51402"/>
            <a:stretch/>
          </p:blipFill>
          <p:spPr>
            <a:xfrm>
              <a:off x="6611842" y="1962247"/>
              <a:ext cx="1068201" cy="1365800"/>
            </a:xfrm>
            <a:prstGeom prst="flowChartDocument">
              <a:avLst/>
            </a:prstGeom>
          </p:spPr>
        </p:pic>
      </p:grpSp>
      <p:pic>
        <p:nvPicPr>
          <p:cNvPr id="18" name="Billede 17">
            <a:extLst>
              <a:ext uri="{FF2B5EF4-FFF2-40B4-BE49-F238E27FC236}">
                <a16:creationId xmlns:a16="http://schemas.microsoft.com/office/drawing/2014/main" id="{A4B6F250-B702-1E32-41CC-5BEA272CF6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3267" y="2452275"/>
            <a:ext cx="987836" cy="1383671"/>
          </a:xfrm>
          <a:prstGeom prst="flowChartDocument">
            <a:avLst/>
          </a:prstGeom>
        </p:spPr>
      </p:pic>
      <p:sp>
        <p:nvSpPr>
          <p:cNvPr id="19" name="TextBox 33">
            <a:extLst>
              <a:ext uri="{FF2B5EF4-FFF2-40B4-BE49-F238E27FC236}">
                <a16:creationId xmlns:a16="http://schemas.microsoft.com/office/drawing/2014/main" id="{13D38C4B-0DDC-25EB-80C5-2C88F0CA2EA4}"/>
              </a:ext>
            </a:extLst>
          </p:cNvPr>
          <p:cNvSpPr txBox="1"/>
          <p:nvPr/>
        </p:nvSpPr>
        <p:spPr>
          <a:xfrm>
            <a:off x="7639898" y="3891693"/>
            <a:ext cx="1159799" cy="558954"/>
          </a:xfrm>
          <a:prstGeom prst="flowChartDocumen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MORTEN HALLING</a:t>
            </a:r>
            <a:br>
              <a:rPr lang="en-US" sz="1100" dirty="0"/>
            </a:br>
            <a:r>
              <a:rPr lang="en-US" sz="1050" dirty="0"/>
              <a:t>PhD Student</a:t>
            </a:r>
            <a:endParaRPr lang="en-US" sz="11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F7A1E8-AE8B-F4F7-C02A-665692403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 err="1"/>
              <a:t>Palarasah</a:t>
            </a:r>
            <a:r>
              <a:rPr lang="da-DK" sz="4800" dirty="0"/>
              <a:t> Lab</a:t>
            </a:r>
            <a:r>
              <a:rPr lang="en-DK" sz="4800" dirty="0"/>
              <a:t> – WP21</a:t>
            </a:r>
            <a:r>
              <a:rPr lang="da-DK" sz="4800" dirty="0"/>
              <a:t>.</a:t>
            </a:r>
            <a:r>
              <a:rPr lang="en-DK" sz="4800" dirty="0"/>
              <a:t>1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3FEB22E8-5744-DABE-3F89-677827DDAFD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855" r="10776"/>
          <a:stretch/>
        </p:blipFill>
        <p:spPr>
          <a:xfrm>
            <a:off x="10182697" y="2469615"/>
            <a:ext cx="991664" cy="1335773"/>
          </a:xfrm>
          <a:prstGeom prst="flowChartDocument">
            <a:avLst/>
          </a:prstGeom>
        </p:spPr>
      </p:pic>
      <p:sp>
        <p:nvSpPr>
          <p:cNvPr id="23" name="TextBox 34">
            <a:extLst>
              <a:ext uri="{FF2B5EF4-FFF2-40B4-BE49-F238E27FC236}">
                <a16:creationId xmlns:a16="http://schemas.microsoft.com/office/drawing/2014/main" id="{8E952B96-9287-F24E-7DA0-8D81BE87FDB9}"/>
              </a:ext>
            </a:extLst>
          </p:cNvPr>
          <p:cNvSpPr txBox="1"/>
          <p:nvPr/>
        </p:nvSpPr>
        <p:spPr>
          <a:xfrm>
            <a:off x="10182697" y="3900292"/>
            <a:ext cx="1133525" cy="567553"/>
          </a:xfrm>
          <a:prstGeom prst="flowChartDocumen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/>
              <a:t>ANNE JAKOBSEN</a:t>
            </a:r>
            <a:br>
              <a:rPr lang="en-US" sz="1100" dirty="0"/>
            </a:br>
            <a:r>
              <a:rPr lang="en-US" sz="1100" dirty="0"/>
              <a:t>Purchasing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BF9788C-33C4-F266-E3EE-567E71C11151}"/>
              </a:ext>
            </a:extLst>
          </p:cNvPr>
          <p:cNvSpPr txBox="1"/>
          <p:nvPr/>
        </p:nvSpPr>
        <p:spPr>
          <a:xfrm>
            <a:off x="353216" y="1472071"/>
            <a:ext cx="6137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2800" b="1" i="0" dirty="0" err="1">
                <a:solidFill>
                  <a:srgbClr val="222222"/>
                </a:solidFill>
                <a:effectLst/>
                <a:latin typeface="+mj-lt"/>
              </a:rPr>
              <a:t>Immunothrombosis</a:t>
            </a:r>
            <a:r>
              <a:rPr lang="da-DK" sz="2800" b="1" i="0" dirty="0">
                <a:solidFill>
                  <a:srgbClr val="222222"/>
                </a:solidFill>
                <a:effectLst/>
                <a:latin typeface="+mj-lt"/>
              </a:rPr>
              <a:t> Group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3758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pic>
        <p:nvPicPr>
          <p:cNvPr id="4" name="Content Placeholder 36">
            <a:extLst>
              <a:ext uri="{FF2B5EF4-FFF2-40B4-BE49-F238E27FC236}">
                <a16:creationId xmlns:a16="http://schemas.microsoft.com/office/drawing/2014/main" id="{A940FC6E-D1A4-6C41-4C87-5205403B3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81" y="1796352"/>
            <a:ext cx="6152953" cy="44251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Vores forskningsområde</a:t>
            </a:r>
            <a:endParaRPr lang="en-DK" sz="48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D5EF245-17F9-F909-1919-7E9E7E6C09DA}"/>
              </a:ext>
            </a:extLst>
          </p:cNvPr>
          <p:cNvSpPr/>
          <p:nvPr/>
        </p:nvSpPr>
        <p:spPr>
          <a:xfrm>
            <a:off x="2181885" y="5178582"/>
            <a:ext cx="1674891" cy="425513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1AD5DD73-5459-C6E3-3573-BACFAB646DD4}"/>
              </a:ext>
            </a:extLst>
          </p:cNvPr>
          <p:cNvCxnSpPr/>
          <p:nvPr/>
        </p:nvCxnSpPr>
        <p:spPr>
          <a:xfrm flipV="1">
            <a:off x="3856776" y="3621386"/>
            <a:ext cx="4572000" cy="1674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89C3D72A-1898-6B4A-34F7-35533BAED7A1}"/>
              </a:ext>
            </a:extLst>
          </p:cNvPr>
          <p:cNvSpPr txBox="1"/>
          <p:nvPr/>
        </p:nvSpPr>
        <p:spPr>
          <a:xfrm>
            <a:off x="8524961" y="3128943"/>
            <a:ext cx="322643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0" i="0" dirty="0" err="1">
                <a:solidFill>
                  <a:srgbClr val="000000"/>
                </a:solidFill>
                <a:effectLst/>
                <a:latin typeface="+mj-lt"/>
              </a:rPr>
              <a:t>Contakt</a:t>
            </a:r>
            <a:r>
              <a:rPr lang="da-DK" sz="1600" b="0" i="0" dirty="0">
                <a:solidFill>
                  <a:srgbClr val="000000"/>
                </a:solidFill>
                <a:effectLst/>
                <a:latin typeface="+mj-lt"/>
              </a:rPr>
              <a:t> aktivering system(CAS) er et kaskade-system der fungerer som et bindeled mellem inflammation, koagulation og det innate immunsystem.</a:t>
            </a:r>
            <a:br>
              <a:rPr lang="da-DK" sz="16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a-DK" sz="1600" b="0" i="0" dirty="0">
                <a:solidFill>
                  <a:srgbClr val="000000"/>
                </a:solidFill>
                <a:effectLst/>
                <a:latin typeface="+mj-lt"/>
              </a:rPr>
              <a:t>Når det aktiveres resulterer det i inflammation og dannelse af </a:t>
            </a:r>
            <a:r>
              <a:rPr lang="da-DK" sz="1600" b="0" i="0" dirty="0" err="1">
                <a:solidFill>
                  <a:srgbClr val="000000"/>
                </a:solidFill>
                <a:effectLst/>
                <a:latin typeface="+mj-lt"/>
              </a:rPr>
              <a:t>fibrin</a:t>
            </a:r>
            <a:r>
              <a:rPr lang="da-DK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lang="da-DK" sz="1600" dirty="0">
              <a:latin typeface="+mj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6574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Metoder</a:t>
            </a:r>
            <a:endParaRPr lang="en-DK" sz="4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C79157-A1D4-4C6A-E552-CC344BEFB544}"/>
              </a:ext>
            </a:extLst>
          </p:cNvPr>
          <p:cNvSpPr txBox="1">
            <a:spLocks/>
          </p:cNvSpPr>
          <p:nvPr/>
        </p:nvSpPr>
        <p:spPr>
          <a:xfrm>
            <a:off x="426133" y="1650278"/>
            <a:ext cx="10952580" cy="4258484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DK" sz="1800" dirty="0"/>
              <a:t>Enzyme-Linked Immunosorbent Assay (ELISA) </a:t>
            </a:r>
            <a:endParaRPr lang="da-DK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SDS-PAGE -&gt; </a:t>
            </a:r>
            <a:r>
              <a:rPr lang="en-DK" sz="1800" dirty="0"/>
              <a:t>Western blot</a:t>
            </a:r>
            <a:r>
              <a:rPr lang="da-DK" sz="1800" dirty="0"/>
              <a:t> el. Comassie farvning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NATIVE-PAGE -&gt; Forskellige farvninger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DK" sz="1800" dirty="0"/>
              <a:t>Immunoprecipitering</a:t>
            </a:r>
            <a:endParaRPr lang="da-DK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DK" sz="1800" dirty="0"/>
              <a:t>Produktion og karakterisering af monoklonale </a:t>
            </a:r>
            <a:r>
              <a:rPr lang="en-GB" sz="1800" dirty="0"/>
              <a:t>antistoffer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GB" sz="1600" dirty="0"/>
              <a:t>Mus/rotter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GB" sz="1600" dirty="0"/>
              <a:t>Cellearbejde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Mikroskopi (</a:t>
            </a:r>
            <a:r>
              <a:rPr lang="da-DK" sz="1800" dirty="0" err="1"/>
              <a:t>Fluroscensmikroskopi</a:t>
            </a:r>
            <a:r>
              <a:rPr lang="da-DK" sz="1800" dirty="0"/>
              <a:t>)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GB" sz="1800" dirty="0"/>
              <a:t>Flow cytometri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en-GB" sz="1800" dirty="0"/>
              <a:t>Biofilmdannelse</a:t>
            </a:r>
            <a:endParaRPr lang="en-DK" sz="1800" dirty="0"/>
          </a:p>
          <a:p>
            <a:pPr marL="504000" lvl="2" indent="0">
              <a:buFont typeface="Wingdings" panose="05000000000000000000" pitchFamily="2" charset="2"/>
              <a:buNone/>
            </a:pPr>
            <a:endParaRPr lang="en-DK" sz="14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405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Hvad kan vi tilbyde</a:t>
            </a:r>
            <a:endParaRPr lang="en-DK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54E85E-EF85-4191-1844-61F66A9DD068}"/>
              </a:ext>
            </a:extLst>
          </p:cNvPr>
          <p:cNvSpPr txBox="1">
            <a:spLocks/>
          </p:cNvSpPr>
          <p:nvPr/>
        </p:nvSpPr>
        <p:spPr>
          <a:xfrm>
            <a:off x="426133" y="1650278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Godt arbejdsmiljø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oplæring i metoderne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være selvstændig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præge dit projekt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bidrage f.eks. Med optimering af laboratorieprotokoller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vejleder/vejledning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Du bliver en del af holdet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18BD8-B8F5-F0BF-1A84-A6C345F64496}"/>
              </a:ext>
            </a:extLst>
          </p:cNvPr>
          <p:cNvSpPr txBox="1">
            <a:spLocks/>
          </p:cNvSpPr>
          <p:nvPr/>
        </p:nvSpPr>
        <p:spPr>
          <a:xfrm>
            <a:off x="426133" y="1804080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9176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Hvad kan vi tilbyde</a:t>
            </a:r>
            <a:endParaRPr lang="en-DK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54E85E-EF85-4191-1844-61F66A9DD068}"/>
              </a:ext>
            </a:extLst>
          </p:cNvPr>
          <p:cNvSpPr txBox="1">
            <a:spLocks/>
          </p:cNvSpPr>
          <p:nvPr/>
        </p:nvSpPr>
        <p:spPr>
          <a:xfrm>
            <a:off x="426133" y="1650278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Godt arbejdsmiljø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oplæring i metoderne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være selvstændig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præge dit projekt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bidrage f.eks. Med optimering af laboratorieprotokoller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vejleder/vejledning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Du bliver en del af holdet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18BD8-B8F5-F0BF-1A84-A6C345F64496}"/>
              </a:ext>
            </a:extLst>
          </p:cNvPr>
          <p:cNvSpPr txBox="1">
            <a:spLocks/>
          </p:cNvSpPr>
          <p:nvPr/>
        </p:nvSpPr>
        <p:spPr>
          <a:xfrm>
            <a:off x="426133" y="1804080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</p:txBody>
      </p:sp>
      <p:pic>
        <p:nvPicPr>
          <p:cNvPr id="1026" name="Picture 2" descr="Ingen tilgængelig beskrivelse.">
            <a:extLst>
              <a:ext uri="{FF2B5EF4-FFF2-40B4-BE49-F238E27FC236}">
                <a16:creationId xmlns:a16="http://schemas.microsoft.com/office/drawing/2014/main" id="{EC3B7966-FA6A-6890-AD64-F2DDBF75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139"/>
            <a:ext cx="4127355" cy="55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1162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Hvad kan vi tilbyde</a:t>
            </a:r>
            <a:endParaRPr lang="en-DK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54E85E-EF85-4191-1844-61F66A9DD068}"/>
              </a:ext>
            </a:extLst>
          </p:cNvPr>
          <p:cNvSpPr txBox="1">
            <a:spLocks/>
          </p:cNvSpPr>
          <p:nvPr/>
        </p:nvSpPr>
        <p:spPr>
          <a:xfrm>
            <a:off x="426133" y="1650278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Godt arbejdsmiljø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oplæring i metoderne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være selvstændig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præge dit projekt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bidrage f.eks. Med optimering af laboratorieprotokoller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vejleder/vejledning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Du bliver en del af holdet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18BD8-B8F5-F0BF-1A84-A6C345F64496}"/>
              </a:ext>
            </a:extLst>
          </p:cNvPr>
          <p:cNvSpPr txBox="1">
            <a:spLocks/>
          </p:cNvSpPr>
          <p:nvPr/>
        </p:nvSpPr>
        <p:spPr>
          <a:xfrm>
            <a:off x="426133" y="1804080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</p:txBody>
      </p:sp>
      <p:pic>
        <p:nvPicPr>
          <p:cNvPr id="1026" name="Picture 2" descr="Ingen tilgængelig beskrivelse.">
            <a:extLst>
              <a:ext uri="{FF2B5EF4-FFF2-40B4-BE49-F238E27FC236}">
                <a16:creationId xmlns:a16="http://schemas.microsoft.com/office/drawing/2014/main" id="{EC3B7966-FA6A-6890-AD64-F2DDBF75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139"/>
            <a:ext cx="4127355" cy="55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gen tilgængelig beskrivelse.">
            <a:extLst>
              <a:ext uri="{FF2B5EF4-FFF2-40B4-BE49-F238E27FC236}">
                <a16:creationId xmlns:a16="http://schemas.microsoft.com/office/drawing/2014/main" id="{C04B2A81-A101-8870-986B-C652CB4C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84" y="825139"/>
            <a:ext cx="4127355" cy="55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3569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Hvad kan vi tilbyde</a:t>
            </a:r>
            <a:endParaRPr lang="en-DK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54E85E-EF85-4191-1844-61F66A9DD068}"/>
              </a:ext>
            </a:extLst>
          </p:cNvPr>
          <p:cNvSpPr txBox="1">
            <a:spLocks/>
          </p:cNvSpPr>
          <p:nvPr/>
        </p:nvSpPr>
        <p:spPr>
          <a:xfrm>
            <a:off x="426133" y="1650278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Godt arbejdsmiljø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oplæring i metoderne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være selvstændig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præge dit projekt 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Mulighed for at bidrage f.eks. Med optimering af laboratorieprotokoller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God vejleder/vejledning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da-DK" sz="1800" dirty="0"/>
              <a:t>Du bliver en del af holdet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518BD8-B8F5-F0BF-1A84-A6C345F64496}"/>
              </a:ext>
            </a:extLst>
          </p:cNvPr>
          <p:cNvSpPr txBox="1">
            <a:spLocks/>
          </p:cNvSpPr>
          <p:nvPr/>
        </p:nvSpPr>
        <p:spPr>
          <a:xfrm>
            <a:off x="426133" y="1804080"/>
            <a:ext cx="10952580" cy="385286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→"/>
            </a:pPr>
            <a:endParaRPr lang="da-DK" sz="18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5313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AC4-7F5E-46DC-8621-CFC297202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07C938-A8FC-4945-8409-40855F9CE8A7}" type="datetime1">
              <a:rPr lang="da-DK" smtClean="0"/>
              <a:t>24-10-2022</a:t>
            </a:fld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ADE4BE-F35C-D190-DACF-66ACC1FBA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33" y="949238"/>
            <a:ext cx="10952579" cy="701040"/>
          </a:xfrm>
        </p:spPr>
        <p:txBody>
          <a:bodyPr/>
          <a:lstStyle/>
          <a:p>
            <a:r>
              <a:rPr lang="da-DK" sz="4800" dirty="0"/>
              <a:t>Socialt</a:t>
            </a:r>
            <a:endParaRPr lang="en-DK" sz="48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37F7BE-7C92-734C-6C9A-9D237CD0F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0" y="2264230"/>
            <a:ext cx="5046794" cy="379693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45545821"/>
      </p:ext>
    </p:extLst>
  </p:cSld>
  <p:clrMapOvr>
    <a:masterClrMapping/>
  </p:clrMapOvr>
</p:sld>
</file>

<file path=ppt/theme/theme1.xml><?xml version="1.0" encoding="utf-8"?>
<a:theme xmlns:a="http://schemas.openxmlformats.org/drawingml/2006/main" name="SDU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" id="{F00653A6-EDC9-4A26-A101-22DCF11D94E2}" vid="{4BE6CC0C-BBC1-44D2-9F45-8500ECBE54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753539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422663","enableDocumentContentUpdater":false,"version":"2.0"}]]></TemplafySlideTemplateConfiguration>
</file>

<file path=customXml/item16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17.xml><?xml version="1.0" encoding="utf-8"?>
<TemplafyFormConfiguration><![CDATA[{"formFields":[{"type":"instructions","name":"Vlgdato","label":"Vælg dato hvis der skal være dato på slideshowet / select date if you want dates in the slideshow"},{"required":false,"shareValue":false,"type":"datePicker","name":"Date","label":"Date"}],"formDataEntries":[{"name":"Date","value":"spBpcYSD30kCv3uvNA4Dyw=="}]}]]></Templafy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330737","enableDocumentContentUpdater":false,"version":"2.0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009082","enableDocumentContentUpdater":false,"version":"2.0"}]]></TemplafySlideTemplateConfiguration>
</file>

<file path=customXml/item27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29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32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TemplateConfiguration><![CDATA[{"elementsMetadata":[{"elementConfiguration":{"binding":"{{FormatDateTime(Form.Date,Translate(\"Format_DateCustomA\"),DocumentLanguage)}}","disableUpdates":false,"type":"text"},"type":"shape","id":"f2c2df77-a58e-4c51-89b6-ce451f161fc3"},{"elementConfiguration":{"binding":"{{UserProfile.Institut.Institute}}","disableUpdates":false,"type":"text"},"type":"shape","id":"78bc2d25-f550-4b1f-bb36-8ab4ed505de5"},{"elementConfiguration":{"binding":"{{UserProfile.Institut.Institute}}","disableUpdates":false,"type":"text"},"type":"shape","id":"314c7529-a84e-463f-9d54-940ada7c28ab"},{"elementConfiguration":{"binding":"{{UserProfile.Institut.Institute}}","disableUpdates":false,"type":"text"},"type":"shape","id":"8f74feeb-b53a-4fe3-99ef-f543208ab707"},{"elementConfiguration":{"binding":"{{UserProfile.Institut.Institute}}","disableUpdates":false,"type":"text"},"type":"shape","id":"6930787d-f1a8-4c78-a2a4-3cb7c7ba4839"},{"elementConfiguration":{"binding":"{{UserProfile.Institut.Institute}}","disableUpdates":false,"type":"text"},"type":"shape","id":"1aeafdb0-8730-4ce5-9cb3-4a1389fd1c3f"},{"elementConfiguration":{"binding":"{{UserProfile.Institut.Institute}}","disableUpdates":false,"type":"text"},"type":"shape","id":"8a749fa6-41de-49be-90f5-f7b5c61a72c8"},{"elementConfiguration":{"binding":"{{UserProfile.Institut.Institute}}","disableUpdates":false,"type":"text"},"type":"shape","id":"bc33fe4a-2e59-4433-907a-f9173b8e22cf"},{"elementConfiguration":{"binding":"{{UserProfile.Institut.Institute}}","disableUpdates":false,"type":"text"},"type":"shape","id":"077cf614-f3a7-46b3-a607-6e57eb85c5a4"},{"elementConfiguration":{"binding":"{{UserProfile.Institut.Institute}}","disableUpdates":false,"type":"text"},"type":"shape","id":"8cff8e7e-471e-4823-8cb9-700116336b1c"},{"elementConfiguration":{"binding":"{{UserProfile.Institut.Institute}}","disableUpdates":false,"type":"text"},"type":"shape","id":"9b351f9c-a83b-4707-923d-9663a195806b"},{"elementConfiguration":{"binding":"{{UserProfile.Institut.Institute}}","disableUpdates":false,"type":"text"},"type":"shape","id":"57f61efd-cc42-4ea6-b8a8-03a0dff886ef"},{"elementConfiguration":{"binding":"{{UserProfile.Institut.Institute}}","disableUpdates":false,"type":"text"},"type":"shape","id":"caa33f62-25a4-4117-8ac9-53e550d1aca5"},{"elementConfiguration":{"binding":"{{UserProfile.Institut.Institute}}","disableUpdates":false,"type":"text"},"type":"shape","id":"80f4e4ae-9d14-4a19-90a9-214ba59b72e4"},{"elementConfiguration":{"binding":"{{UserProfile.Institut.Institute}}","disableUpdates":false,"type":"text"},"type":"shape","id":"133f8a75-2ca3-49ac-8751-e7c0fa902560"},{"elementConfiguration":{"binding":"{{UserProfile.Institut.Institute}}","disableUpdates":false,"type":"text"},"type":"shape","id":"e1a37e93-4410-479e-82d7-7c46553da85c"}],"transformationConfigurations":[],"templateName":"SDU widescreen 16:9 template - with department, date and links","templateDescription":"SDU bredformat 16:9 skabelon - med enhed, dato og links.","enableDocumentContentUpdater":false,"version":"2.0"}]]></TemplafyTemplateConfiguration>
</file>

<file path=customXml/item8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679576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B036D415-A67B-4782-99E1-8200FAAD5C96}">
  <ds:schemaRefs/>
</ds:datastoreItem>
</file>

<file path=customXml/itemProps10.xml><?xml version="1.0" encoding="utf-8"?>
<ds:datastoreItem xmlns:ds="http://schemas.openxmlformats.org/officeDocument/2006/customXml" ds:itemID="{A5B0C2E0-8FF6-475A-A00A-A2615ED349AA}">
  <ds:schemaRefs/>
</ds:datastoreItem>
</file>

<file path=customXml/itemProps11.xml><?xml version="1.0" encoding="utf-8"?>
<ds:datastoreItem xmlns:ds="http://schemas.openxmlformats.org/officeDocument/2006/customXml" ds:itemID="{2D1FAEA9-2B7A-4D3D-8BA9-729BA7E7F51D}">
  <ds:schemaRefs/>
</ds:datastoreItem>
</file>

<file path=customXml/itemProps12.xml><?xml version="1.0" encoding="utf-8"?>
<ds:datastoreItem xmlns:ds="http://schemas.openxmlformats.org/officeDocument/2006/customXml" ds:itemID="{F9EF1B86-25B3-4322-B398-D7A1709F3349}">
  <ds:schemaRefs/>
</ds:datastoreItem>
</file>

<file path=customXml/itemProps13.xml><?xml version="1.0" encoding="utf-8"?>
<ds:datastoreItem xmlns:ds="http://schemas.openxmlformats.org/officeDocument/2006/customXml" ds:itemID="{713C15B1-0A5F-4D1E-9363-22466F1716E2}">
  <ds:schemaRefs/>
</ds:datastoreItem>
</file>

<file path=customXml/itemProps14.xml><?xml version="1.0" encoding="utf-8"?>
<ds:datastoreItem xmlns:ds="http://schemas.openxmlformats.org/officeDocument/2006/customXml" ds:itemID="{CB743F4C-9685-4433-85DC-86DFF74C4B1E}">
  <ds:schemaRefs/>
</ds:datastoreItem>
</file>

<file path=customXml/itemProps15.xml><?xml version="1.0" encoding="utf-8"?>
<ds:datastoreItem xmlns:ds="http://schemas.openxmlformats.org/officeDocument/2006/customXml" ds:itemID="{B6E2411C-C7CE-471D-A2FE-2DDC2791DDEB}">
  <ds:schemaRefs/>
</ds:datastoreItem>
</file>

<file path=customXml/itemProps16.xml><?xml version="1.0" encoding="utf-8"?>
<ds:datastoreItem xmlns:ds="http://schemas.openxmlformats.org/officeDocument/2006/customXml" ds:itemID="{2FC31185-99E0-4246-A94A-4D7303F5D874}">
  <ds:schemaRefs/>
</ds:datastoreItem>
</file>

<file path=customXml/itemProps17.xml><?xml version="1.0" encoding="utf-8"?>
<ds:datastoreItem xmlns:ds="http://schemas.openxmlformats.org/officeDocument/2006/customXml" ds:itemID="{E58D0F7B-1F17-4E5D-BC63-2B0FB3F5A51A}">
  <ds:schemaRefs/>
</ds:datastoreItem>
</file>

<file path=customXml/itemProps18.xml><?xml version="1.0" encoding="utf-8"?>
<ds:datastoreItem xmlns:ds="http://schemas.openxmlformats.org/officeDocument/2006/customXml" ds:itemID="{6AA50328-6C48-425F-9C16-78D29039A546}">
  <ds:schemaRefs/>
</ds:datastoreItem>
</file>

<file path=customXml/itemProps19.xml><?xml version="1.0" encoding="utf-8"?>
<ds:datastoreItem xmlns:ds="http://schemas.openxmlformats.org/officeDocument/2006/customXml" ds:itemID="{DEB297B9-8869-4E68-B30C-A68ED5317924}">
  <ds:schemaRefs/>
</ds:datastoreItem>
</file>

<file path=customXml/itemProps2.xml><?xml version="1.0" encoding="utf-8"?>
<ds:datastoreItem xmlns:ds="http://schemas.openxmlformats.org/officeDocument/2006/customXml" ds:itemID="{B49DDE0D-F91B-44FE-80A2-26FBF3126BB1}">
  <ds:schemaRefs/>
</ds:datastoreItem>
</file>

<file path=customXml/itemProps20.xml><?xml version="1.0" encoding="utf-8"?>
<ds:datastoreItem xmlns:ds="http://schemas.openxmlformats.org/officeDocument/2006/customXml" ds:itemID="{9487D514-21E6-4744-86B8-8DE873529BD1}">
  <ds:schemaRefs/>
</ds:datastoreItem>
</file>

<file path=customXml/itemProps21.xml><?xml version="1.0" encoding="utf-8"?>
<ds:datastoreItem xmlns:ds="http://schemas.openxmlformats.org/officeDocument/2006/customXml" ds:itemID="{8B9DB503-8B14-476F-93DA-0783B4CDC1B2}">
  <ds:schemaRefs/>
</ds:datastoreItem>
</file>

<file path=customXml/itemProps22.xml><?xml version="1.0" encoding="utf-8"?>
<ds:datastoreItem xmlns:ds="http://schemas.openxmlformats.org/officeDocument/2006/customXml" ds:itemID="{523FD379-58F6-4520-8B95-E02A4E0F2729}">
  <ds:schemaRefs/>
</ds:datastoreItem>
</file>

<file path=customXml/itemProps23.xml><?xml version="1.0" encoding="utf-8"?>
<ds:datastoreItem xmlns:ds="http://schemas.openxmlformats.org/officeDocument/2006/customXml" ds:itemID="{BEB2B9B7-9C71-4451-AD27-ED26CCFBE3BC}">
  <ds:schemaRefs/>
</ds:datastoreItem>
</file>

<file path=customXml/itemProps24.xml><?xml version="1.0" encoding="utf-8"?>
<ds:datastoreItem xmlns:ds="http://schemas.openxmlformats.org/officeDocument/2006/customXml" ds:itemID="{3DECEA67-9015-4583-B989-3F857930BE4C}">
  <ds:schemaRefs/>
</ds:datastoreItem>
</file>

<file path=customXml/itemProps25.xml><?xml version="1.0" encoding="utf-8"?>
<ds:datastoreItem xmlns:ds="http://schemas.openxmlformats.org/officeDocument/2006/customXml" ds:itemID="{401A8540-678B-4413-87E1-8EB5BA69A495}">
  <ds:schemaRefs/>
</ds:datastoreItem>
</file>

<file path=customXml/itemProps26.xml><?xml version="1.0" encoding="utf-8"?>
<ds:datastoreItem xmlns:ds="http://schemas.openxmlformats.org/officeDocument/2006/customXml" ds:itemID="{FEB1901F-BF6C-471C-A3B9-C97FE7EC6A0F}">
  <ds:schemaRefs/>
</ds:datastoreItem>
</file>

<file path=customXml/itemProps27.xml><?xml version="1.0" encoding="utf-8"?>
<ds:datastoreItem xmlns:ds="http://schemas.openxmlformats.org/officeDocument/2006/customXml" ds:itemID="{93FFF968-E48F-4C76-B400-E6AF722FAB50}">
  <ds:schemaRefs/>
</ds:datastoreItem>
</file>

<file path=customXml/itemProps28.xml><?xml version="1.0" encoding="utf-8"?>
<ds:datastoreItem xmlns:ds="http://schemas.openxmlformats.org/officeDocument/2006/customXml" ds:itemID="{97AB4616-6D9D-4352-ACBE-1E3733AB4D77}">
  <ds:schemaRefs/>
</ds:datastoreItem>
</file>

<file path=customXml/itemProps29.xml><?xml version="1.0" encoding="utf-8"?>
<ds:datastoreItem xmlns:ds="http://schemas.openxmlformats.org/officeDocument/2006/customXml" ds:itemID="{08291228-2E24-4699-B40F-2E1D85462AE6}">
  <ds:schemaRefs/>
</ds:datastoreItem>
</file>

<file path=customXml/itemProps3.xml><?xml version="1.0" encoding="utf-8"?>
<ds:datastoreItem xmlns:ds="http://schemas.openxmlformats.org/officeDocument/2006/customXml" ds:itemID="{37DD8721-518C-46D3-8032-686684837398}">
  <ds:schemaRefs/>
</ds:datastoreItem>
</file>

<file path=customXml/itemProps30.xml><?xml version="1.0" encoding="utf-8"?>
<ds:datastoreItem xmlns:ds="http://schemas.openxmlformats.org/officeDocument/2006/customXml" ds:itemID="{5885D681-A7C3-463F-90DD-E85A03927615}">
  <ds:schemaRefs/>
</ds:datastoreItem>
</file>

<file path=customXml/itemProps31.xml><?xml version="1.0" encoding="utf-8"?>
<ds:datastoreItem xmlns:ds="http://schemas.openxmlformats.org/officeDocument/2006/customXml" ds:itemID="{AD0B0059-EE67-4A1F-BEF7-13F04FADE8CA}">
  <ds:schemaRefs/>
</ds:datastoreItem>
</file>

<file path=customXml/itemProps32.xml><?xml version="1.0" encoding="utf-8"?>
<ds:datastoreItem xmlns:ds="http://schemas.openxmlformats.org/officeDocument/2006/customXml" ds:itemID="{A42275E5-83C8-445E-A702-01B587D54D74}">
  <ds:schemaRefs/>
</ds:datastoreItem>
</file>

<file path=customXml/itemProps33.xml><?xml version="1.0" encoding="utf-8"?>
<ds:datastoreItem xmlns:ds="http://schemas.openxmlformats.org/officeDocument/2006/customXml" ds:itemID="{180C9F9B-3B58-4B1E-8AAA-0F7480C85156}">
  <ds:schemaRefs/>
</ds:datastoreItem>
</file>

<file path=customXml/itemProps34.xml><?xml version="1.0" encoding="utf-8"?>
<ds:datastoreItem xmlns:ds="http://schemas.openxmlformats.org/officeDocument/2006/customXml" ds:itemID="{94C3DB1B-5A42-4604-A699-E16263B85FFA}">
  <ds:schemaRefs/>
</ds:datastoreItem>
</file>

<file path=customXml/itemProps35.xml><?xml version="1.0" encoding="utf-8"?>
<ds:datastoreItem xmlns:ds="http://schemas.openxmlformats.org/officeDocument/2006/customXml" ds:itemID="{EBEB2E7B-90EC-4CAC-872E-D3DBEDD24FD2}">
  <ds:schemaRefs/>
</ds:datastoreItem>
</file>

<file path=customXml/itemProps36.xml><?xml version="1.0" encoding="utf-8"?>
<ds:datastoreItem xmlns:ds="http://schemas.openxmlformats.org/officeDocument/2006/customXml" ds:itemID="{1337573B-2321-4033-8496-8EBCB79DF666}">
  <ds:schemaRefs/>
</ds:datastoreItem>
</file>

<file path=customXml/itemProps37.xml><?xml version="1.0" encoding="utf-8"?>
<ds:datastoreItem xmlns:ds="http://schemas.openxmlformats.org/officeDocument/2006/customXml" ds:itemID="{06997B03-F10E-4D90-9F22-C6E0968946DD}">
  <ds:schemaRefs/>
</ds:datastoreItem>
</file>

<file path=customXml/itemProps38.xml><?xml version="1.0" encoding="utf-8"?>
<ds:datastoreItem xmlns:ds="http://schemas.openxmlformats.org/officeDocument/2006/customXml" ds:itemID="{21FF0406-781D-4110-8228-04F386E8D9D9}">
  <ds:schemaRefs/>
</ds:datastoreItem>
</file>

<file path=customXml/itemProps4.xml><?xml version="1.0" encoding="utf-8"?>
<ds:datastoreItem xmlns:ds="http://schemas.openxmlformats.org/officeDocument/2006/customXml" ds:itemID="{E5DF564C-CFE9-4928-A2B3-1402F34356B3}">
  <ds:schemaRefs/>
</ds:datastoreItem>
</file>

<file path=customXml/itemProps5.xml><?xml version="1.0" encoding="utf-8"?>
<ds:datastoreItem xmlns:ds="http://schemas.openxmlformats.org/officeDocument/2006/customXml" ds:itemID="{288CF85D-93AE-4C7A-BA80-34EB008B33DC}">
  <ds:schemaRefs/>
</ds:datastoreItem>
</file>

<file path=customXml/itemProps6.xml><?xml version="1.0" encoding="utf-8"?>
<ds:datastoreItem xmlns:ds="http://schemas.openxmlformats.org/officeDocument/2006/customXml" ds:itemID="{53E138F0-A278-4C20-9F1E-79AB733CC62D}">
  <ds:schemaRefs/>
</ds:datastoreItem>
</file>

<file path=customXml/itemProps7.xml><?xml version="1.0" encoding="utf-8"?>
<ds:datastoreItem xmlns:ds="http://schemas.openxmlformats.org/officeDocument/2006/customXml" ds:itemID="{90DE47FB-CBD9-46EF-A4BB-64ED750A2AFD}">
  <ds:schemaRefs/>
</ds:datastoreItem>
</file>

<file path=customXml/itemProps8.xml><?xml version="1.0" encoding="utf-8"?>
<ds:datastoreItem xmlns:ds="http://schemas.openxmlformats.org/officeDocument/2006/customXml" ds:itemID="{1035F89E-9FBE-461E-83A8-7F0E25C488A7}">
  <ds:schemaRefs/>
</ds:datastoreItem>
</file>

<file path=customXml/itemProps9.xml><?xml version="1.0" encoding="utf-8"?>
<ds:datastoreItem xmlns:ds="http://schemas.openxmlformats.org/officeDocument/2006/customXml" ds:itemID="{E50D107A-AD21-4C06-9545-CF23A15EE94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458</Words>
  <Application>Microsoft Office PowerPoint</Application>
  <PresentationFormat>Widescreen</PresentationFormat>
  <Paragraphs>99</Paragraphs>
  <Slides>15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Wingdings</vt:lpstr>
      <vt:lpstr>SDU</vt:lpstr>
      <vt:lpstr>Studerende ved IMM</vt:lpstr>
      <vt:lpstr>Palarasah Lab – WP21.1</vt:lpstr>
      <vt:lpstr>Vores forskningsområde</vt:lpstr>
      <vt:lpstr>Metoder</vt:lpstr>
      <vt:lpstr>Hvad kan vi tilbyde</vt:lpstr>
      <vt:lpstr>Hvad kan vi tilbyde</vt:lpstr>
      <vt:lpstr>Hvad kan vi tilbyde</vt:lpstr>
      <vt:lpstr>Hvad kan vi tilbyde</vt:lpstr>
      <vt:lpstr>Socialt</vt:lpstr>
      <vt:lpstr>Socialt</vt:lpstr>
      <vt:lpstr>Socialt</vt:lpstr>
      <vt:lpstr>Socialt</vt:lpstr>
      <vt:lpstr>Socialt</vt:lpstr>
      <vt:lpstr>Gode råd fra en studerende til en anden</vt:lpstr>
      <vt:lpstr>Tak for jeres tid!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2022-09-22T11:57:14Z</dcterms:created>
  <dcterms:modified xsi:type="dcterms:W3CDTF">2022-10-24T09:34:56Z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2022-09-01T12:40:42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637897473056243454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