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0"/>
  </p:sldMasterIdLst>
  <p:notesMasterIdLst>
    <p:notesMasterId r:id="rId15"/>
  </p:notesMasterIdLst>
  <p:sldIdLst>
    <p:sldId id="278" r:id="rId11"/>
    <p:sldId id="275" r:id="rId12"/>
    <p:sldId id="27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26" autoAdjust="0"/>
    <p:restoredTop sz="94662" autoAdjust="0"/>
  </p:normalViewPr>
  <p:slideViewPr>
    <p:cSldViewPr snapToGrid="0" showGuides="1">
      <p:cViewPr varScale="1">
        <p:scale>
          <a:sx n="126" d="100"/>
          <a:sy n="126" d="100"/>
        </p:scale>
        <p:origin x="74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28/02/2020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700212"/>
            <a:ext cx="7551758" cy="41417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C9E90-37DD-4C1A-AB21-3AF2DA430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7" y="6375535"/>
            <a:ext cx="800713" cy="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4574475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9300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BB03FB-BC65-4B73-9B66-32507EBF1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28" y="6381356"/>
            <a:ext cx="797663" cy="22567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FD876A3-4F24-4834-9FFF-7E8AD29456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5D18C-F049-45BC-9DD0-BCABC1798FE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32802" y="2003078"/>
            <a:ext cx="3507803" cy="137304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Overskrift i </a:t>
            </a:r>
            <a:r>
              <a:rPr lang="en-GB" dirty="0" err="1"/>
              <a:t>maks</a:t>
            </a:r>
            <a:r>
              <a:rPr lang="en-GB" dirty="0"/>
              <a:t> 2 linjer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800" y="1204110"/>
            <a:ext cx="3494458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Klik for at indsætte tekst (f.eks. job titel)</a:t>
            </a:r>
            <a:endParaRPr lang="en-GB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308376" y="1016000"/>
            <a:ext cx="303290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70FD-38F1-46F9-B7F9-51176E935F50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91CDD8-F125-4A35-872E-713802788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08454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8454" y="2695029"/>
            <a:ext cx="2990094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8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en-GB" dirty="0"/>
              <a:t>Klik for at tilføje overskrift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09277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7860" y="4869330"/>
            <a:ext cx="2990093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251988" indent="0">
              <a:buNone/>
              <a:defRPr/>
            </a:lvl3pPr>
          </a:lstStyle>
          <a:p>
            <a:pPr lvl="0"/>
            <a:r>
              <a:rPr lang="en-GB" dirty="0"/>
              <a:t>Klik for at tilføje overskrift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62099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  <a:lvl2pPr marL="251988" indent="0">
              <a:buNone/>
              <a:defRPr sz="1000"/>
            </a:lvl2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2099" y="2694300"/>
            <a:ext cx="2990095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en-GB" dirty="0"/>
              <a:t>Klik for at tilføje overskrift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62099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2099" y="4869330"/>
            <a:ext cx="2990092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/>
            </a:lvl3pPr>
          </a:lstStyle>
          <a:p>
            <a:pPr lvl="0"/>
            <a:r>
              <a:rPr lang="en-GB" dirty="0"/>
              <a:t>Klik for at tilføje overskrift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9B44DD-5439-4457-BCA6-2324E90AE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699200"/>
            <a:ext cx="7551758" cy="41428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2221200"/>
            <a:ext cx="4025700" cy="362080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DE456A-3D3A-4660-B621-87E808BE7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6"/>
            <a:ext cx="40257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EB576-C3BD-40C7-A696-33E1091F31D7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05017" y="1700212"/>
            <a:ext cx="352044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1620000"/>
            <a:ext cx="4024700" cy="188428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7000" y="1028246"/>
            <a:ext cx="39123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0" y="1028246"/>
            <a:ext cx="8221499" cy="6719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07800" y="1989138"/>
            <a:ext cx="8221500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94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6824" y="1000450"/>
            <a:ext cx="3808024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0256C1-93B3-4768-8249-4CDA30556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F04E1F-B899-4D8C-B699-8C5E24C7ED69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809172"/>
            <a:ext cx="18765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8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4873" y="809171"/>
            <a:ext cx="18765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548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1372" y="809171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01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871" y="809172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47874" y="1256278"/>
            <a:ext cx="1876499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801" y="1028247"/>
            <a:ext cx="8534510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803" y="3369040"/>
            <a:ext cx="8528929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Første niveau, bullet 16 </a:t>
            </a:r>
            <a:r>
              <a:rPr lang="en-GB" dirty="0" err="1"/>
              <a:t>pkt</a:t>
            </a:r>
            <a:endParaRPr lang="en-GB" dirty="0"/>
          </a:p>
          <a:p>
            <a:pPr lvl="1"/>
            <a:r>
              <a:rPr lang="en-GB" dirty="0"/>
              <a:t>Andet niveau, bullet 14 </a:t>
            </a:r>
            <a:r>
              <a:rPr lang="en-GB" dirty="0" err="1"/>
              <a:t>pkt</a:t>
            </a:r>
            <a:endParaRPr lang="en-GB" dirty="0"/>
          </a:p>
          <a:p>
            <a:pPr lvl="2"/>
            <a:r>
              <a:rPr lang="en-GB" dirty="0"/>
              <a:t>Tredje niveau, bullet 12 </a:t>
            </a:r>
            <a:r>
              <a:rPr lang="en-GB" dirty="0" err="1"/>
              <a:t>pkt</a:t>
            </a:r>
            <a:endParaRPr lang="en-GB" dirty="0"/>
          </a:p>
          <a:p>
            <a:pPr lvl="3"/>
            <a:r>
              <a:rPr lang="en-GB" dirty="0"/>
              <a:t>Fjerde niveau, Header bold 16 </a:t>
            </a:r>
            <a:r>
              <a:rPr lang="en-GB" dirty="0" err="1"/>
              <a:t>pkt</a:t>
            </a:r>
            <a:endParaRPr lang="en-GB" dirty="0"/>
          </a:p>
          <a:p>
            <a:pPr lvl="4"/>
            <a:r>
              <a:rPr lang="en-GB" dirty="0"/>
              <a:t>Femte niveau, Body </a:t>
            </a:r>
            <a:r>
              <a:rPr lang="en-GB" dirty="0" err="1"/>
              <a:t>regular</a:t>
            </a:r>
            <a:r>
              <a:rPr lang="en-GB" dirty="0"/>
              <a:t> 16 </a:t>
            </a:r>
            <a:r>
              <a:rPr lang="en-GB" dirty="0" err="1"/>
              <a:t>pkt</a:t>
            </a:r>
            <a:endParaRPr lang="en-GB" dirty="0"/>
          </a:p>
          <a:p>
            <a:pPr lvl="5"/>
            <a:r>
              <a:rPr lang="en-GB" dirty="0"/>
              <a:t>Sjette niveau, bullet 12 </a:t>
            </a:r>
            <a:r>
              <a:rPr lang="en-GB" dirty="0" err="1"/>
              <a:t>pkt</a:t>
            </a:r>
            <a:endParaRPr lang="en-GB" dirty="0"/>
          </a:p>
          <a:p>
            <a:pPr lvl="6"/>
            <a:r>
              <a:rPr lang="en-GB" dirty="0"/>
              <a:t>Syvende niveau, bullet 12 </a:t>
            </a:r>
            <a:r>
              <a:rPr lang="en-GB" dirty="0" err="1"/>
              <a:t>pkt</a:t>
            </a:r>
            <a:r>
              <a:rPr lang="en-GB" dirty="0"/>
              <a:t> (indryk 1 gang)</a:t>
            </a:r>
            <a:endParaRPr lang="en-GB"/>
          </a:p>
          <a:p>
            <a:pPr lvl="7"/>
            <a:r>
              <a:rPr lang="en-GB" dirty="0"/>
              <a:t>Ottende niveau, Header bold, 12 </a:t>
            </a:r>
            <a:r>
              <a:rPr lang="en-GB" dirty="0" err="1"/>
              <a:t>pkt</a:t>
            </a:r>
            <a:endParaRPr lang="en-GB" dirty="0"/>
          </a:p>
          <a:p>
            <a:pPr lvl="8"/>
            <a:r>
              <a:rPr lang="en-GB" dirty="0"/>
              <a:t>Niende niveau, Body </a:t>
            </a:r>
            <a:r>
              <a:rPr lang="en-GB" dirty="0" err="1"/>
              <a:t>regular</a:t>
            </a:r>
            <a:r>
              <a:rPr lang="en-GB" dirty="0"/>
              <a:t>, 12 </a:t>
            </a:r>
            <a:r>
              <a:rPr lang="en-GB" dirty="0" err="1"/>
              <a:t>pkt</a:t>
            </a:r>
            <a:endParaRPr lang="en-GB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28/02/2020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33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28/02/2020</a:t>
            </a:fld>
            <a:endParaRPr lang="en-GB" sz="13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E89A2F-569C-4A46-9E9F-69308A735C0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l" defTabSz="914354" rtl="0" eaLnBrk="1" latinLnBrk="0" hangingPunct="1">
        <a:lnSpc>
          <a:spcPct val="97000"/>
        </a:lnSpc>
        <a:spcBef>
          <a:spcPct val="0"/>
        </a:spcBef>
        <a:buNone/>
        <a:tabLst>
          <a:tab pos="1438203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962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194" userDrawn="1">
          <p15:clr>
            <a:srgbClr val="F26B43"/>
          </p15:clr>
        </p15:guide>
        <p15:guide id="6" pos="5566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4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en-GB" smtClean="0"/>
              <a:pPr/>
              <a:t>28/02/2020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15C0A0E-6B32-442D-BCAE-5257DA7F65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3" y="382892"/>
            <a:ext cx="1457325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op billede">
            <a:extLst>
              <a:ext uri="{FF2B5EF4-FFF2-40B4-BE49-F238E27FC236}">
                <a16:creationId xmlns:a16="http://schemas.microsoft.com/office/drawing/2014/main" id="{BB1266FB-3C40-4486-9A0C-DE27CC63476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7" y="356541"/>
            <a:ext cx="1647825" cy="44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55CCC17-B552-4BEE-A726-29789DA49708}"/>
              </a:ext>
            </a:extLst>
          </p:cNvPr>
          <p:cNvSpPr txBox="1"/>
          <p:nvPr/>
        </p:nvSpPr>
        <p:spPr>
          <a:xfrm>
            <a:off x="6629828" y="348910"/>
            <a:ext cx="22521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Improving Second Language Pedagogy at the Prosody-Pragmatics Interface Using Human-Robot Interaction</a:t>
            </a:r>
            <a:endParaRPr lang="da-DK" sz="1000" dirty="0" err="1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3752986-5EC7-4599-B399-199FDEFF8A22}"/>
              </a:ext>
            </a:extLst>
          </p:cNvPr>
          <p:cNvSpPr/>
          <p:nvPr/>
        </p:nvSpPr>
        <p:spPr>
          <a:xfrm>
            <a:off x="262039" y="6271260"/>
            <a:ext cx="987641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65878DF8-4C10-2E41-9650-E3EC57BD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918" y="1699200"/>
            <a:ext cx="7678001" cy="4142800"/>
          </a:xfrm>
        </p:spPr>
        <p:txBody>
          <a:bodyPr/>
          <a:lstStyle/>
          <a:p>
            <a:pPr algn="ctr"/>
            <a:r>
              <a:rPr lang="en-GB" sz="4800" dirty="0"/>
              <a:t>English Speech Melody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- how to ask a question in English -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1098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F2C8-C36B-4169-BBCC-4A3E585B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!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52CD78-9FD9-4C7E-89E0-9559505D087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AA4881D-6BB1-4A63-A1F5-79C21BD9984F}" type="datetime1">
              <a:rPr lang="en-GB" smtClean="0"/>
              <a:t>28/02/2020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E63CDF5-9E1A-4760-B97E-D790887781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intonSwapBestVideo.mp4" descr="intonSwapBestVideo.mp4">
            <a:hlinkClick r:id="" action="ppaction://media"/>
            <a:extLst>
              <a:ext uri="{FF2B5EF4-FFF2-40B4-BE49-F238E27FC236}">
                <a16:creationId xmlns:a16="http://schemas.microsoft.com/office/drawing/2014/main" id="{731A5190-D8DF-684A-AB6B-0976D828226D}"/>
              </a:ext>
            </a:extLst>
          </p:cNvPr>
          <p:cNvPicPr>
            <a:picLocks noGrp="1" noChangeAspect="1"/>
          </p:cNvPicPr>
          <p:nvPr>
            <p:ph sz="quarter" idx="19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1075" y="1989138"/>
            <a:ext cx="6875463" cy="3863975"/>
          </a:xfrm>
        </p:spPr>
      </p:pic>
    </p:spTree>
    <p:extLst>
      <p:ext uri="{BB962C8B-B14F-4D97-AF65-F5344CB8AC3E}">
        <p14:creationId xmlns:p14="http://schemas.microsoft.com/office/powerpoint/2010/main" val="6280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DAE19-8BA1-4F02-A7DF-35A81854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00" y="1028246"/>
            <a:ext cx="8221499" cy="671967"/>
          </a:xfrm>
        </p:spPr>
        <p:txBody>
          <a:bodyPr/>
          <a:lstStyle/>
          <a:p>
            <a:r>
              <a:rPr lang="da-DK" dirty="0"/>
              <a:t>Now: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0035F9-06B7-477A-81A1-6F62B31155B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5340" y="1989138"/>
            <a:ext cx="7713960" cy="3864462"/>
          </a:xfrm>
        </p:spPr>
        <p:txBody>
          <a:bodyPr/>
          <a:lstStyle/>
          <a:p>
            <a:r>
              <a:rPr lang="da-DK" sz="2800" dirty="0"/>
              <a:t>on the </a:t>
            </a:r>
            <a:r>
              <a:rPr lang="da-DK" sz="2800" dirty="0" err="1"/>
              <a:t>next</a:t>
            </a:r>
            <a:r>
              <a:rPr lang="da-DK" sz="2800" dirty="0"/>
              <a:t> slide, </a:t>
            </a:r>
            <a:r>
              <a:rPr lang="da-DK" sz="2800" dirty="0" err="1"/>
              <a:t>you</a:t>
            </a:r>
            <a:r>
              <a:rPr lang="da-DK" sz="2800" dirty="0"/>
              <a:t> </a:t>
            </a:r>
            <a:r>
              <a:rPr lang="da-DK" sz="2800" dirty="0" err="1"/>
              <a:t>can</a:t>
            </a:r>
            <a:r>
              <a:rPr lang="da-DK" sz="2800" dirty="0"/>
              <a:t> find </a:t>
            </a:r>
            <a:r>
              <a:rPr lang="da-DK" sz="2800" dirty="0" err="1"/>
              <a:t>three</a:t>
            </a:r>
            <a:r>
              <a:rPr lang="da-DK" sz="2800" dirty="0"/>
              <a:t> </a:t>
            </a:r>
            <a:r>
              <a:rPr lang="da-DK" sz="2800" dirty="0" err="1"/>
              <a:t>examples</a:t>
            </a:r>
            <a:r>
              <a:rPr lang="da-DK" sz="2800" dirty="0"/>
              <a:t> for </a:t>
            </a:r>
            <a:r>
              <a:rPr lang="da-DK" sz="2800" dirty="0" err="1"/>
              <a:t>questions</a:t>
            </a:r>
            <a:r>
              <a:rPr lang="da-DK" sz="2800" dirty="0"/>
              <a:t> in English with </a:t>
            </a:r>
            <a:r>
              <a:rPr lang="da-DK" sz="2800" dirty="0" err="1"/>
              <a:t>typical</a:t>
            </a:r>
            <a:r>
              <a:rPr lang="da-DK" sz="2800" dirty="0"/>
              <a:t> English speech </a:t>
            </a:r>
            <a:r>
              <a:rPr lang="da-DK" sz="2800" dirty="0" err="1"/>
              <a:t>melodies</a:t>
            </a:r>
            <a:endParaRPr lang="da-DK" sz="2800" dirty="0"/>
          </a:p>
          <a:p>
            <a:r>
              <a:rPr lang="da-DK" sz="2800" dirty="0"/>
              <a:t>the lines </a:t>
            </a:r>
            <a:r>
              <a:rPr lang="da-DK" sz="2800" dirty="0" err="1"/>
              <a:t>correspond</a:t>
            </a:r>
            <a:r>
              <a:rPr lang="da-DK" sz="2800" dirty="0"/>
              <a:t> to the speech </a:t>
            </a:r>
            <a:r>
              <a:rPr lang="da-DK" sz="2800" dirty="0" err="1"/>
              <a:t>melody</a:t>
            </a:r>
            <a:r>
              <a:rPr lang="da-DK" sz="2800" dirty="0"/>
              <a:t> of the </a:t>
            </a:r>
            <a:r>
              <a:rPr lang="da-DK" sz="2800" dirty="0" err="1"/>
              <a:t>question</a:t>
            </a:r>
            <a:endParaRPr lang="da-DK" sz="2800" dirty="0"/>
          </a:p>
          <a:p>
            <a:r>
              <a:rPr lang="da-DK" sz="2800" dirty="0"/>
              <a:t>the </a:t>
            </a:r>
            <a:r>
              <a:rPr lang="da-DK" sz="2800" dirty="0" err="1"/>
              <a:t>dots</a:t>
            </a:r>
            <a:r>
              <a:rPr lang="da-DK" sz="2800" dirty="0"/>
              <a:t> </a:t>
            </a:r>
            <a:r>
              <a:rPr lang="da-DK" sz="2800" dirty="0" err="1"/>
              <a:t>represent</a:t>
            </a:r>
            <a:r>
              <a:rPr lang="da-DK" sz="2800" dirty="0"/>
              <a:t> </a:t>
            </a:r>
            <a:r>
              <a:rPr lang="da-DK" sz="2800" dirty="0" err="1"/>
              <a:t>stressed</a:t>
            </a:r>
            <a:r>
              <a:rPr lang="da-DK" sz="2800" dirty="0"/>
              <a:t> </a:t>
            </a:r>
            <a:r>
              <a:rPr lang="da-DK" sz="2800" dirty="0" err="1"/>
              <a:t>words</a:t>
            </a:r>
            <a:endParaRPr lang="da-DK" sz="28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94894D-5F80-4FC7-9D66-A31877E1084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ED7DC6-74AB-4983-BFB2-4769B1489EC4}" type="datetime1">
              <a:rPr lang="en-GB" smtClean="0"/>
              <a:t>28/02/2020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78A8A9-2414-48C1-AD14-08CD408C6A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88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B3696-606B-4D7E-A867-27BFA329D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754" y="529561"/>
            <a:ext cx="8538845" cy="682020"/>
          </a:xfrm>
        </p:spPr>
        <p:txBody>
          <a:bodyPr/>
          <a:lstStyle/>
          <a:p>
            <a:r>
              <a:rPr lang="en-US" dirty="0"/>
              <a:t>Speech Melody in Questions</a:t>
            </a:r>
            <a:br>
              <a:rPr lang="da-DK" dirty="0"/>
            </a:br>
            <a:br>
              <a:rPr lang="da-DK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EABC6-0B5F-4868-9B49-112D6DB148F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BF434C8B-1A2A-49DC-9216-7DCD7F14C0B8}" type="datetime1">
              <a:rPr lang="en-GB" smtClean="0"/>
              <a:t>28/02/2020</a:t>
            </a:fld>
            <a:endParaRPr lang="en-GB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4E00DA1-CF7E-4BCE-A6BC-52F86912601B}"/>
              </a:ext>
            </a:extLst>
          </p:cNvPr>
          <p:cNvSpPr txBox="1"/>
          <p:nvPr/>
        </p:nvSpPr>
        <p:spPr>
          <a:xfrm>
            <a:off x="959127" y="2135651"/>
            <a:ext cx="32080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1)   Did you have a good time</a:t>
            </a:r>
            <a:endParaRPr lang="da-DK" sz="1600" dirty="0" err="1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63B5004-45FA-46CB-AC00-EE45BBC94DE1}"/>
              </a:ext>
            </a:extLst>
          </p:cNvPr>
          <p:cNvSpPr txBox="1"/>
          <p:nvPr/>
        </p:nvSpPr>
        <p:spPr>
          <a:xfrm>
            <a:off x="959127" y="3387207"/>
            <a:ext cx="27127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2)   Is that what she said</a:t>
            </a:r>
            <a:endParaRPr lang="da-DK" sz="1600" dirty="0" err="1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2A80656-ABE5-4796-8ECF-56157B384DEF}"/>
              </a:ext>
            </a:extLst>
          </p:cNvPr>
          <p:cNvSpPr txBox="1"/>
          <p:nvPr/>
        </p:nvSpPr>
        <p:spPr>
          <a:xfrm>
            <a:off x="959127" y="4642900"/>
            <a:ext cx="4343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3)   Do you still work for a veterinarian</a:t>
            </a:r>
            <a:endParaRPr lang="da-DK" sz="1600" dirty="0" err="1"/>
          </a:p>
        </p:txBody>
      </p: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F64EA205-5F60-41D9-9045-FD9CDECF05CD}"/>
              </a:ext>
            </a:extLst>
          </p:cNvPr>
          <p:cNvGrpSpPr/>
          <p:nvPr/>
        </p:nvGrpSpPr>
        <p:grpSpPr>
          <a:xfrm>
            <a:off x="1353780" y="1817391"/>
            <a:ext cx="2676207" cy="882409"/>
            <a:chOff x="1499553" y="2820911"/>
            <a:chExt cx="2676207" cy="882409"/>
          </a:xfrm>
        </p:grpSpPr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98C8E6C9-07FC-4109-A860-8A5941C2BC6D}"/>
                </a:ext>
              </a:extLst>
            </p:cNvPr>
            <p:cNvCxnSpPr/>
            <p:nvPr/>
          </p:nvCxnSpPr>
          <p:spPr>
            <a:xfrm>
              <a:off x="3510257" y="3085623"/>
              <a:ext cx="214780" cy="467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3208C890-B87E-44D0-BA97-0C25D10E3811}"/>
                </a:ext>
              </a:extLst>
            </p:cNvPr>
            <p:cNvCxnSpPr/>
            <p:nvPr/>
          </p:nvCxnSpPr>
          <p:spPr>
            <a:xfrm>
              <a:off x="1499553" y="3085623"/>
              <a:ext cx="201146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360DE68-68E7-4B28-8E94-79D1452E6915}"/>
                </a:ext>
              </a:extLst>
            </p:cNvPr>
            <p:cNvSpPr/>
            <p:nvPr/>
          </p:nvSpPr>
          <p:spPr>
            <a:xfrm>
              <a:off x="3624501" y="3485458"/>
              <a:ext cx="227696" cy="21786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4DB7C636-DBB0-4DFD-AEE2-1422D87314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3019" y="2820911"/>
              <a:ext cx="402741" cy="6873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F2167860-7B1A-4B3A-B6CA-D2AD8E0DDBDE}"/>
              </a:ext>
            </a:extLst>
          </p:cNvPr>
          <p:cNvGrpSpPr/>
          <p:nvPr/>
        </p:nvGrpSpPr>
        <p:grpSpPr>
          <a:xfrm>
            <a:off x="1360452" y="3120488"/>
            <a:ext cx="2264724" cy="813752"/>
            <a:chOff x="1506225" y="4101148"/>
            <a:chExt cx="2264724" cy="813752"/>
          </a:xfrm>
        </p:grpSpPr>
        <p:cxnSp>
          <p:nvCxnSpPr>
            <p:cNvPr id="22" name="Lige forbindelse 21">
              <a:extLst>
                <a:ext uri="{FF2B5EF4-FFF2-40B4-BE49-F238E27FC236}">
                  <a16:creationId xmlns:a16="http://schemas.microsoft.com/office/drawing/2014/main" id="{2D7B33E4-1451-4A0A-A065-68CE29D26F82}"/>
                </a:ext>
              </a:extLst>
            </p:cNvPr>
            <p:cNvCxnSpPr/>
            <p:nvPr/>
          </p:nvCxnSpPr>
          <p:spPr>
            <a:xfrm flipV="1">
              <a:off x="1680435" y="4194060"/>
              <a:ext cx="220884" cy="1652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ge forbindelse 23">
              <a:extLst>
                <a:ext uri="{FF2B5EF4-FFF2-40B4-BE49-F238E27FC236}">
                  <a16:creationId xmlns:a16="http://schemas.microsoft.com/office/drawing/2014/main" id="{D67E0CA3-6DF6-4A12-8EF3-99C42472F863}"/>
                </a:ext>
              </a:extLst>
            </p:cNvPr>
            <p:cNvCxnSpPr/>
            <p:nvPr/>
          </p:nvCxnSpPr>
          <p:spPr>
            <a:xfrm>
              <a:off x="1959170" y="4182446"/>
              <a:ext cx="1082671" cy="3064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Lige forbindelse 24">
              <a:extLst>
                <a:ext uri="{FF2B5EF4-FFF2-40B4-BE49-F238E27FC236}">
                  <a16:creationId xmlns:a16="http://schemas.microsoft.com/office/drawing/2014/main" id="{80C68BB3-68C1-4BC6-A5EE-6837650DDBBB}"/>
                </a:ext>
              </a:extLst>
            </p:cNvPr>
            <p:cNvCxnSpPr/>
            <p:nvPr/>
          </p:nvCxnSpPr>
          <p:spPr>
            <a:xfrm>
              <a:off x="1506225" y="4349035"/>
              <a:ext cx="1749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FF9A1D1-2F86-4BAE-9205-69D80F56A44D}"/>
                </a:ext>
              </a:extLst>
            </p:cNvPr>
            <p:cNvSpPr/>
            <p:nvPr/>
          </p:nvSpPr>
          <p:spPr>
            <a:xfrm>
              <a:off x="1889486" y="4101148"/>
              <a:ext cx="141690" cy="1238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cxnSp>
          <p:nvCxnSpPr>
            <p:cNvPr id="27" name="Lige forbindelse 26">
              <a:extLst>
                <a:ext uri="{FF2B5EF4-FFF2-40B4-BE49-F238E27FC236}">
                  <a16:creationId xmlns:a16="http://schemas.microsoft.com/office/drawing/2014/main" id="{E3FC9D41-6190-4674-AE2D-DDC720BA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38845" y="4217195"/>
              <a:ext cx="230731" cy="5078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811BED8-0429-4AF6-B4E4-A992ABA1E5A4}"/>
                </a:ext>
              </a:extLst>
            </p:cNvPr>
            <p:cNvSpPr/>
            <p:nvPr/>
          </p:nvSpPr>
          <p:spPr>
            <a:xfrm>
              <a:off x="3190251" y="4693460"/>
              <a:ext cx="230731" cy="22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82065C1F-2BB4-4965-99CD-54CE4E007C06}"/>
                </a:ext>
              </a:extLst>
            </p:cNvPr>
            <p:cNvCxnSpPr/>
            <p:nvPr/>
          </p:nvCxnSpPr>
          <p:spPr>
            <a:xfrm flipV="1">
              <a:off x="3341232" y="4124376"/>
              <a:ext cx="429717" cy="6310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902029ED-6433-48C5-9FFB-F74C8A06C442}"/>
              </a:ext>
            </a:extLst>
          </p:cNvPr>
          <p:cNvGrpSpPr/>
          <p:nvPr/>
        </p:nvGrpSpPr>
        <p:grpSpPr>
          <a:xfrm>
            <a:off x="1365455" y="4328754"/>
            <a:ext cx="3417613" cy="954226"/>
            <a:chOff x="1511228" y="5309414"/>
            <a:chExt cx="3431366" cy="958066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50A4DDCF-0790-47EF-A4CA-DF296064E77E}"/>
                </a:ext>
              </a:extLst>
            </p:cNvPr>
            <p:cNvSpPr/>
            <p:nvPr/>
          </p:nvSpPr>
          <p:spPr>
            <a:xfrm>
              <a:off x="4394817" y="6033486"/>
              <a:ext cx="243776" cy="23399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8B4F4B02-D891-43ED-A8E5-899EF9434736}"/>
                </a:ext>
              </a:extLst>
            </p:cNvPr>
            <p:cNvSpPr/>
            <p:nvPr/>
          </p:nvSpPr>
          <p:spPr>
            <a:xfrm>
              <a:off x="2848722" y="5395321"/>
              <a:ext cx="149701" cy="1309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cxnSp>
          <p:nvCxnSpPr>
            <p:cNvPr id="42" name="Lige forbindelse 41">
              <a:extLst>
                <a:ext uri="{FF2B5EF4-FFF2-40B4-BE49-F238E27FC236}">
                  <a16:creationId xmlns:a16="http://schemas.microsoft.com/office/drawing/2014/main" id="{05A8EE9B-460E-440F-AF80-E49E3CC21224}"/>
                </a:ext>
              </a:extLst>
            </p:cNvPr>
            <p:cNvCxnSpPr/>
            <p:nvPr/>
          </p:nvCxnSpPr>
          <p:spPr>
            <a:xfrm flipV="1">
              <a:off x="1511228" y="5603952"/>
              <a:ext cx="1111298" cy="14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ge forbindelse 42">
              <a:extLst>
                <a:ext uri="{FF2B5EF4-FFF2-40B4-BE49-F238E27FC236}">
                  <a16:creationId xmlns:a16="http://schemas.microsoft.com/office/drawing/2014/main" id="{E7AAEB3B-6248-488A-81FA-2543A683C4AA}"/>
                </a:ext>
              </a:extLst>
            </p:cNvPr>
            <p:cNvCxnSpPr/>
            <p:nvPr/>
          </p:nvCxnSpPr>
          <p:spPr>
            <a:xfrm flipV="1">
              <a:off x="2615581" y="5456683"/>
              <a:ext cx="243776" cy="1423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ge forbindelse 43">
              <a:extLst>
                <a:ext uri="{FF2B5EF4-FFF2-40B4-BE49-F238E27FC236}">
                  <a16:creationId xmlns:a16="http://schemas.microsoft.com/office/drawing/2014/main" id="{F856FDBD-DF30-400E-B6FD-9EBF84FAA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12920" y="5456683"/>
              <a:ext cx="179243" cy="6357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ge forbindelse 44">
              <a:extLst>
                <a:ext uri="{FF2B5EF4-FFF2-40B4-BE49-F238E27FC236}">
                  <a16:creationId xmlns:a16="http://schemas.microsoft.com/office/drawing/2014/main" id="{6FC64AFD-7368-4936-B4B7-4FF3F50D90AF}"/>
                </a:ext>
              </a:extLst>
            </p:cNvPr>
            <p:cNvCxnSpPr/>
            <p:nvPr/>
          </p:nvCxnSpPr>
          <p:spPr>
            <a:xfrm flipV="1">
              <a:off x="4578876" y="5603952"/>
              <a:ext cx="85894" cy="499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ge forbindelse 45">
              <a:extLst>
                <a:ext uri="{FF2B5EF4-FFF2-40B4-BE49-F238E27FC236}">
                  <a16:creationId xmlns:a16="http://schemas.microsoft.com/office/drawing/2014/main" id="{14ABFDE8-8FED-4231-B2C5-113D5B2BEE1D}"/>
                </a:ext>
              </a:extLst>
            </p:cNvPr>
            <p:cNvCxnSpPr/>
            <p:nvPr/>
          </p:nvCxnSpPr>
          <p:spPr>
            <a:xfrm flipV="1">
              <a:off x="4664770" y="5309414"/>
              <a:ext cx="277824" cy="2986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FF8FD894-599F-4118-98F0-F0E24EFC8E17}"/>
                </a:ext>
              </a:extLst>
            </p:cNvPr>
            <p:cNvCxnSpPr/>
            <p:nvPr/>
          </p:nvCxnSpPr>
          <p:spPr>
            <a:xfrm>
              <a:off x="2934617" y="5456683"/>
              <a:ext cx="1398847" cy="122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8148681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elementsMetadata":[],"documentContentValidatorConfiguration":{"enableDocumentContentValidator":false,"documentContentValidatorVersion":0},"slideId":"636921188325190368","enableDocumentContentUpdater":true,"version":"1.3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SlideTemplateConfiguration><![CDATA[{"elementsMetadata":[],"documentContentValidatorConfiguration":{"enableDocumentContentValidator":false,"documentContentValidatorVersion":0},"slideId":"636921188325502922","enableDocumentContentUpdater":true,"version":"1.3"}]]></TemplafySlideTemplateConfiguration>
</file>

<file path=customXml/item5.xml><?xml version="1.0" encoding="utf-8"?>
<TemplafyFormConfiguration><![CDATA[{"formFields":[{"required":false,"type":"datePicker","name":"Date","label":"Date","helpTexts":{"prefix":"","postfix":""},"spacing":{},"fullyQualifiedName":"Date"}],"formDataEntries":[{"name":"Date","value":"IKQ0nd/EPbRUdY7i0PNcnQ=="}]}]]></TemplafyFormConfiguration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7.xml><?xml version="1.0" encoding="utf-8"?>
<TemplafyTemplateConfiguration><![CDATA[{"elementsMetadata":[],"transformationConfigurations":[{"language":"{{DocumentLanguage}}","disableUpdates":false,"type":"proofingLanguage"}],"templateName":"SDU 4:3 template - uden enhedsnavn, dato og links","templateDescription":"SDU 4:3 template - uden enhedsnavn, dato og links","enableDocumentContentUpdater":true,"version":"1.3"}]]></Templafy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5B74CA1AD6AA4DB8A3922FAB24942F" ma:contentTypeVersion="13" ma:contentTypeDescription="Opret et nyt dokument." ma:contentTypeScope="" ma:versionID="0fe51fe5d9549005fae8b42f6b568d22">
  <xsd:schema xmlns:xsd="http://www.w3.org/2001/XMLSchema" xmlns:xs="http://www.w3.org/2001/XMLSchema" xmlns:p="http://schemas.microsoft.com/office/2006/metadata/properties" xmlns:ns3="1319495d-3c43-4556-87e4-881565ede34f" xmlns:ns4="5c8fb8ca-1331-47de-9579-a8297bdf3015" targetNamespace="http://schemas.microsoft.com/office/2006/metadata/properties" ma:root="true" ma:fieldsID="b414e38b0d080d09cfbfa55d5269530b" ns3:_="" ns4:_="">
    <xsd:import namespace="1319495d-3c43-4556-87e4-881565ede34f"/>
    <xsd:import namespace="5c8fb8ca-1331-47de-9579-a8297bdf30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9495d-3c43-4556-87e4-881565ede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fb8ca-1331-47de-9579-a8297bdf301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1026E-BED8-45E9-B40D-08509E942A0E}">
  <ds:schemaRefs/>
</ds:datastoreItem>
</file>

<file path=customXml/itemProps2.xml><?xml version="1.0" encoding="utf-8"?>
<ds:datastoreItem xmlns:ds="http://schemas.openxmlformats.org/officeDocument/2006/customXml" ds:itemID="{E4B148C0-0F4F-43AA-953E-24C3F9E893DA}">
  <ds:schemaRefs/>
</ds:datastoreItem>
</file>

<file path=customXml/itemProps3.xml><?xml version="1.0" encoding="utf-8"?>
<ds:datastoreItem xmlns:ds="http://schemas.openxmlformats.org/officeDocument/2006/customXml" ds:itemID="{418941C2-7C3A-4792-BDD1-29A1DCD3E38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AF9ED36-B544-4ABA-80FB-8FC6101EDA5C}">
  <ds:schemaRefs/>
</ds:datastoreItem>
</file>

<file path=customXml/itemProps5.xml><?xml version="1.0" encoding="utf-8"?>
<ds:datastoreItem xmlns:ds="http://schemas.openxmlformats.org/officeDocument/2006/customXml" ds:itemID="{18AC4054-766B-4184-8C82-3C99998DAC7F}">
  <ds:schemaRefs/>
</ds:datastoreItem>
</file>

<file path=customXml/itemProps6.xml><?xml version="1.0" encoding="utf-8"?>
<ds:datastoreItem xmlns:ds="http://schemas.openxmlformats.org/officeDocument/2006/customXml" ds:itemID="{197E16C7-8032-41DD-8F2C-ADB4FC358CEB}">
  <ds:schemaRefs>
    <ds:schemaRef ds:uri="http://purl.org/dc/terms/"/>
    <ds:schemaRef ds:uri="http://schemas.openxmlformats.org/package/2006/metadata/core-properties"/>
    <ds:schemaRef ds:uri="5c8fb8ca-1331-47de-9579-a8297bdf3015"/>
    <ds:schemaRef ds:uri="http://schemas.microsoft.com/office/2006/documentManagement/types"/>
    <ds:schemaRef ds:uri="1319495d-3c43-4556-87e4-881565ede34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7.xml><?xml version="1.0" encoding="utf-8"?>
<ds:datastoreItem xmlns:ds="http://schemas.openxmlformats.org/officeDocument/2006/customXml" ds:itemID="{C484C70F-0F64-4774-853F-19FDF7E1F81D}">
  <ds:schemaRefs/>
</ds:datastoreItem>
</file>

<file path=customXml/itemProps8.xml><?xml version="1.0" encoding="utf-8"?>
<ds:datastoreItem xmlns:ds="http://schemas.openxmlformats.org/officeDocument/2006/customXml" ds:itemID="{59133A64-4511-49B7-95FB-E84727B5F02A}">
  <ds:schemaRefs/>
</ds:datastoreItem>
</file>

<file path=customXml/itemProps9.xml><?xml version="1.0" encoding="utf-8"?>
<ds:datastoreItem xmlns:ds="http://schemas.openxmlformats.org/officeDocument/2006/customXml" ds:itemID="{186AD9E6-09DE-432A-BB00-C332515B2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9495d-3c43-4556-87e4-881565ede34f"/>
    <ds:schemaRef ds:uri="5c8fb8ca-1331-47de-9579-a8297bdf3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86</Words>
  <Application>Microsoft Office PowerPoint</Application>
  <PresentationFormat>Skærmshow (4:3)</PresentationFormat>
  <Paragraphs>17</Paragraphs>
  <Slides>4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Wingdings</vt:lpstr>
      <vt:lpstr>Blank</vt:lpstr>
      <vt:lpstr>English Speech Melody  - how to ask a question in English -</vt:lpstr>
      <vt:lpstr>Welcome!</vt:lpstr>
      <vt:lpstr>Now:</vt:lpstr>
      <vt:lpstr>Speech Melody in Questions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2019-01-15T10:32:39Z</dcterms:created>
  <dcterms:modified xsi:type="dcterms:W3CDTF">2020-02-28T12:08:47Z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2019-04-29T07:13:52.0636750Z</vt:lpwstr>
  </property>
  <property fmtid="{D5CDD505-2E9C-101B-9397-08002B2CF9AE}" pid="3" name="TemplafyTenantId">
    <vt:lpwstr>sdu</vt:lpwstr>
  </property>
  <property fmtid="{D5CDD505-2E9C-101B-9397-08002B2CF9AE}" pid="4" name="TemplafyTemplateId">
    <vt:lpwstr>636921183990463129</vt:lpwstr>
  </property>
  <property fmtid="{D5CDD505-2E9C-101B-9397-08002B2CF9AE}" pid="5" name="TemplafyUserProfileId">
    <vt:lpwstr>636126542392236051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0x0101008E5B74CA1AD6AA4DB8A3922FAB24942F</vt:lpwstr>
  </property>
</Properties>
</file>