
<file path=[Content_Types].xml><?xml version="1.0" encoding="utf-8"?>
<Types xmlns="http://schemas.openxmlformats.org/package/2006/content-types">
  <Default Extension="bin"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3"/>
  </p:sldMasterIdLst>
  <p:notesMasterIdLst>
    <p:notesMasterId r:id="rId5"/>
  </p:notesMasterIdLst>
  <p:handoutMasterIdLst>
    <p:handoutMasterId r:id="rId6"/>
  </p:handoutMasterIdLst>
  <p:sldIdLst>
    <p:sldId id="272" r:id="rId4"/>
  </p:sldIdLst>
  <p:sldSz cx="30275213" cy="42803763"/>
  <p:notesSz cx="6858000" cy="9144000"/>
  <p:defaultTextStyle>
    <a:defPPr>
      <a:defRPr lang="en-US"/>
    </a:defPPr>
    <a:lvl1pPr marL="0" algn="l" defTabSz="3506795" rtl="0" eaLnBrk="1" latinLnBrk="0" hangingPunct="1">
      <a:defRPr sz="6903" kern="1200">
        <a:solidFill>
          <a:schemeClr val="tx1"/>
        </a:solidFill>
        <a:latin typeface="+mn-lt"/>
        <a:ea typeface="+mn-ea"/>
        <a:cs typeface="+mn-cs"/>
      </a:defRPr>
    </a:lvl1pPr>
    <a:lvl2pPr marL="1753394" algn="l" defTabSz="3506795" rtl="0" eaLnBrk="1" latinLnBrk="0" hangingPunct="1">
      <a:defRPr sz="6903" kern="1200">
        <a:solidFill>
          <a:schemeClr val="tx1"/>
        </a:solidFill>
        <a:latin typeface="+mn-lt"/>
        <a:ea typeface="+mn-ea"/>
        <a:cs typeface="+mn-cs"/>
      </a:defRPr>
    </a:lvl2pPr>
    <a:lvl3pPr marL="3506795" algn="l" defTabSz="3506795" rtl="0" eaLnBrk="1" latinLnBrk="0" hangingPunct="1">
      <a:defRPr sz="6903" kern="1200">
        <a:solidFill>
          <a:schemeClr val="tx1"/>
        </a:solidFill>
        <a:latin typeface="+mn-lt"/>
        <a:ea typeface="+mn-ea"/>
        <a:cs typeface="+mn-cs"/>
      </a:defRPr>
    </a:lvl3pPr>
    <a:lvl4pPr marL="5260189" algn="l" defTabSz="3506795" rtl="0" eaLnBrk="1" latinLnBrk="0" hangingPunct="1">
      <a:defRPr sz="6903" kern="1200">
        <a:solidFill>
          <a:schemeClr val="tx1"/>
        </a:solidFill>
        <a:latin typeface="+mn-lt"/>
        <a:ea typeface="+mn-ea"/>
        <a:cs typeface="+mn-cs"/>
      </a:defRPr>
    </a:lvl4pPr>
    <a:lvl5pPr marL="7013585" algn="l" defTabSz="3506795" rtl="0" eaLnBrk="1" latinLnBrk="0" hangingPunct="1">
      <a:defRPr sz="6903" kern="1200">
        <a:solidFill>
          <a:schemeClr val="tx1"/>
        </a:solidFill>
        <a:latin typeface="+mn-lt"/>
        <a:ea typeface="+mn-ea"/>
        <a:cs typeface="+mn-cs"/>
      </a:defRPr>
    </a:lvl5pPr>
    <a:lvl6pPr marL="8766981" algn="l" defTabSz="3506795" rtl="0" eaLnBrk="1" latinLnBrk="0" hangingPunct="1">
      <a:defRPr sz="6903" kern="1200">
        <a:solidFill>
          <a:schemeClr val="tx1"/>
        </a:solidFill>
        <a:latin typeface="+mn-lt"/>
        <a:ea typeface="+mn-ea"/>
        <a:cs typeface="+mn-cs"/>
      </a:defRPr>
    </a:lvl6pPr>
    <a:lvl7pPr marL="10520379" algn="l" defTabSz="3506795" rtl="0" eaLnBrk="1" latinLnBrk="0" hangingPunct="1">
      <a:defRPr sz="6903" kern="1200">
        <a:solidFill>
          <a:schemeClr val="tx1"/>
        </a:solidFill>
        <a:latin typeface="+mn-lt"/>
        <a:ea typeface="+mn-ea"/>
        <a:cs typeface="+mn-cs"/>
      </a:defRPr>
    </a:lvl7pPr>
    <a:lvl8pPr marL="12273774" algn="l" defTabSz="3506795" rtl="0" eaLnBrk="1" latinLnBrk="0" hangingPunct="1">
      <a:defRPr sz="6903" kern="1200">
        <a:solidFill>
          <a:schemeClr val="tx1"/>
        </a:solidFill>
        <a:latin typeface="+mn-lt"/>
        <a:ea typeface="+mn-ea"/>
        <a:cs typeface="+mn-cs"/>
      </a:defRPr>
    </a:lvl8pPr>
    <a:lvl9pPr marL="14027172" algn="l" defTabSz="3506795" rtl="0" eaLnBrk="1" latinLnBrk="0" hangingPunct="1">
      <a:defRPr sz="6903"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52" autoAdjust="0"/>
    <p:restoredTop sz="88523" autoAdjust="0"/>
  </p:normalViewPr>
  <p:slideViewPr>
    <p:cSldViewPr snapToGrid="0" showGuides="1">
      <p:cViewPr>
        <p:scale>
          <a:sx n="66" d="100"/>
          <a:sy n="66" d="100"/>
        </p:scale>
        <p:origin x="174" y="-875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89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19/10/2026</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81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A">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09514" y="5576302"/>
            <a:ext cx="26280880"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2946" y="10120751"/>
            <a:ext cx="26235320"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42947" y="11499946"/>
            <a:ext cx="26247452"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16256480"/>
            <a:ext cx="16968534" cy="79492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6596383"/>
            <a:ext cx="7689621"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6596383"/>
            <a:ext cx="7689621"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799121" y="26596383"/>
            <a:ext cx="7691272"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6256481"/>
            <a:ext cx="7689621" cy="884271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2947" y="24495121"/>
            <a:ext cx="16968537"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Tree>
    <p:extLst>
      <p:ext uri="{BB962C8B-B14F-4D97-AF65-F5344CB8AC3E}">
        <p14:creationId xmlns:p14="http://schemas.microsoft.com/office/powerpoint/2010/main" val="270691292"/>
      </p:ext>
    </p:extLst>
  </p:cSld>
  <p:clrMapOvr>
    <a:masterClrMapping/>
  </p:clrMapOvr>
  <p:extLst>
    <p:ext uri="{DCECCB84-F9BA-43D5-87BE-67443E8EF086}">
      <p15:sldGuideLst xmlns:p15="http://schemas.microsoft.com/office/powerpoint/2012/main">
        <p15:guide id="1" orient="horz" pos="10236" userDrawn="1">
          <p15:clr>
            <a:srgbClr val="FBAE40"/>
          </p15:clr>
        </p15:guide>
        <p15:guide id="2" orient="horz" pos="16752" userDrawn="1">
          <p15:clr>
            <a:srgbClr val="FBAE40"/>
          </p15:clr>
        </p15:guide>
        <p15:guide id="3" orient="horz" pos="61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ster A, bei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F4F439-A5D5-46B7-9CA5-B886DC8685F4}"/>
              </a:ext>
            </a:extLst>
          </p:cNvPr>
          <p:cNvSpPr/>
          <p:nvPr userDrawn="1"/>
        </p:nvSpPr>
        <p:spPr>
          <a:xfrm>
            <a:off x="2" y="2"/>
            <a:ext cx="30275213" cy="42803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09514" y="5576302"/>
            <a:ext cx="26280880"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2946" y="10120751"/>
            <a:ext cx="26235320"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42947" y="11499946"/>
            <a:ext cx="26247452"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16256480"/>
            <a:ext cx="16968534" cy="79492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6596383"/>
            <a:ext cx="7689621"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6596383"/>
            <a:ext cx="7689621"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799121" y="26596383"/>
            <a:ext cx="7691272"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6256481"/>
            <a:ext cx="7689621" cy="884271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2947" y="24495121"/>
            <a:ext cx="16968537"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8" name="sdu.dk">
            <a:extLst>
              <a:ext uri="{FF2B5EF4-FFF2-40B4-BE49-F238E27FC236}">
                <a16:creationId xmlns:a16="http://schemas.microsoft.com/office/drawing/2014/main" id="{2959D0E6-ABA6-4978-AE0C-C6E638E342ED}"/>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25" name="Straight Connector 24">
            <a:extLst>
              <a:ext uri="{FF2B5EF4-FFF2-40B4-BE49-F238E27FC236}">
                <a16:creationId xmlns:a16="http://schemas.microsoft.com/office/drawing/2014/main" id="{AAB2EF86-BA13-4569-9FD7-C18B92676ABA}"/>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Logo black">
            <a:extLst>
              <a:ext uri="{FF2B5EF4-FFF2-40B4-BE49-F238E27FC236}">
                <a16:creationId xmlns:a16="http://schemas.microsoft.com/office/drawing/2014/main" id="{B949F96D-ABCC-FD4E-9FA0-73A68AB16C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19" name="text" descr="{&quot;templafy&quot;:{&quot;id&quot;:&quot;938b8c48-a925-46d0-b001-422e836cecf3&quot;}}" title="UserProfile.Institut.InstituteDCU_{{DocumentLanguage}}">
            <a:extLst>
              <a:ext uri="{FF2B5EF4-FFF2-40B4-BE49-F238E27FC236}">
                <a16:creationId xmlns:a16="http://schemas.microsoft.com/office/drawing/2014/main" id="{776B7113-0225-BB9F-5183-765D674C7A3E}"/>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4277527560"/>
      </p:ext>
    </p:extLst>
  </p:cSld>
  <p:clrMapOvr>
    <a:masterClrMapping/>
  </p:clrMapOvr>
  <p:extLst>
    <p:ext uri="{DCECCB84-F9BA-43D5-87BE-67443E8EF086}">
      <p15:sldGuideLst xmlns:p15="http://schemas.microsoft.com/office/powerpoint/2012/main">
        <p15:guide id="1" orient="horz" pos="10236" userDrawn="1">
          <p15:clr>
            <a:srgbClr val="FBAE40"/>
          </p15:clr>
        </p15:guide>
        <p15:guide id="2" orient="horz" pos="16752" userDrawn="1">
          <p15:clr>
            <a:srgbClr val="FBAE40"/>
          </p15:clr>
        </p15:guide>
        <p15:guide id="3" orient="horz" pos="6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oster A, lys rø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F4F439-A5D5-46B7-9CA5-B886DC8685F4}"/>
              </a:ext>
            </a:extLst>
          </p:cNvPr>
          <p:cNvSpPr/>
          <p:nvPr userDrawn="1"/>
        </p:nvSpPr>
        <p:spPr>
          <a:xfrm>
            <a:off x="2" y="2"/>
            <a:ext cx="30275213" cy="428037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09514" y="5576302"/>
            <a:ext cx="26280880"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2946" y="10120751"/>
            <a:ext cx="26235320"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42947" y="11499946"/>
            <a:ext cx="26247452"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16256480"/>
            <a:ext cx="16968534" cy="79492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6596383"/>
            <a:ext cx="7689621"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6596383"/>
            <a:ext cx="7689621"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799121" y="26596383"/>
            <a:ext cx="7691272" cy="14949681"/>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6256481"/>
            <a:ext cx="7689621" cy="884271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2947" y="24495121"/>
            <a:ext cx="16968537"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8" name="sdu.dk">
            <a:extLst>
              <a:ext uri="{FF2B5EF4-FFF2-40B4-BE49-F238E27FC236}">
                <a16:creationId xmlns:a16="http://schemas.microsoft.com/office/drawing/2014/main" id="{2959D0E6-ABA6-4978-AE0C-C6E638E342ED}"/>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19" name="Straight Connector 18">
            <a:extLst>
              <a:ext uri="{FF2B5EF4-FFF2-40B4-BE49-F238E27FC236}">
                <a16:creationId xmlns:a16="http://schemas.microsoft.com/office/drawing/2014/main" id="{6E193F11-A379-4277-B8DC-45286307C52E}"/>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Logo black">
            <a:extLst>
              <a:ext uri="{FF2B5EF4-FFF2-40B4-BE49-F238E27FC236}">
                <a16:creationId xmlns:a16="http://schemas.microsoft.com/office/drawing/2014/main" id="{DF6B6B24-87AE-8D4D-9409-BD60A3C64A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25" name="text" descr="{&quot;templafy&quot;:{&quot;id&quot;:&quot;4ace0698-881d-410f-9b89-c2aad35902ef&quot;}}" title="UserProfile.Institut.InstituteDCU_{{DocumentLanguage}}">
            <a:extLst>
              <a:ext uri="{FF2B5EF4-FFF2-40B4-BE49-F238E27FC236}">
                <a16:creationId xmlns:a16="http://schemas.microsoft.com/office/drawing/2014/main" id="{3B1D20BF-5A10-7B4D-1BCF-BB7A141989FF}"/>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582708068"/>
      </p:ext>
    </p:extLst>
  </p:cSld>
  <p:clrMapOvr>
    <a:masterClrMapping/>
  </p:clrMapOvr>
  <p:extLst>
    <p:ext uri="{DCECCB84-F9BA-43D5-87BE-67443E8EF086}">
      <p15:sldGuideLst xmlns:p15="http://schemas.microsoft.com/office/powerpoint/2012/main">
        <p15:guide id="1" orient="horz" pos="10236" userDrawn="1">
          <p15:clr>
            <a:srgbClr val="FBAE40"/>
          </p15:clr>
        </p15:guide>
        <p15:guide id="2" orient="horz" pos="16752" userDrawn="1">
          <p15:clr>
            <a:srgbClr val="FBAE40"/>
          </p15:clr>
        </p15:guide>
        <p15:guide id="3" orient="horz" pos="6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ster B">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4" y="5576302"/>
            <a:ext cx="2631147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10120751"/>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1499946"/>
            <a:ext cx="26272019"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16623738"/>
            <a:ext cx="16968534" cy="126937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32165292"/>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32165292"/>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16623738"/>
            <a:ext cx="7689621" cy="12693778"/>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32165292"/>
            <a:ext cx="7689621" cy="941697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41" y="29606880"/>
            <a:ext cx="16968534"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Tree>
    <p:extLst>
      <p:ext uri="{BB962C8B-B14F-4D97-AF65-F5344CB8AC3E}">
        <p14:creationId xmlns:p14="http://schemas.microsoft.com/office/powerpoint/2010/main" val="2877468158"/>
      </p:ext>
    </p:extLst>
  </p:cSld>
  <p:clrMapOvr>
    <a:masterClrMapping/>
  </p:clrMapOvr>
  <p:extLst>
    <p:ext uri="{DCECCB84-F9BA-43D5-87BE-67443E8EF086}">
      <p15:sldGuideLst xmlns:p15="http://schemas.microsoft.com/office/powerpoint/2012/main">
        <p15:guide id="1" orient="horz" pos="10467" userDrawn="1">
          <p15:clr>
            <a:srgbClr val="FBAE40"/>
          </p15:clr>
        </p15:guide>
        <p15:guide id="2" orient="horz" pos="18465" userDrawn="1">
          <p15:clr>
            <a:srgbClr val="FBAE40"/>
          </p15:clr>
        </p15:guide>
        <p15:guide id="3" orient="horz" pos="2026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ster B, beig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4F7585-7206-4F7D-AD30-573CF3438086}"/>
              </a:ext>
            </a:extLst>
          </p:cNvPr>
          <p:cNvSpPr/>
          <p:nvPr userDrawn="1"/>
        </p:nvSpPr>
        <p:spPr>
          <a:xfrm>
            <a:off x="2" y="2"/>
            <a:ext cx="30275213" cy="42803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17" name="Logo black">
            <a:extLst>
              <a:ext uri="{FF2B5EF4-FFF2-40B4-BE49-F238E27FC236}">
                <a16:creationId xmlns:a16="http://schemas.microsoft.com/office/drawing/2014/main" id="{1392CD98-9E53-4CB7-ABF1-5C5608724C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18" name="sdu.dk">
            <a:extLst>
              <a:ext uri="{FF2B5EF4-FFF2-40B4-BE49-F238E27FC236}">
                <a16:creationId xmlns:a16="http://schemas.microsoft.com/office/drawing/2014/main" id="{53556FB2-B951-4E9A-B4EE-9E12FD32F715}"/>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19" name="Straight Connector 18">
            <a:extLst>
              <a:ext uri="{FF2B5EF4-FFF2-40B4-BE49-F238E27FC236}">
                <a16:creationId xmlns:a16="http://schemas.microsoft.com/office/drawing/2014/main" id="{9A76CC74-F1FF-46A5-94CF-1F6451B665DA}"/>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4" y="5576302"/>
            <a:ext cx="2631147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10120751"/>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1499946"/>
            <a:ext cx="26272019"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16623738"/>
            <a:ext cx="16968534" cy="126937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32165292"/>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32165292"/>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16623738"/>
            <a:ext cx="7689621" cy="12693778"/>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32165292"/>
            <a:ext cx="7689621" cy="941697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41" y="29606880"/>
            <a:ext cx="16968534"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25" name="text" descr="{&quot;templafy&quot;:{&quot;id&quot;:&quot;812a6b70-ca7d-4561-9474-5191ab656248&quot;}}" title="UserProfile.Institut.InstituteDCU_{{DocumentLanguage}}">
            <a:extLst>
              <a:ext uri="{FF2B5EF4-FFF2-40B4-BE49-F238E27FC236}">
                <a16:creationId xmlns:a16="http://schemas.microsoft.com/office/drawing/2014/main" id="{3B054936-F1E3-7FCC-7ADB-B6AB963CB983}"/>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2245028388"/>
      </p:ext>
    </p:extLst>
  </p:cSld>
  <p:clrMapOvr>
    <a:masterClrMapping/>
  </p:clrMapOvr>
  <p:extLst>
    <p:ext uri="{DCECCB84-F9BA-43D5-87BE-67443E8EF086}">
      <p15:sldGuideLst xmlns:p15="http://schemas.microsoft.com/office/powerpoint/2012/main">
        <p15:guide id="1" orient="horz" pos="10467" userDrawn="1">
          <p15:clr>
            <a:srgbClr val="FBAE40"/>
          </p15:clr>
        </p15:guide>
        <p15:guide id="2" orient="horz" pos="18465" userDrawn="1">
          <p15:clr>
            <a:srgbClr val="FBAE40"/>
          </p15:clr>
        </p15:guide>
        <p15:guide id="3" orient="horz" pos="2026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ster B, lys rø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4F7585-7206-4F7D-AD30-573CF3438086}"/>
              </a:ext>
            </a:extLst>
          </p:cNvPr>
          <p:cNvSpPr/>
          <p:nvPr userDrawn="1"/>
        </p:nvSpPr>
        <p:spPr>
          <a:xfrm>
            <a:off x="2" y="2"/>
            <a:ext cx="30275213" cy="428037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17" name="Logo black">
            <a:extLst>
              <a:ext uri="{FF2B5EF4-FFF2-40B4-BE49-F238E27FC236}">
                <a16:creationId xmlns:a16="http://schemas.microsoft.com/office/drawing/2014/main" id="{1392CD98-9E53-4CB7-ABF1-5C5608724C0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18" name="sdu.dk">
            <a:extLst>
              <a:ext uri="{FF2B5EF4-FFF2-40B4-BE49-F238E27FC236}">
                <a16:creationId xmlns:a16="http://schemas.microsoft.com/office/drawing/2014/main" id="{53556FB2-B951-4E9A-B4EE-9E12FD32F715}"/>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19" name="Straight Connector 18">
            <a:extLst>
              <a:ext uri="{FF2B5EF4-FFF2-40B4-BE49-F238E27FC236}">
                <a16:creationId xmlns:a16="http://schemas.microsoft.com/office/drawing/2014/main" id="{9A76CC74-F1FF-46A5-94CF-1F6451B665DA}"/>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4" y="5576302"/>
            <a:ext cx="2631147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10120751"/>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1499946"/>
            <a:ext cx="26272019"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16623738"/>
            <a:ext cx="16968534" cy="126937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32165292"/>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32165292"/>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16623738"/>
            <a:ext cx="7689621" cy="12693778"/>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32165292"/>
            <a:ext cx="7689621" cy="941697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41" y="29606880"/>
            <a:ext cx="16968534"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25" name="text" descr="{&quot;templafy&quot;:{&quot;id&quot;:&quot;c55bd5e4-cc7b-43c5-9ad8-27cdbdb1d0dc&quot;}}" title="UserProfile.Institut.InstituteDCU_{{DocumentLanguage}}">
            <a:extLst>
              <a:ext uri="{FF2B5EF4-FFF2-40B4-BE49-F238E27FC236}">
                <a16:creationId xmlns:a16="http://schemas.microsoft.com/office/drawing/2014/main" id="{3E25214E-8D11-32F2-802A-42E5915E8FCC}"/>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2138211001"/>
      </p:ext>
    </p:extLst>
  </p:cSld>
  <p:clrMapOvr>
    <a:masterClrMapping/>
  </p:clrMapOvr>
  <p:extLst>
    <p:ext uri="{DCECCB84-F9BA-43D5-87BE-67443E8EF086}">
      <p15:sldGuideLst xmlns:p15="http://schemas.microsoft.com/office/powerpoint/2012/main">
        <p15:guide id="1" orient="horz" pos="10467" userDrawn="1">
          <p15:clr>
            <a:srgbClr val="FBAE40"/>
          </p15:clr>
        </p15:guide>
        <p15:guide id="2" orient="horz" pos="18465" userDrawn="1">
          <p15:clr>
            <a:srgbClr val="FBAE40"/>
          </p15:clr>
        </p15:guide>
        <p15:guide id="3" orient="horz" pos="2026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ster C">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576302"/>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10120751"/>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1499946"/>
            <a:ext cx="26272019"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27836620"/>
            <a:ext cx="16968534" cy="126937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3" name="Picture Placeholder 5">
            <a:extLst>
              <a:ext uri="{FF2B5EF4-FFF2-40B4-BE49-F238E27FC236}">
                <a16:creationId xmlns:a16="http://schemas.microsoft.com/office/drawing/2014/main" id="{08EE184A-E84E-4C7B-B48C-29BF3179A827}"/>
              </a:ext>
            </a:extLst>
          </p:cNvPr>
          <p:cNvSpPr>
            <a:spLocks noGrp="1"/>
          </p:cNvSpPr>
          <p:nvPr>
            <p:ph type="pic" sz="quarter" idx="28" hasCustomPrompt="1"/>
          </p:nvPr>
        </p:nvSpPr>
        <p:spPr>
          <a:xfrm>
            <a:off x="19800777" y="27836620"/>
            <a:ext cx="7689617" cy="12693778"/>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17041910"/>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17041910"/>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7041910"/>
            <a:ext cx="7689621" cy="941697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41" y="40819762"/>
            <a:ext cx="16968534"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5" name="Text Placeholder 39">
            <a:extLst>
              <a:ext uri="{FF2B5EF4-FFF2-40B4-BE49-F238E27FC236}">
                <a16:creationId xmlns:a16="http://schemas.microsoft.com/office/drawing/2014/main" id="{BF017272-B7AD-4E47-9DFE-885A6D12FA02}"/>
              </a:ext>
            </a:extLst>
          </p:cNvPr>
          <p:cNvSpPr>
            <a:spLocks noGrp="1"/>
          </p:cNvSpPr>
          <p:nvPr>
            <p:ph type="body" sz="quarter" idx="29" hasCustomPrompt="1"/>
          </p:nvPr>
        </p:nvSpPr>
        <p:spPr>
          <a:xfrm>
            <a:off x="19800777" y="40819766"/>
            <a:ext cx="7689617" cy="817052"/>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Tree>
    <p:extLst>
      <p:ext uri="{BB962C8B-B14F-4D97-AF65-F5344CB8AC3E}">
        <p14:creationId xmlns:p14="http://schemas.microsoft.com/office/powerpoint/2010/main" val="487827902"/>
      </p:ext>
    </p:extLst>
  </p:cSld>
  <p:clrMapOvr>
    <a:masterClrMapping/>
  </p:clrMapOvr>
  <p:extLst>
    <p:ext uri="{DCECCB84-F9BA-43D5-87BE-67443E8EF086}">
      <p15:sldGuideLst xmlns:p15="http://schemas.microsoft.com/office/powerpoint/2012/main">
        <p15:guide id="1" orient="horz" pos="10734" userDrawn="1">
          <p15:clr>
            <a:srgbClr val="FBAE40"/>
          </p15:clr>
        </p15:guide>
        <p15:guide id="2" orient="horz" pos="1753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ster C, beig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7FCE35E-FEC4-498D-A98D-DC81C6A9CF2E}"/>
              </a:ext>
            </a:extLst>
          </p:cNvPr>
          <p:cNvSpPr/>
          <p:nvPr userDrawn="1"/>
        </p:nvSpPr>
        <p:spPr>
          <a:xfrm>
            <a:off x="2" y="2"/>
            <a:ext cx="30275213" cy="42803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18" name="Logo black">
            <a:extLst>
              <a:ext uri="{FF2B5EF4-FFF2-40B4-BE49-F238E27FC236}">
                <a16:creationId xmlns:a16="http://schemas.microsoft.com/office/drawing/2014/main" id="{3ACC45A6-DEE2-4665-BD3B-503189135E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19" name="sdu.dk">
            <a:extLst>
              <a:ext uri="{FF2B5EF4-FFF2-40B4-BE49-F238E27FC236}">
                <a16:creationId xmlns:a16="http://schemas.microsoft.com/office/drawing/2014/main" id="{38429907-EFA5-4970-BE26-EEAA6571C62C}"/>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27" name="Straight Connector 26">
            <a:extLst>
              <a:ext uri="{FF2B5EF4-FFF2-40B4-BE49-F238E27FC236}">
                <a16:creationId xmlns:a16="http://schemas.microsoft.com/office/drawing/2014/main" id="{590E356F-79F1-43FD-8C37-DB3F0EF75AB8}"/>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576302"/>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10120751"/>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1499946"/>
            <a:ext cx="26272019"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27836620"/>
            <a:ext cx="16968534" cy="126937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3" name="Picture Placeholder 5">
            <a:extLst>
              <a:ext uri="{FF2B5EF4-FFF2-40B4-BE49-F238E27FC236}">
                <a16:creationId xmlns:a16="http://schemas.microsoft.com/office/drawing/2014/main" id="{08EE184A-E84E-4C7B-B48C-29BF3179A827}"/>
              </a:ext>
            </a:extLst>
          </p:cNvPr>
          <p:cNvSpPr>
            <a:spLocks noGrp="1"/>
          </p:cNvSpPr>
          <p:nvPr>
            <p:ph type="pic" sz="quarter" idx="28" hasCustomPrompt="1"/>
          </p:nvPr>
        </p:nvSpPr>
        <p:spPr>
          <a:xfrm>
            <a:off x="19800777" y="27836620"/>
            <a:ext cx="7689617" cy="12693778"/>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17041910"/>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17041910"/>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7041910"/>
            <a:ext cx="7689621" cy="941697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41" y="40819762"/>
            <a:ext cx="16968534"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5" name="Text Placeholder 39">
            <a:extLst>
              <a:ext uri="{FF2B5EF4-FFF2-40B4-BE49-F238E27FC236}">
                <a16:creationId xmlns:a16="http://schemas.microsoft.com/office/drawing/2014/main" id="{BF017272-B7AD-4E47-9DFE-885A6D12FA02}"/>
              </a:ext>
            </a:extLst>
          </p:cNvPr>
          <p:cNvSpPr>
            <a:spLocks noGrp="1"/>
          </p:cNvSpPr>
          <p:nvPr>
            <p:ph type="body" sz="quarter" idx="29" hasCustomPrompt="1"/>
          </p:nvPr>
        </p:nvSpPr>
        <p:spPr>
          <a:xfrm>
            <a:off x="19800777" y="40819766"/>
            <a:ext cx="7689617" cy="817052"/>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29" name="text" descr="{&quot;templafy&quot;:{&quot;id&quot;:&quot;39f9d0e3-18ae-43e8-9479-13ead39261d8&quot;}}" title="UserProfile.Institut.InstituteDCU_{{DocumentLanguage}}">
            <a:extLst>
              <a:ext uri="{FF2B5EF4-FFF2-40B4-BE49-F238E27FC236}">
                <a16:creationId xmlns:a16="http://schemas.microsoft.com/office/drawing/2014/main" id="{C32A6E9E-19D9-C098-091F-B2ED4352BD57}"/>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405616182"/>
      </p:ext>
    </p:extLst>
  </p:cSld>
  <p:clrMapOvr>
    <a:masterClrMapping/>
  </p:clrMapOvr>
  <p:extLst>
    <p:ext uri="{DCECCB84-F9BA-43D5-87BE-67443E8EF086}">
      <p15:sldGuideLst xmlns:p15="http://schemas.microsoft.com/office/powerpoint/2012/main">
        <p15:guide id="1" orient="horz" pos="10734" userDrawn="1">
          <p15:clr>
            <a:srgbClr val="FBAE40"/>
          </p15:clr>
        </p15:guide>
        <p15:guide id="2" orient="horz" pos="17531"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ster C, lys rø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7FCE35E-FEC4-498D-A98D-DC81C6A9CF2E}"/>
              </a:ext>
            </a:extLst>
          </p:cNvPr>
          <p:cNvSpPr/>
          <p:nvPr userDrawn="1"/>
        </p:nvSpPr>
        <p:spPr>
          <a:xfrm>
            <a:off x="2" y="2"/>
            <a:ext cx="30275213" cy="428037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18" name="Logo black">
            <a:extLst>
              <a:ext uri="{FF2B5EF4-FFF2-40B4-BE49-F238E27FC236}">
                <a16:creationId xmlns:a16="http://schemas.microsoft.com/office/drawing/2014/main" id="{3ACC45A6-DEE2-4665-BD3B-503189135E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19" name="sdu.dk">
            <a:extLst>
              <a:ext uri="{FF2B5EF4-FFF2-40B4-BE49-F238E27FC236}">
                <a16:creationId xmlns:a16="http://schemas.microsoft.com/office/drawing/2014/main" id="{38429907-EFA5-4970-BE26-EEAA6571C62C}"/>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27" name="Straight Connector 26">
            <a:extLst>
              <a:ext uri="{FF2B5EF4-FFF2-40B4-BE49-F238E27FC236}">
                <a16:creationId xmlns:a16="http://schemas.microsoft.com/office/drawing/2014/main" id="{590E356F-79F1-43FD-8C37-DB3F0EF75AB8}"/>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576302"/>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10120751"/>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1499946"/>
            <a:ext cx="26272019" cy="3570128"/>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6" y="27836620"/>
            <a:ext cx="16968534" cy="12693778"/>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3" name="Picture Placeholder 5">
            <a:extLst>
              <a:ext uri="{FF2B5EF4-FFF2-40B4-BE49-F238E27FC236}">
                <a16:creationId xmlns:a16="http://schemas.microsoft.com/office/drawing/2014/main" id="{08EE184A-E84E-4C7B-B48C-29BF3179A827}"/>
              </a:ext>
            </a:extLst>
          </p:cNvPr>
          <p:cNvSpPr>
            <a:spLocks noGrp="1"/>
          </p:cNvSpPr>
          <p:nvPr>
            <p:ph type="pic" sz="quarter" idx="28" hasCustomPrompt="1"/>
          </p:nvPr>
        </p:nvSpPr>
        <p:spPr>
          <a:xfrm>
            <a:off x="19800777" y="27836620"/>
            <a:ext cx="7689617" cy="12693778"/>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17041910"/>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17041910"/>
            <a:ext cx="7689621" cy="9416975"/>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7041910"/>
            <a:ext cx="7689621" cy="941697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41" y="40819762"/>
            <a:ext cx="16968534" cy="806464"/>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5" name="Text Placeholder 39">
            <a:extLst>
              <a:ext uri="{FF2B5EF4-FFF2-40B4-BE49-F238E27FC236}">
                <a16:creationId xmlns:a16="http://schemas.microsoft.com/office/drawing/2014/main" id="{BF017272-B7AD-4E47-9DFE-885A6D12FA02}"/>
              </a:ext>
            </a:extLst>
          </p:cNvPr>
          <p:cNvSpPr>
            <a:spLocks noGrp="1"/>
          </p:cNvSpPr>
          <p:nvPr>
            <p:ph type="body" sz="quarter" idx="29" hasCustomPrompt="1"/>
          </p:nvPr>
        </p:nvSpPr>
        <p:spPr>
          <a:xfrm>
            <a:off x="19800777" y="40819766"/>
            <a:ext cx="7689617" cy="817052"/>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29" name="text" descr="{&quot;templafy&quot;:{&quot;id&quot;:&quot;6db2a6c2-0ff0-43cd-893e-175de56a945a&quot;}}" title="UserProfile.Institut.InstituteDCU_{{DocumentLanguage}}">
            <a:extLst>
              <a:ext uri="{FF2B5EF4-FFF2-40B4-BE49-F238E27FC236}">
                <a16:creationId xmlns:a16="http://schemas.microsoft.com/office/drawing/2014/main" id="{5A30E0C1-A7AB-64A3-3A08-92D65F6AE44A}"/>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1400741561"/>
      </p:ext>
    </p:extLst>
  </p:cSld>
  <p:clrMapOvr>
    <a:masterClrMapping/>
  </p:clrMapOvr>
  <p:extLst>
    <p:ext uri="{DCECCB84-F9BA-43D5-87BE-67443E8EF086}">
      <p15:sldGuideLst xmlns:p15="http://schemas.microsoft.com/office/powerpoint/2012/main">
        <p15:guide id="1" orient="horz" pos="10734" userDrawn="1">
          <p15:clr>
            <a:srgbClr val="FBAE40"/>
          </p15:clr>
        </p15:guide>
        <p15:guide id="2" orient="horz" pos="1753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oster A + partnere">
    <p:spTree>
      <p:nvGrpSpPr>
        <p:cNvPr id="1" name=""/>
        <p:cNvGrpSpPr/>
        <p:nvPr/>
      </p:nvGrpSpPr>
      <p:grpSpPr>
        <a:xfrm>
          <a:off x="0" y="0"/>
          <a:ext cx="0" cy="0"/>
          <a:chOff x="0" y="0"/>
          <a:chExt cx="0" cy="0"/>
        </a:xfrm>
      </p:grpSpPr>
      <p:pic>
        <p:nvPicPr>
          <p:cNvPr id="4" name="Picture 3" hidden="1">
            <a:extLst>
              <a:ext uri="{FF2B5EF4-FFF2-40B4-BE49-F238E27FC236}">
                <a16:creationId xmlns:a16="http://schemas.microsoft.com/office/drawing/2014/main" id="{2768CFE1-1FE9-4959-A383-DACF3849AD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424" y="4"/>
            <a:ext cx="30184367" cy="42803763"/>
          </a:xfrm>
          <a:prstGeom prst="rect">
            <a:avLst/>
          </a:prstGeom>
        </p:spPr>
      </p:pic>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2"/>
            <a:ext cx="26272019" cy="447559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5" y="15911327"/>
            <a:ext cx="7689620" cy="6970906"/>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6" name="Picture Placeholder 5">
            <a:extLst>
              <a:ext uri="{FF2B5EF4-FFF2-40B4-BE49-F238E27FC236}">
                <a16:creationId xmlns:a16="http://schemas.microsoft.com/office/drawing/2014/main" id="{AF7371C5-7F0A-434A-A2A8-B68F573D274E}"/>
              </a:ext>
            </a:extLst>
          </p:cNvPr>
          <p:cNvSpPr>
            <a:spLocks noGrp="1"/>
          </p:cNvSpPr>
          <p:nvPr>
            <p:ph type="pic" sz="quarter" idx="25" hasCustomPrompt="1"/>
          </p:nvPr>
        </p:nvSpPr>
        <p:spPr>
          <a:xfrm>
            <a:off x="10521857" y="15911327"/>
            <a:ext cx="7689617" cy="6970906"/>
          </a:xfrm>
          <a:noFill/>
        </p:spPr>
        <p:txBody>
          <a:bodyPr/>
          <a:lstStyle>
            <a:lvl1pPr algn="ctr">
              <a:defRPr/>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5911327"/>
            <a:ext cx="7689621" cy="825043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39" y="23184123"/>
            <a:ext cx="7695277"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3" name="Text Placeholder 39">
            <a:extLst>
              <a:ext uri="{FF2B5EF4-FFF2-40B4-BE49-F238E27FC236}">
                <a16:creationId xmlns:a16="http://schemas.microsoft.com/office/drawing/2014/main" id="{FF11E692-9ADC-4AEE-966C-1A32B9F9239A}"/>
              </a:ext>
            </a:extLst>
          </p:cNvPr>
          <p:cNvSpPr>
            <a:spLocks noGrp="1"/>
          </p:cNvSpPr>
          <p:nvPr>
            <p:ph type="body" sz="quarter" idx="26" hasCustomPrompt="1"/>
          </p:nvPr>
        </p:nvSpPr>
        <p:spPr>
          <a:xfrm>
            <a:off x="10521857" y="23184123"/>
            <a:ext cx="7689617" cy="977640"/>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8" name="Content Placeholder 7">
            <a:extLst>
              <a:ext uri="{FF2B5EF4-FFF2-40B4-BE49-F238E27FC236}">
                <a16:creationId xmlns:a16="http://schemas.microsoft.com/office/drawing/2014/main" id="{5F1D8CEF-D0FB-45D4-B635-3375C6CA6CF1}"/>
              </a:ext>
            </a:extLst>
          </p:cNvPr>
          <p:cNvSpPr>
            <a:spLocks noGrp="1"/>
          </p:cNvSpPr>
          <p:nvPr>
            <p:ph sz="quarter" idx="29" hasCustomPrompt="1"/>
          </p:nvPr>
        </p:nvSpPr>
        <p:spPr>
          <a:xfrm>
            <a:off x="1209513" y="40409300"/>
            <a:ext cx="3035799" cy="1172965"/>
          </a:xfrm>
        </p:spPr>
        <p:txBody>
          <a:bodyPr wrap="none" tIns="792000"/>
          <a:lstStyle>
            <a:lvl1pPr marL="0" marR="0" indent="0" algn="l" defTabSz="1535653" rtl="0" eaLnBrk="1" fontAlgn="auto" latinLnBrk="0" hangingPunct="1">
              <a:lnSpc>
                <a:spcPct val="110000"/>
              </a:lnSpc>
              <a:spcBef>
                <a:spcPts val="2015"/>
              </a:spcBef>
              <a:spcAft>
                <a:spcPts val="1008"/>
              </a:spcAft>
              <a:buClrTx/>
              <a:buSzTx/>
              <a:buFont typeface="Arial" panose="020B0604020202020204" pitchFamily="34" charset="0"/>
              <a:buChar char="​"/>
              <a:tabLst/>
              <a:defRPr sz="2015"/>
            </a:lvl1pPr>
          </a:lstStyle>
          <a:p>
            <a:pPr marL="0" marR="0" lvl="0" indent="0" algn="l" defTabSz="1535653" rtl="0" eaLnBrk="1" fontAlgn="auto" latinLnBrk="0" hangingPunct="1">
              <a:lnSpc>
                <a:spcPct val="110000"/>
              </a:lnSpc>
              <a:spcBef>
                <a:spcPts val="2015"/>
              </a:spcBef>
              <a:spcAft>
                <a:spcPts val="1008"/>
              </a:spcAft>
              <a:buClrTx/>
              <a:buSzTx/>
              <a:buFont typeface="Arial" panose="020B0604020202020204" pitchFamily="34" charset="0"/>
              <a:buChar char="​"/>
              <a:tabLst/>
              <a:defRPr/>
            </a:pPr>
            <a:r>
              <a:rPr lang="da-DK" dirty="0"/>
              <a:t>Indsæt logoer: Vælg pladsholderen, indsæt logo via Templafy/Billeder</a:t>
            </a:r>
          </a:p>
          <a:p>
            <a:pPr lvl="0"/>
            <a:endParaRPr lang="da-DK" dirty="0"/>
          </a:p>
        </p:txBody>
      </p:sp>
      <p:sp>
        <p:nvSpPr>
          <p:cNvPr id="27" name="Content Placeholder 7">
            <a:extLst>
              <a:ext uri="{FF2B5EF4-FFF2-40B4-BE49-F238E27FC236}">
                <a16:creationId xmlns:a16="http://schemas.microsoft.com/office/drawing/2014/main" id="{4FFE6906-879E-4F81-8A51-B796EA23D70C}"/>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dirty="0"/>
              <a:t>Indsæt logo</a:t>
            </a:r>
          </a:p>
        </p:txBody>
      </p:sp>
      <p:sp>
        <p:nvSpPr>
          <p:cNvPr id="30" name="Content Placeholder 7">
            <a:extLst>
              <a:ext uri="{FF2B5EF4-FFF2-40B4-BE49-F238E27FC236}">
                <a16:creationId xmlns:a16="http://schemas.microsoft.com/office/drawing/2014/main" id="{A05CAE3A-BC6D-406C-8AD0-547351F0DFD9}"/>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Tree>
    <p:extLst>
      <p:ext uri="{BB962C8B-B14F-4D97-AF65-F5344CB8AC3E}">
        <p14:creationId xmlns:p14="http://schemas.microsoft.com/office/powerpoint/2010/main" val="3457383034"/>
      </p:ext>
    </p:extLst>
  </p:cSld>
  <p:clrMapOvr>
    <a:masterClrMapping/>
  </p:clrMapOvr>
  <p:extLst>
    <p:ext uri="{DCECCB84-F9BA-43D5-87BE-67443E8EF086}">
      <p15:sldGuideLst xmlns:p15="http://schemas.microsoft.com/office/powerpoint/2012/main">
        <p15:guide id="1" orient="horz" pos="3313" userDrawn="1">
          <p15:clr>
            <a:srgbClr val="FBAE40"/>
          </p15:clr>
        </p15:guide>
        <p15:guide id="2" orient="horz" pos="16053" userDrawn="1">
          <p15:clr>
            <a:srgbClr val="FBAE40"/>
          </p15:clr>
        </p15:guide>
        <p15:guide id="3" orient="horz" pos="1001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oster A + partnere, beige">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197EC595-435F-4923-A3F2-C2A09A2C860B}"/>
              </a:ext>
            </a:extLst>
          </p:cNvPr>
          <p:cNvSpPr/>
          <p:nvPr userDrawn="1"/>
        </p:nvSpPr>
        <p:spPr>
          <a:xfrm>
            <a:off x="2" y="2"/>
            <a:ext cx="30275213" cy="42803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35" name="Logo black">
            <a:extLst>
              <a:ext uri="{FF2B5EF4-FFF2-40B4-BE49-F238E27FC236}">
                <a16:creationId xmlns:a16="http://schemas.microsoft.com/office/drawing/2014/main" id="{47E70029-C61D-4084-88E0-C9FC772A0B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36" name="sdu.dk">
            <a:extLst>
              <a:ext uri="{FF2B5EF4-FFF2-40B4-BE49-F238E27FC236}">
                <a16:creationId xmlns:a16="http://schemas.microsoft.com/office/drawing/2014/main" id="{EBE568BB-78EC-4689-B3CB-33774CCF1911}"/>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37" name="Straight Connector 36">
            <a:extLst>
              <a:ext uri="{FF2B5EF4-FFF2-40B4-BE49-F238E27FC236}">
                <a16:creationId xmlns:a16="http://schemas.microsoft.com/office/drawing/2014/main" id="{45B7F5B9-6880-42B8-8BDC-02BAC4059797}"/>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hidden="1">
            <a:extLst>
              <a:ext uri="{FF2B5EF4-FFF2-40B4-BE49-F238E27FC236}">
                <a16:creationId xmlns:a16="http://schemas.microsoft.com/office/drawing/2014/main" id="{2768CFE1-1FE9-4959-A383-DACF3849AD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24" y="4"/>
            <a:ext cx="30184367" cy="42803763"/>
          </a:xfrm>
          <a:prstGeom prst="rect">
            <a:avLst/>
          </a:prstGeom>
        </p:spPr>
      </p:pic>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2"/>
            <a:ext cx="26272019" cy="447559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5" y="15911327"/>
            <a:ext cx="7689620" cy="6970906"/>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6" name="Picture Placeholder 5">
            <a:extLst>
              <a:ext uri="{FF2B5EF4-FFF2-40B4-BE49-F238E27FC236}">
                <a16:creationId xmlns:a16="http://schemas.microsoft.com/office/drawing/2014/main" id="{AF7371C5-7F0A-434A-A2A8-B68F573D274E}"/>
              </a:ext>
            </a:extLst>
          </p:cNvPr>
          <p:cNvSpPr>
            <a:spLocks noGrp="1"/>
          </p:cNvSpPr>
          <p:nvPr>
            <p:ph type="pic" sz="quarter" idx="25" hasCustomPrompt="1"/>
          </p:nvPr>
        </p:nvSpPr>
        <p:spPr>
          <a:xfrm>
            <a:off x="10521857" y="15911327"/>
            <a:ext cx="7689617" cy="6970906"/>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5911327"/>
            <a:ext cx="7689621" cy="825043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39" y="23184123"/>
            <a:ext cx="7695277"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3" name="Text Placeholder 39">
            <a:extLst>
              <a:ext uri="{FF2B5EF4-FFF2-40B4-BE49-F238E27FC236}">
                <a16:creationId xmlns:a16="http://schemas.microsoft.com/office/drawing/2014/main" id="{FF11E692-9ADC-4AEE-966C-1A32B9F9239A}"/>
              </a:ext>
            </a:extLst>
          </p:cNvPr>
          <p:cNvSpPr>
            <a:spLocks noGrp="1"/>
          </p:cNvSpPr>
          <p:nvPr>
            <p:ph type="body" sz="quarter" idx="26" hasCustomPrompt="1"/>
          </p:nvPr>
        </p:nvSpPr>
        <p:spPr>
          <a:xfrm>
            <a:off x="10521857" y="23184123"/>
            <a:ext cx="7689617" cy="977640"/>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8" name="Content Placeholder 7">
            <a:extLst>
              <a:ext uri="{FF2B5EF4-FFF2-40B4-BE49-F238E27FC236}">
                <a16:creationId xmlns:a16="http://schemas.microsoft.com/office/drawing/2014/main" id="{5F1D8CEF-D0FB-45D4-B635-3375C6CA6CF1}"/>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27" name="Content Placeholder 7">
            <a:extLst>
              <a:ext uri="{FF2B5EF4-FFF2-40B4-BE49-F238E27FC236}">
                <a16:creationId xmlns:a16="http://schemas.microsoft.com/office/drawing/2014/main" id="{4FFE6906-879E-4F81-8A51-B796EA23D70C}"/>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30" name="Content Placeholder 7">
            <a:extLst>
              <a:ext uri="{FF2B5EF4-FFF2-40B4-BE49-F238E27FC236}">
                <a16:creationId xmlns:a16="http://schemas.microsoft.com/office/drawing/2014/main" id="{A05CAE3A-BC6D-406C-8AD0-547351F0DFD9}"/>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
        <p:nvSpPr>
          <p:cNvPr id="39" name="text" descr="{&quot;templafy&quot;:{&quot;id&quot;:&quot;052897e8-649b-4ce5-a59e-d558f68b939f&quot;}}" title="UserProfile.Institut.InstituteDCU_{{DocumentLanguage}}">
            <a:extLst>
              <a:ext uri="{FF2B5EF4-FFF2-40B4-BE49-F238E27FC236}">
                <a16:creationId xmlns:a16="http://schemas.microsoft.com/office/drawing/2014/main" id="{C490D056-0A1B-51AF-8705-B41B1B8B8F84}"/>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267444336"/>
      </p:ext>
    </p:extLst>
  </p:cSld>
  <p:clrMapOvr>
    <a:masterClrMapping/>
  </p:clrMapOvr>
  <p:extLst>
    <p:ext uri="{DCECCB84-F9BA-43D5-87BE-67443E8EF086}">
      <p15:sldGuideLst xmlns:p15="http://schemas.microsoft.com/office/powerpoint/2012/main">
        <p15:guide id="1" orient="horz" pos="3313" userDrawn="1">
          <p15:clr>
            <a:srgbClr val="FBAE40"/>
          </p15:clr>
        </p15:guide>
        <p15:guide id="2" orient="horz" pos="16053" userDrawn="1">
          <p15:clr>
            <a:srgbClr val="FBAE40"/>
          </p15:clr>
        </p15:guide>
        <p15:guide id="3" orient="horz" pos="1001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ster A + partnere, lys rø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197EC595-435F-4923-A3F2-C2A09A2C860B}"/>
              </a:ext>
            </a:extLst>
          </p:cNvPr>
          <p:cNvSpPr/>
          <p:nvPr userDrawn="1"/>
        </p:nvSpPr>
        <p:spPr>
          <a:xfrm>
            <a:off x="2" y="2"/>
            <a:ext cx="30275213" cy="428037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35" name="Logo black">
            <a:extLst>
              <a:ext uri="{FF2B5EF4-FFF2-40B4-BE49-F238E27FC236}">
                <a16:creationId xmlns:a16="http://schemas.microsoft.com/office/drawing/2014/main" id="{47E70029-C61D-4084-88E0-C9FC772A0B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36" name="sdu.dk">
            <a:extLst>
              <a:ext uri="{FF2B5EF4-FFF2-40B4-BE49-F238E27FC236}">
                <a16:creationId xmlns:a16="http://schemas.microsoft.com/office/drawing/2014/main" id="{EBE568BB-78EC-4689-B3CB-33774CCF1911}"/>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37" name="Straight Connector 36">
            <a:extLst>
              <a:ext uri="{FF2B5EF4-FFF2-40B4-BE49-F238E27FC236}">
                <a16:creationId xmlns:a16="http://schemas.microsoft.com/office/drawing/2014/main" id="{45B7F5B9-6880-42B8-8BDC-02BAC4059797}"/>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hidden="1">
            <a:extLst>
              <a:ext uri="{FF2B5EF4-FFF2-40B4-BE49-F238E27FC236}">
                <a16:creationId xmlns:a16="http://schemas.microsoft.com/office/drawing/2014/main" id="{2768CFE1-1FE9-4959-A383-DACF3849AD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24" y="4"/>
            <a:ext cx="30184367" cy="42803763"/>
          </a:xfrm>
          <a:prstGeom prst="rect">
            <a:avLst/>
          </a:prstGeom>
        </p:spPr>
      </p:pic>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2"/>
            <a:ext cx="26272019" cy="447559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5" y="15911327"/>
            <a:ext cx="7689620" cy="6970906"/>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6" name="Picture Placeholder 5">
            <a:extLst>
              <a:ext uri="{FF2B5EF4-FFF2-40B4-BE49-F238E27FC236}">
                <a16:creationId xmlns:a16="http://schemas.microsoft.com/office/drawing/2014/main" id="{AF7371C5-7F0A-434A-A2A8-B68F573D274E}"/>
              </a:ext>
            </a:extLst>
          </p:cNvPr>
          <p:cNvSpPr>
            <a:spLocks noGrp="1"/>
          </p:cNvSpPr>
          <p:nvPr>
            <p:ph type="pic" sz="quarter" idx="25" hasCustomPrompt="1"/>
          </p:nvPr>
        </p:nvSpPr>
        <p:spPr>
          <a:xfrm>
            <a:off x="10521857" y="15911327"/>
            <a:ext cx="7689617" cy="6970906"/>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25493722"/>
            <a:ext cx="7689621" cy="12760200"/>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5911327"/>
            <a:ext cx="7689621" cy="8250435"/>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1239" y="23184123"/>
            <a:ext cx="7695277"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3" name="Text Placeholder 39">
            <a:extLst>
              <a:ext uri="{FF2B5EF4-FFF2-40B4-BE49-F238E27FC236}">
                <a16:creationId xmlns:a16="http://schemas.microsoft.com/office/drawing/2014/main" id="{FF11E692-9ADC-4AEE-966C-1A32B9F9239A}"/>
              </a:ext>
            </a:extLst>
          </p:cNvPr>
          <p:cNvSpPr>
            <a:spLocks noGrp="1"/>
          </p:cNvSpPr>
          <p:nvPr>
            <p:ph type="body" sz="quarter" idx="26" hasCustomPrompt="1"/>
          </p:nvPr>
        </p:nvSpPr>
        <p:spPr>
          <a:xfrm>
            <a:off x="10521857" y="23184123"/>
            <a:ext cx="7689617" cy="977640"/>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8" name="Content Placeholder 7">
            <a:extLst>
              <a:ext uri="{FF2B5EF4-FFF2-40B4-BE49-F238E27FC236}">
                <a16:creationId xmlns:a16="http://schemas.microsoft.com/office/drawing/2014/main" id="{5F1D8CEF-D0FB-45D4-B635-3375C6CA6CF1}"/>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27" name="Content Placeholder 7">
            <a:extLst>
              <a:ext uri="{FF2B5EF4-FFF2-40B4-BE49-F238E27FC236}">
                <a16:creationId xmlns:a16="http://schemas.microsoft.com/office/drawing/2014/main" id="{4FFE6906-879E-4F81-8A51-B796EA23D70C}"/>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30" name="Content Placeholder 7">
            <a:extLst>
              <a:ext uri="{FF2B5EF4-FFF2-40B4-BE49-F238E27FC236}">
                <a16:creationId xmlns:a16="http://schemas.microsoft.com/office/drawing/2014/main" id="{A05CAE3A-BC6D-406C-8AD0-547351F0DFD9}"/>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
        <p:nvSpPr>
          <p:cNvPr id="39" name="text" descr="{&quot;templafy&quot;:{&quot;id&quot;:&quot;0f2f67cf-a9e2-4b90-b1e9-c282bb15e30d&quot;}}" title="UserProfile.Institut.InstituteDCU_{{DocumentLanguage}}">
            <a:extLst>
              <a:ext uri="{FF2B5EF4-FFF2-40B4-BE49-F238E27FC236}">
                <a16:creationId xmlns:a16="http://schemas.microsoft.com/office/drawing/2014/main" id="{FD7B1A31-FE4E-12DF-7B1C-BD06968D78B1}"/>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2403446487"/>
      </p:ext>
    </p:extLst>
  </p:cSld>
  <p:clrMapOvr>
    <a:masterClrMapping/>
  </p:clrMapOvr>
  <p:extLst>
    <p:ext uri="{DCECCB84-F9BA-43D5-87BE-67443E8EF086}">
      <p15:sldGuideLst xmlns:p15="http://schemas.microsoft.com/office/powerpoint/2012/main">
        <p15:guide id="1" orient="horz" pos="3313" userDrawn="1">
          <p15:clr>
            <a:srgbClr val="FBAE40"/>
          </p15:clr>
        </p15:guide>
        <p15:guide id="2" orient="horz" pos="16053" userDrawn="1">
          <p15:clr>
            <a:srgbClr val="FBAE40"/>
          </p15:clr>
        </p15:guide>
        <p15:guide id="3" orient="horz" pos="1001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oster B + partnere">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2"/>
            <a:ext cx="26272019" cy="447559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9" y="15862231"/>
            <a:ext cx="16967251" cy="10061644"/>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8521787"/>
            <a:ext cx="7689621" cy="973213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8521787"/>
            <a:ext cx="7689621" cy="973213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15761591"/>
            <a:ext cx="7689621" cy="10162284"/>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28521789"/>
            <a:ext cx="7689621" cy="9732130"/>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4226" y="26225763"/>
            <a:ext cx="16967254"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7" name="Content Placeholder 7">
            <a:extLst>
              <a:ext uri="{FF2B5EF4-FFF2-40B4-BE49-F238E27FC236}">
                <a16:creationId xmlns:a16="http://schemas.microsoft.com/office/drawing/2014/main" id="{028AC705-3D40-4618-8EEE-264CAE46F175}"/>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18" name="Content Placeholder 7">
            <a:extLst>
              <a:ext uri="{FF2B5EF4-FFF2-40B4-BE49-F238E27FC236}">
                <a16:creationId xmlns:a16="http://schemas.microsoft.com/office/drawing/2014/main" id="{F81148F3-2B5A-42B9-BC29-3C7FCDC05ED2}"/>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19" name="Content Placeholder 7">
            <a:extLst>
              <a:ext uri="{FF2B5EF4-FFF2-40B4-BE49-F238E27FC236}">
                <a16:creationId xmlns:a16="http://schemas.microsoft.com/office/drawing/2014/main" id="{1FD6E152-4683-44BF-A4BF-F59EB6F19425}"/>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Tree>
    <p:extLst>
      <p:ext uri="{BB962C8B-B14F-4D97-AF65-F5344CB8AC3E}">
        <p14:creationId xmlns:p14="http://schemas.microsoft.com/office/powerpoint/2010/main" val="1584037431"/>
      </p:ext>
    </p:extLst>
  </p:cSld>
  <p:clrMapOvr>
    <a:masterClrMapping/>
  </p:clrMapOvr>
  <p:extLst>
    <p:ext uri="{DCECCB84-F9BA-43D5-87BE-67443E8EF086}">
      <p15:sldGuideLst xmlns:p15="http://schemas.microsoft.com/office/powerpoint/2012/main">
        <p15:guide id="1" orient="horz" pos="3313" userDrawn="1">
          <p15:clr>
            <a:srgbClr val="FBAE40"/>
          </p15:clr>
        </p15:guide>
        <p15:guide id="2" orient="horz" pos="9991" userDrawn="1">
          <p15:clr>
            <a:srgbClr val="FBAE40"/>
          </p15:clr>
        </p15:guide>
        <p15:guide id="3" orient="horz" pos="1796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ster B + partnere, bei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5859B64-7045-498F-AA73-A44182143067}"/>
              </a:ext>
            </a:extLst>
          </p:cNvPr>
          <p:cNvSpPr/>
          <p:nvPr userDrawn="1"/>
        </p:nvSpPr>
        <p:spPr>
          <a:xfrm>
            <a:off x="2" y="2"/>
            <a:ext cx="30275213" cy="42803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27" name="Logo black">
            <a:extLst>
              <a:ext uri="{FF2B5EF4-FFF2-40B4-BE49-F238E27FC236}">
                <a16:creationId xmlns:a16="http://schemas.microsoft.com/office/drawing/2014/main" id="{B21F3BFC-A97E-4844-AF20-07D03A5039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30" name="sdu.dk">
            <a:extLst>
              <a:ext uri="{FF2B5EF4-FFF2-40B4-BE49-F238E27FC236}">
                <a16:creationId xmlns:a16="http://schemas.microsoft.com/office/drawing/2014/main" id="{8E2DE1D8-A422-4070-A40F-7363E07F7FCB}"/>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33" name="Straight Connector 32">
            <a:extLst>
              <a:ext uri="{FF2B5EF4-FFF2-40B4-BE49-F238E27FC236}">
                <a16:creationId xmlns:a16="http://schemas.microsoft.com/office/drawing/2014/main" id="{E13B3DCF-CAB3-4067-BB9B-FF28A79ADA35}"/>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2"/>
            <a:ext cx="26272019" cy="447559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9" y="15862231"/>
            <a:ext cx="16967251" cy="10061644"/>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8521787"/>
            <a:ext cx="7689621" cy="973213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8521787"/>
            <a:ext cx="7689621" cy="973213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15761591"/>
            <a:ext cx="7689621" cy="10162284"/>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28521789"/>
            <a:ext cx="7689621" cy="9732130"/>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4226" y="26225763"/>
            <a:ext cx="16967254"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7" name="Content Placeholder 7">
            <a:extLst>
              <a:ext uri="{FF2B5EF4-FFF2-40B4-BE49-F238E27FC236}">
                <a16:creationId xmlns:a16="http://schemas.microsoft.com/office/drawing/2014/main" id="{028AC705-3D40-4618-8EEE-264CAE46F175}"/>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18" name="Content Placeholder 7">
            <a:extLst>
              <a:ext uri="{FF2B5EF4-FFF2-40B4-BE49-F238E27FC236}">
                <a16:creationId xmlns:a16="http://schemas.microsoft.com/office/drawing/2014/main" id="{F81148F3-2B5A-42B9-BC29-3C7FCDC05ED2}"/>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19" name="Content Placeholder 7">
            <a:extLst>
              <a:ext uri="{FF2B5EF4-FFF2-40B4-BE49-F238E27FC236}">
                <a16:creationId xmlns:a16="http://schemas.microsoft.com/office/drawing/2014/main" id="{1FD6E152-4683-44BF-A4BF-F59EB6F19425}"/>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
        <p:nvSpPr>
          <p:cNvPr id="25" name="text" descr="{&quot;templafy&quot;:{&quot;id&quot;:&quot;848a21e2-bffd-4d46-884e-912619be2ab0&quot;}}" title="UserProfile.Institut.InstituteDCU_{{DocumentLanguage}}">
            <a:extLst>
              <a:ext uri="{FF2B5EF4-FFF2-40B4-BE49-F238E27FC236}">
                <a16:creationId xmlns:a16="http://schemas.microsoft.com/office/drawing/2014/main" id="{E86F5132-D7D3-C587-DA59-41F7832ACA40}"/>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3910768621"/>
      </p:ext>
    </p:extLst>
  </p:cSld>
  <p:clrMapOvr>
    <a:masterClrMapping/>
  </p:clrMapOvr>
  <p:extLst>
    <p:ext uri="{DCECCB84-F9BA-43D5-87BE-67443E8EF086}">
      <p15:sldGuideLst xmlns:p15="http://schemas.microsoft.com/office/powerpoint/2012/main">
        <p15:guide id="1" orient="horz" pos="3313" userDrawn="1">
          <p15:clr>
            <a:srgbClr val="FBAE40"/>
          </p15:clr>
        </p15:guide>
        <p15:guide id="2" orient="horz" pos="9991" userDrawn="1">
          <p15:clr>
            <a:srgbClr val="FBAE40"/>
          </p15:clr>
        </p15:guide>
        <p15:guide id="3" orient="horz" pos="179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oster B + partnere, lys rø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5859B64-7045-498F-AA73-A44182143067}"/>
              </a:ext>
            </a:extLst>
          </p:cNvPr>
          <p:cNvSpPr/>
          <p:nvPr userDrawn="1"/>
        </p:nvSpPr>
        <p:spPr>
          <a:xfrm>
            <a:off x="2" y="2"/>
            <a:ext cx="30275213" cy="428037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27" name="Logo black">
            <a:extLst>
              <a:ext uri="{FF2B5EF4-FFF2-40B4-BE49-F238E27FC236}">
                <a16:creationId xmlns:a16="http://schemas.microsoft.com/office/drawing/2014/main" id="{B21F3BFC-A97E-4844-AF20-07D03A5039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30" name="sdu.dk">
            <a:extLst>
              <a:ext uri="{FF2B5EF4-FFF2-40B4-BE49-F238E27FC236}">
                <a16:creationId xmlns:a16="http://schemas.microsoft.com/office/drawing/2014/main" id="{8E2DE1D8-A422-4070-A40F-7363E07F7FCB}"/>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33" name="Straight Connector 32">
            <a:extLst>
              <a:ext uri="{FF2B5EF4-FFF2-40B4-BE49-F238E27FC236}">
                <a16:creationId xmlns:a16="http://schemas.microsoft.com/office/drawing/2014/main" id="{E13B3DCF-CAB3-4067-BB9B-FF28A79ADA35}"/>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2"/>
            <a:ext cx="26272019" cy="447559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9" y="15862231"/>
            <a:ext cx="16967251" cy="10061644"/>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28521787"/>
            <a:ext cx="7689621" cy="973213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28521787"/>
            <a:ext cx="7689621" cy="973213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8" name="Text Placeholder 27">
            <a:extLst>
              <a:ext uri="{FF2B5EF4-FFF2-40B4-BE49-F238E27FC236}">
                <a16:creationId xmlns:a16="http://schemas.microsoft.com/office/drawing/2014/main" id="{A4C15730-CFBE-42F4-8C2E-F86036235707}"/>
              </a:ext>
            </a:extLst>
          </p:cNvPr>
          <p:cNvSpPr>
            <a:spLocks noGrp="1"/>
          </p:cNvSpPr>
          <p:nvPr>
            <p:ph type="body" sz="quarter" idx="20"/>
          </p:nvPr>
        </p:nvSpPr>
        <p:spPr>
          <a:xfrm>
            <a:off x="19800772" y="15761591"/>
            <a:ext cx="7689621" cy="10162284"/>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28521789"/>
            <a:ext cx="7689621" cy="9732130"/>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4226" y="26225763"/>
            <a:ext cx="16967254"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7" name="Content Placeholder 7">
            <a:extLst>
              <a:ext uri="{FF2B5EF4-FFF2-40B4-BE49-F238E27FC236}">
                <a16:creationId xmlns:a16="http://schemas.microsoft.com/office/drawing/2014/main" id="{028AC705-3D40-4618-8EEE-264CAE46F175}"/>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18" name="Content Placeholder 7">
            <a:extLst>
              <a:ext uri="{FF2B5EF4-FFF2-40B4-BE49-F238E27FC236}">
                <a16:creationId xmlns:a16="http://schemas.microsoft.com/office/drawing/2014/main" id="{F81148F3-2B5A-42B9-BC29-3C7FCDC05ED2}"/>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19" name="Content Placeholder 7">
            <a:extLst>
              <a:ext uri="{FF2B5EF4-FFF2-40B4-BE49-F238E27FC236}">
                <a16:creationId xmlns:a16="http://schemas.microsoft.com/office/drawing/2014/main" id="{1FD6E152-4683-44BF-A4BF-F59EB6F19425}"/>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
        <p:nvSpPr>
          <p:cNvPr id="25" name="text" descr="{&quot;templafy&quot;:{&quot;id&quot;:&quot;9945c0d2-640d-4efe-9283-06c81d0df311&quot;}}" title="UserProfile.Institut.InstituteDCU_{{DocumentLanguage}}">
            <a:extLst>
              <a:ext uri="{FF2B5EF4-FFF2-40B4-BE49-F238E27FC236}">
                <a16:creationId xmlns:a16="http://schemas.microsoft.com/office/drawing/2014/main" id="{CDD803F8-C6EE-6A3B-F2EE-B9E9219E2382}"/>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3709131800"/>
      </p:ext>
    </p:extLst>
  </p:cSld>
  <p:clrMapOvr>
    <a:masterClrMapping/>
  </p:clrMapOvr>
  <p:extLst>
    <p:ext uri="{DCECCB84-F9BA-43D5-87BE-67443E8EF086}">
      <p15:sldGuideLst xmlns:p15="http://schemas.microsoft.com/office/powerpoint/2012/main">
        <p15:guide id="1" orient="horz" pos="3313" userDrawn="1">
          <p15:clr>
            <a:srgbClr val="FBAE40"/>
          </p15:clr>
        </p15:guide>
        <p15:guide id="2" orient="horz" pos="9991" userDrawn="1">
          <p15:clr>
            <a:srgbClr val="FBAE40"/>
          </p15:clr>
        </p15:guide>
        <p15:guide id="3" orient="horz" pos="179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ster C + partnere">
    <p:spTree>
      <p:nvGrpSpPr>
        <p:cNvPr id="1" name=""/>
        <p:cNvGrpSpPr/>
        <p:nvPr/>
      </p:nvGrpSpPr>
      <p:grpSpPr>
        <a:xfrm>
          <a:off x="0" y="0"/>
          <a:ext cx="0" cy="0"/>
          <a:chOff x="0" y="0"/>
          <a:chExt cx="0" cy="0"/>
        </a:xfrm>
      </p:grpSpPr>
      <p:pic>
        <p:nvPicPr>
          <p:cNvPr id="4" name="Picture 3" hidden="1">
            <a:extLst>
              <a:ext uri="{FF2B5EF4-FFF2-40B4-BE49-F238E27FC236}">
                <a16:creationId xmlns:a16="http://schemas.microsoft.com/office/drawing/2014/main" id="{2768CFE1-1FE9-4959-A383-DACF3849AD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424" y="4"/>
            <a:ext cx="30184367" cy="42803763"/>
          </a:xfrm>
          <a:prstGeom prst="rect">
            <a:avLst/>
          </a:prstGeom>
        </p:spPr>
      </p:pic>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4"/>
            <a:ext cx="26272019" cy="368785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8" y="25532961"/>
            <a:ext cx="16968532" cy="11318174"/>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6" name="Picture Placeholder 5">
            <a:extLst>
              <a:ext uri="{FF2B5EF4-FFF2-40B4-BE49-F238E27FC236}">
                <a16:creationId xmlns:a16="http://schemas.microsoft.com/office/drawing/2014/main" id="{AF7371C5-7F0A-434A-A2A8-B68F573D274E}"/>
              </a:ext>
            </a:extLst>
          </p:cNvPr>
          <p:cNvSpPr>
            <a:spLocks noGrp="1"/>
          </p:cNvSpPr>
          <p:nvPr>
            <p:ph type="pic" sz="quarter" idx="25" hasCustomPrompt="1"/>
          </p:nvPr>
        </p:nvSpPr>
        <p:spPr>
          <a:xfrm>
            <a:off x="19800777" y="25532961"/>
            <a:ext cx="7689617" cy="11318174"/>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15137418"/>
            <a:ext cx="7689621" cy="929907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15137418"/>
            <a:ext cx="7689621" cy="929907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5137418"/>
            <a:ext cx="7689621" cy="9299072"/>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4226" y="37153024"/>
            <a:ext cx="16967254"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3" name="Text Placeholder 39">
            <a:extLst>
              <a:ext uri="{FF2B5EF4-FFF2-40B4-BE49-F238E27FC236}">
                <a16:creationId xmlns:a16="http://schemas.microsoft.com/office/drawing/2014/main" id="{FF11E692-9ADC-4AEE-966C-1A32B9F9239A}"/>
              </a:ext>
            </a:extLst>
          </p:cNvPr>
          <p:cNvSpPr>
            <a:spLocks noGrp="1"/>
          </p:cNvSpPr>
          <p:nvPr>
            <p:ph type="body" sz="quarter" idx="26" hasCustomPrompt="1"/>
          </p:nvPr>
        </p:nvSpPr>
        <p:spPr>
          <a:xfrm>
            <a:off x="19800777" y="37153024"/>
            <a:ext cx="7689617" cy="977640"/>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9" name="Content Placeholder 7">
            <a:extLst>
              <a:ext uri="{FF2B5EF4-FFF2-40B4-BE49-F238E27FC236}">
                <a16:creationId xmlns:a16="http://schemas.microsoft.com/office/drawing/2014/main" id="{178DC7DA-645B-4C84-8EFF-1093247F80AD}"/>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27" name="Content Placeholder 7">
            <a:extLst>
              <a:ext uri="{FF2B5EF4-FFF2-40B4-BE49-F238E27FC236}">
                <a16:creationId xmlns:a16="http://schemas.microsoft.com/office/drawing/2014/main" id="{742795BD-7306-4C33-B166-CEF64E4501CD}"/>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28" name="Content Placeholder 7">
            <a:extLst>
              <a:ext uri="{FF2B5EF4-FFF2-40B4-BE49-F238E27FC236}">
                <a16:creationId xmlns:a16="http://schemas.microsoft.com/office/drawing/2014/main" id="{73C4409A-F7A2-4671-B771-920CA3EA69E9}"/>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Tree>
    <p:extLst>
      <p:ext uri="{BB962C8B-B14F-4D97-AF65-F5344CB8AC3E}">
        <p14:creationId xmlns:p14="http://schemas.microsoft.com/office/powerpoint/2010/main" val="463816199"/>
      </p:ext>
    </p:extLst>
  </p:cSld>
  <p:clrMapOvr>
    <a:masterClrMapping/>
  </p:clrMapOvr>
  <p:extLst>
    <p:ext uri="{DCECCB84-F9BA-43D5-87BE-67443E8EF086}">
      <p15:sldGuideLst xmlns:p15="http://schemas.microsoft.com/office/powerpoint/2012/main">
        <p15:guide id="1" orient="horz" pos="331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oster C + partnere, bei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225F6F5-E015-495E-A67B-1E98726ADCD9}"/>
              </a:ext>
            </a:extLst>
          </p:cNvPr>
          <p:cNvSpPr/>
          <p:nvPr userDrawn="1"/>
        </p:nvSpPr>
        <p:spPr>
          <a:xfrm>
            <a:off x="2" y="2"/>
            <a:ext cx="30275213" cy="428037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33" name="Logo black">
            <a:extLst>
              <a:ext uri="{FF2B5EF4-FFF2-40B4-BE49-F238E27FC236}">
                <a16:creationId xmlns:a16="http://schemas.microsoft.com/office/drawing/2014/main" id="{E57D108F-57D5-45C6-9582-C70421E90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35" name="sdu.dk">
            <a:extLst>
              <a:ext uri="{FF2B5EF4-FFF2-40B4-BE49-F238E27FC236}">
                <a16:creationId xmlns:a16="http://schemas.microsoft.com/office/drawing/2014/main" id="{6CA86C69-1F2A-4916-8E99-CE89C523EE6F}"/>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36" name="Straight Connector 35">
            <a:extLst>
              <a:ext uri="{FF2B5EF4-FFF2-40B4-BE49-F238E27FC236}">
                <a16:creationId xmlns:a16="http://schemas.microsoft.com/office/drawing/2014/main" id="{38A8F1E6-93D8-43AB-9813-793B6ACB6AA7}"/>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hidden="1">
            <a:extLst>
              <a:ext uri="{FF2B5EF4-FFF2-40B4-BE49-F238E27FC236}">
                <a16:creationId xmlns:a16="http://schemas.microsoft.com/office/drawing/2014/main" id="{2768CFE1-1FE9-4959-A383-DACF3849AD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24" y="4"/>
            <a:ext cx="30184367" cy="42803763"/>
          </a:xfrm>
          <a:prstGeom prst="rect">
            <a:avLst/>
          </a:prstGeom>
        </p:spPr>
      </p:pic>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4"/>
            <a:ext cx="26272019" cy="368785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8" y="25532961"/>
            <a:ext cx="16968532" cy="11318174"/>
          </a:xfrm>
          <a:noFill/>
        </p:spPr>
        <p:txBody>
          <a:bodyPr/>
          <a:lstStyle>
            <a:lvl1pPr marL="0" indent="0" algn="ctr">
              <a:buNone/>
              <a:defRPr b="0"/>
            </a:lvl1pPr>
          </a:lstStyle>
          <a:p>
            <a:r>
              <a:rPr lang="da-DK" dirty="0"/>
              <a:t>Vælg pladsholderen og indsæt billede via Templafy/Skyfish eller ikon eller logo via Templafy/Billeder</a:t>
            </a:r>
          </a:p>
        </p:txBody>
      </p:sp>
      <p:sp>
        <p:nvSpPr>
          <p:cNvPr id="6" name="Picture Placeholder 5">
            <a:extLst>
              <a:ext uri="{FF2B5EF4-FFF2-40B4-BE49-F238E27FC236}">
                <a16:creationId xmlns:a16="http://schemas.microsoft.com/office/drawing/2014/main" id="{AF7371C5-7F0A-434A-A2A8-B68F573D274E}"/>
              </a:ext>
            </a:extLst>
          </p:cNvPr>
          <p:cNvSpPr>
            <a:spLocks noGrp="1"/>
          </p:cNvSpPr>
          <p:nvPr>
            <p:ph type="pic" sz="quarter" idx="25" hasCustomPrompt="1"/>
          </p:nvPr>
        </p:nvSpPr>
        <p:spPr>
          <a:xfrm>
            <a:off x="19800777" y="25532961"/>
            <a:ext cx="7689617" cy="11318174"/>
          </a:xfrm>
          <a:noFill/>
        </p:spPr>
        <p:txBody>
          <a:bodyPr/>
          <a:lstStyle>
            <a:lvl1pPr algn="ctr">
              <a:defRPr b="0"/>
            </a:lvl1pPr>
          </a:lstStyle>
          <a:p>
            <a:r>
              <a:rPr lang="da-DK" dirty="0"/>
              <a:t>Vælg pladsholderen og indsæt billede via Templafy/Skyfish eller ikon eller logo via Templafy/Billeder</a:t>
            </a:r>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15137418"/>
            <a:ext cx="7689621" cy="929907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15137418"/>
            <a:ext cx="7689621" cy="929907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5137418"/>
            <a:ext cx="7689621" cy="9299072"/>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4226" y="37153024"/>
            <a:ext cx="16967254"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3" name="Text Placeholder 39">
            <a:extLst>
              <a:ext uri="{FF2B5EF4-FFF2-40B4-BE49-F238E27FC236}">
                <a16:creationId xmlns:a16="http://schemas.microsoft.com/office/drawing/2014/main" id="{FF11E692-9ADC-4AEE-966C-1A32B9F9239A}"/>
              </a:ext>
            </a:extLst>
          </p:cNvPr>
          <p:cNvSpPr>
            <a:spLocks noGrp="1"/>
          </p:cNvSpPr>
          <p:nvPr>
            <p:ph type="body" sz="quarter" idx="26" hasCustomPrompt="1"/>
          </p:nvPr>
        </p:nvSpPr>
        <p:spPr>
          <a:xfrm>
            <a:off x="19800777" y="37153024"/>
            <a:ext cx="7689617" cy="977640"/>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9" name="Content Placeholder 7">
            <a:extLst>
              <a:ext uri="{FF2B5EF4-FFF2-40B4-BE49-F238E27FC236}">
                <a16:creationId xmlns:a16="http://schemas.microsoft.com/office/drawing/2014/main" id="{178DC7DA-645B-4C84-8EFF-1093247F80AD}"/>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27" name="Content Placeholder 7">
            <a:extLst>
              <a:ext uri="{FF2B5EF4-FFF2-40B4-BE49-F238E27FC236}">
                <a16:creationId xmlns:a16="http://schemas.microsoft.com/office/drawing/2014/main" id="{742795BD-7306-4C33-B166-CEF64E4501CD}"/>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28" name="Content Placeholder 7">
            <a:extLst>
              <a:ext uri="{FF2B5EF4-FFF2-40B4-BE49-F238E27FC236}">
                <a16:creationId xmlns:a16="http://schemas.microsoft.com/office/drawing/2014/main" id="{73C4409A-F7A2-4671-B771-920CA3EA69E9}"/>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
        <p:nvSpPr>
          <p:cNvPr id="38" name="text" descr="{&quot;templafy&quot;:{&quot;id&quot;:&quot;a361b8b1-8d0f-4a35-9dca-a31829e99016&quot;}}" title="UserProfile.Institut.InstituteDCU_{{DocumentLanguage}}">
            <a:extLst>
              <a:ext uri="{FF2B5EF4-FFF2-40B4-BE49-F238E27FC236}">
                <a16:creationId xmlns:a16="http://schemas.microsoft.com/office/drawing/2014/main" id="{0125C85B-9B7A-5210-FAEF-98DCB18133D7}"/>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538939764"/>
      </p:ext>
    </p:extLst>
  </p:cSld>
  <p:clrMapOvr>
    <a:masterClrMapping/>
  </p:clrMapOvr>
  <p:extLst>
    <p:ext uri="{DCECCB84-F9BA-43D5-87BE-67443E8EF086}">
      <p15:sldGuideLst xmlns:p15="http://schemas.microsoft.com/office/powerpoint/2012/main">
        <p15:guide id="1" orient="horz" pos="331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ster C + partnere, lys rø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225F6F5-E015-495E-A67B-1E98726ADCD9}"/>
              </a:ext>
            </a:extLst>
          </p:cNvPr>
          <p:cNvSpPr/>
          <p:nvPr userDrawn="1"/>
        </p:nvSpPr>
        <p:spPr>
          <a:xfrm>
            <a:off x="2" y="2"/>
            <a:ext cx="30275213" cy="428037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pic>
        <p:nvPicPr>
          <p:cNvPr id="33" name="Logo black">
            <a:extLst>
              <a:ext uri="{FF2B5EF4-FFF2-40B4-BE49-F238E27FC236}">
                <a16:creationId xmlns:a16="http://schemas.microsoft.com/office/drawing/2014/main" id="{E57D108F-57D5-45C6-9582-C70421E90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
        <p:nvSpPr>
          <p:cNvPr id="35" name="sdu.dk">
            <a:extLst>
              <a:ext uri="{FF2B5EF4-FFF2-40B4-BE49-F238E27FC236}">
                <a16:creationId xmlns:a16="http://schemas.microsoft.com/office/drawing/2014/main" id="{6CA86C69-1F2A-4916-8E99-CE89C523EE6F}"/>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2351" b="0" noProof="1">
                <a:solidFill>
                  <a:schemeClr val="tx1"/>
                </a:solidFill>
              </a:rPr>
              <a:t>sdu.dk</a:t>
            </a:r>
          </a:p>
        </p:txBody>
      </p:sp>
      <p:cxnSp>
        <p:nvCxnSpPr>
          <p:cNvPr id="36" name="Straight Connector 35">
            <a:extLst>
              <a:ext uri="{FF2B5EF4-FFF2-40B4-BE49-F238E27FC236}">
                <a16:creationId xmlns:a16="http://schemas.microsoft.com/office/drawing/2014/main" id="{38A8F1E6-93D8-43AB-9813-793B6ACB6AA7}"/>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hidden="1">
            <a:extLst>
              <a:ext uri="{FF2B5EF4-FFF2-40B4-BE49-F238E27FC236}">
                <a16:creationId xmlns:a16="http://schemas.microsoft.com/office/drawing/2014/main" id="{2768CFE1-1FE9-4959-A383-DACF3849AD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24" y="4"/>
            <a:ext cx="30184367" cy="42803763"/>
          </a:xfrm>
          <a:prstGeom prst="rect">
            <a:avLst/>
          </a:prstGeom>
        </p:spPr>
      </p:pic>
      <p:cxnSp>
        <p:nvCxnSpPr>
          <p:cNvPr id="31" name="Straight Connector 30">
            <a:extLst>
              <a:ext uri="{FF2B5EF4-FFF2-40B4-BE49-F238E27FC236}">
                <a16:creationId xmlns:a16="http://schemas.microsoft.com/office/drawing/2014/main" id="{984224DA-609D-4327-B612-98F80E4EB116}"/>
              </a:ext>
            </a:extLst>
          </p:cNvPr>
          <p:cNvCxnSpPr>
            <a:cxnSpLocks/>
          </p:cNvCxnSpPr>
          <p:nvPr userDrawn="1"/>
        </p:nvCxnSpPr>
        <p:spPr>
          <a:xfrm>
            <a:off x="1242945" y="39045391"/>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42B3821F-659C-4949-B01D-BDA68F48030B}"/>
              </a:ext>
            </a:extLst>
          </p:cNvPr>
          <p:cNvSpPr>
            <a:spLocks noGrp="1"/>
          </p:cNvSpPr>
          <p:nvPr>
            <p:ph type="title" hasCustomPrompt="1"/>
          </p:nvPr>
        </p:nvSpPr>
        <p:spPr>
          <a:xfrm>
            <a:off x="1210963" y="5116100"/>
            <a:ext cx="26279431" cy="3570128"/>
          </a:xfrm>
        </p:spPr>
        <p:txBody>
          <a:bodyPr/>
          <a:lstStyle>
            <a:lvl1pPr>
              <a:defRPr/>
            </a:lvl1pPr>
          </a:lstStyle>
          <a:p>
            <a:r>
              <a:rPr lang="da-DK" dirty="0"/>
              <a:t>Projektets titel</a:t>
            </a:r>
          </a:p>
        </p:txBody>
      </p:sp>
      <p:sp>
        <p:nvSpPr>
          <p:cNvPr id="14" name="Text Placeholder 13">
            <a:extLst>
              <a:ext uri="{FF2B5EF4-FFF2-40B4-BE49-F238E27FC236}">
                <a16:creationId xmlns:a16="http://schemas.microsoft.com/office/drawing/2014/main" id="{87F6D6CD-D673-4B7F-AAE4-63220F65D28E}"/>
              </a:ext>
            </a:extLst>
          </p:cNvPr>
          <p:cNvSpPr>
            <a:spLocks noGrp="1"/>
          </p:cNvSpPr>
          <p:nvPr>
            <p:ph type="body" sz="quarter" idx="13" hasCustomPrompt="1"/>
          </p:nvPr>
        </p:nvSpPr>
        <p:spPr>
          <a:xfrm>
            <a:off x="1244226" y="9409732"/>
            <a:ext cx="26234037" cy="1252559"/>
          </a:xfrm>
        </p:spPr>
        <p:txBody>
          <a:bodyPr/>
          <a:lstStyle>
            <a:lvl1pPr marL="0" indent="0">
              <a:lnSpc>
                <a:spcPct val="100000"/>
              </a:lnSpc>
              <a:spcBef>
                <a:spcPts val="0"/>
              </a:spcBef>
              <a:spcAft>
                <a:spcPts val="0"/>
              </a:spcAft>
              <a:buNone/>
              <a:defRPr sz="2000" b="0"/>
            </a:lvl1pPr>
            <a:lvl2pPr marL="0" indent="0">
              <a:lnSpc>
                <a:spcPct val="100000"/>
              </a:lnSpc>
              <a:spcAft>
                <a:spcPts val="0"/>
              </a:spcAft>
              <a:buNone/>
              <a:defRPr sz="2351" b="0"/>
            </a:lvl2pPr>
            <a:lvl3pPr marL="0" indent="0">
              <a:lnSpc>
                <a:spcPct val="100000"/>
              </a:lnSpc>
              <a:spcAft>
                <a:spcPts val="0"/>
              </a:spcAft>
              <a:buNone/>
              <a:defRPr sz="2351"/>
            </a:lvl3pPr>
            <a:lvl4pPr marL="0" indent="0">
              <a:lnSpc>
                <a:spcPct val="100000"/>
              </a:lnSpc>
              <a:spcAft>
                <a:spcPts val="0"/>
              </a:spcAft>
              <a:buNone/>
              <a:defRPr sz="2351"/>
            </a:lvl4pPr>
            <a:lvl5pPr marL="0" indent="0">
              <a:lnSpc>
                <a:spcPct val="100000"/>
              </a:lnSpc>
              <a:spcAft>
                <a:spcPts val="0"/>
              </a:spcAft>
              <a:buNone/>
              <a:defRPr sz="2351"/>
            </a:lvl5pPr>
          </a:lstStyle>
          <a:p>
            <a:pPr lvl="0"/>
            <a:r>
              <a:rPr lang="da-DK" dirty="0"/>
              <a:t>Forfatter(e)</a:t>
            </a:r>
          </a:p>
        </p:txBody>
      </p:sp>
      <p:sp>
        <p:nvSpPr>
          <p:cNvPr id="3" name="Subtitle 2"/>
          <p:cNvSpPr>
            <a:spLocks noGrp="1"/>
          </p:cNvSpPr>
          <p:nvPr>
            <p:ph type="subTitle" idx="1" hasCustomPrompt="1"/>
          </p:nvPr>
        </p:nvSpPr>
        <p:spPr>
          <a:xfrm>
            <a:off x="1218378" y="10788924"/>
            <a:ext cx="26272019" cy="3687856"/>
          </a:xfrm>
        </p:spPr>
        <p:txBody>
          <a:bodyPr/>
          <a:lstStyle>
            <a:lvl1pPr marL="0" indent="0" algn="l">
              <a:lnSpc>
                <a:spcPct val="110000"/>
              </a:lnSpc>
              <a:spcBef>
                <a:spcPts val="0"/>
              </a:spcBef>
              <a:buFont typeface="Arial" panose="020B0604020202020204" pitchFamily="34" charset="0"/>
              <a:buChar char="​"/>
              <a:defRPr sz="4000" b="0">
                <a:solidFill>
                  <a:schemeClr val="tx1"/>
                </a:solidFill>
              </a:defRPr>
            </a:lvl1pPr>
            <a:lvl2pPr marL="0" indent="0" algn="l">
              <a:buFont typeface="Arial" panose="020B0604020202020204" pitchFamily="34" charset="0"/>
              <a:buChar char="​"/>
              <a:defRPr sz="3359"/>
            </a:lvl2pPr>
            <a:lvl3pPr marL="0" indent="0" algn="l">
              <a:buFont typeface="Arial" panose="020B0604020202020204" pitchFamily="34" charset="0"/>
              <a:buChar char="​"/>
              <a:defRPr sz="3359"/>
            </a:lvl3pPr>
            <a:lvl4pPr marL="0" indent="0" algn="l">
              <a:buFont typeface="Arial" panose="020B0604020202020204" pitchFamily="34" charset="0"/>
              <a:buChar char="​"/>
              <a:defRPr sz="3359"/>
            </a:lvl4pPr>
            <a:lvl5pPr marL="0" indent="0" algn="l">
              <a:buFont typeface="Arial" panose="020B0604020202020204" pitchFamily="34" charset="0"/>
              <a:buChar char="​"/>
              <a:defRPr sz="3359"/>
            </a:lvl5pPr>
            <a:lvl6pPr marL="0" indent="0" algn="l">
              <a:buFont typeface="Arial" panose="020B0604020202020204" pitchFamily="34" charset="0"/>
              <a:buChar char="​"/>
              <a:defRPr sz="3359"/>
            </a:lvl6pPr>
            <a:lvl7pPr marL="0" indent="0" algn="l">
              <a:buFont typeface="Arial" panose="020B0604020202020204" pitchFamily="34" charset="0"/>
              <a:buChar char="​"/>
              <a:defRPr sz="3359"/>
            </a:lvl7pPr>
            <a:lvl8pPr marL="0" indent="0" algn="l">
              <a:buFont typeface="Arial" panose="020B0604020202020204" pitchFamily="34" charset="0"/>
              <a:buChar char="​"/>
              <a:defRPr sz="3359"/>
            </a:lvl8pPr>
            <a:lvl9pPr marL="0" indent="0" algn="l">
              <a:buFont typeface="Arial" panose="020B0604020202020204" pitchFamily="34" charset="0"/>
              <a:buChar char="​"/>
              <a:defRPr sz="3359"/>
            </a:lvl9pPr>
          </a:lstStyle>
          <a:p>
            <a:r>
              <a:rPr lang="da-DK" dirty="0"/>
              <a:t>Indledning</a:t>
            </a:r>
          </a:p>
        </p:txBody>
      </p:sp>
      <p:sp>
        <p:nvSpPr>
          <p:cNvPr id="16" name="Picture Placeholder 15">
            <a:extLst>
              <a:ext uri="{FF2B5EF4-FFF2-40B4-BE49-F238E27FC236}">
                <a16:creationId xmlns:a16="http://schemas.microsoft.com/office/drawing/2014/main" id="{334A2C2E-0EDE-47A6-AC95-D893E937BC7D}"/>
              </a:ext>
            </a:extLst>
          </p:cNvPr>
          <p:cNvSpPr>
            <a:spLocks noGrp="1"/>
          </p:cNvSpPr>
          <p:nvPr>
            <p:ph type="pic" sz="quarter" idx="14" hasCustomPrompt="1"/>
          </p:nvPr>
        </p:nvSpPr>
        <p:spPr>
          <a:xfrm>
            <a:off x="1242948" y="25532961"/>
            <a:ext cx="16968532" cy="11318174"/>
          </a:xfrm>
          <a:noFill/>
        </p:spPr>
        <p:txBody>
          <a:bodyPr/>
          <a:lstStyle>
            <a:lvl1pPr marL="0" indent="0" algn="ctr">
              <a:buNone/>
              <a:defRPr b="0"/>
            </a:lvl1pPr>
          </a:lstStyle>
          <a:p>
            <a:r>
              <a:rPr lang="da-DK" dirty="0"/>
              <a:t>Vælg pladsholderen og indsæt billede via Templafy/Skyfish eller ikon eller logo via Templafy/Billeder</a:t>
            </a:r>
          </a:p>
          <a:p>
            <a:endParaRPr lang="da-DK" dirty="0"/>
          </a:p>
        </p:txBody>
      </p:sp>
      <p:sp>
        <p:nvSpPr>
          <p:cNvPr id="6" name="Picture Placeholder 5">
            <a:extLst>
              <a:ext uri="{FF2B5EF4-FFF2-40B4-BE49-F238E27FC236}">
                <a16:creationId xmlns:a16="http://schemas.microsoft.com/office/drawing/2014/main" id="{AF7371C5-7F0A-434A-A2A8-B68F573D274E}"/>
              </a:ext>
            </a:extLst>
          </p:cNvPr>
          <p:cNvSpPr>
            <a:spLocks noGrp="1"/>
          </p:cNvSpPr>
          <p:nvPr>
            <p:ph type="pic" sz="quarter" idx="25" hasCustomPrompt="1"/>
          </p:nvPr>
        </p:nvSpPr>
        <p:spPr>
          <a:xfrm>
            <a:off x="19800777" y="25532961"/>
            <a:ext cx="7689617" cy="11318174"/>
          </a:xfrm>
          <a:noFill/>
        </p:spPr>
        <p:txBody>
          <a:bodyPr/>
          <a:lstStyle>
            <a:lvl1pPr algn="ctr">
              <a:defRPr b="0"/>
            </a:lvl1pPr>
          </a:lstStyle>
          <a:p>
            <a:r>
              <a:rPr lang="da-DK" dirty="0"/>
              <a:t>Vælg pladsholderen og indsæt billede via Templafy/Skyfish eller ikon eller logo via Templafy/Billeder</a:t>
            </a:r>
          </a:p>
          <a:p>
            <a:endParaRPr lang="da-DK" dirty="0"/>
          </a:p>
        </p:txBody>
      </p:sp>
      <p:sp>
        <p:nvSpPr>
          <p:cNvPr id="24" name="Text Placeholder 23">
            <a:extLst>
              <a:ext uri="{FF2B5EF4-FFF2-40B4-BE49-F238E27FC236}">
                <a16:creationId xmlns:a16="http://schemas.microsoft.com/office/drawing/2014/main" id="{A616C494-2704-4375-BCF7-0037FC2B5259}"/>
              </a:ext>
            </a:extLst>
          </p:cNvPr>
          <p:cNvSpPr>
            <a:spLocks noGrp="1"/>
          </p:cNvSpPr>
          <p:nvPr>
            <p:ph type="body" sz="quarter" idx="18"/>
          </p:nvPr>
        </p:nvSpPr>
        <p:spPr>
          <a:xfrm>
            <a:off x="1242946" y="15137418"/>
            <a:ext cx="7689621" cy="929907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6" name="Text Placeholder 25">
            <a:extLst>
              <a:ext uri="{FF2B5EF4-FFF2-40B4-BE49-F238E27FC236}">
                <a16:creationId xmlns:a16="http://schemas.microsoft.com/office/drawing/2014/main" id="{86CCE139-F711-4616-A047-E2CE4A269693}"/>
              </a:ext>
            </a:extLst>
          </p:cNvPr>
          <p:cNvSpPr>
            <a:spLocks noGrp="1"/>
          </p:cNvSpPr>
          <p:nvPr>
            <p:ph type="body" sz="quarter" idx="19"/>
          </p:nvPr>
        </p:nvSpPr>
        <p:spPr>
          <a:xfrm>
            <a:off x="10521861" y="15137418"/>
            <a:ext cx="7689621" cy="9299072"/>
          </a:xfrm>
        </p:spPr>
        <p:txBody>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2" name="Content Placeholder 31">
            <a:extLst>
              <a:ext uri="{FF2B5EF4-FFF2-40B4-BE49-F238E27FC236}">
                <a16:creationId xmlns:a16="http://schemas.microsoft.com/office/drawing/2014/main" id="{79F26FDA-60C9-4114-B133-79D6F25D22AA}"/>
              </a:ext>
            </a:extLst>
          </p:cNvPr>
          <p:cNvSpPr>
            <a:spLocks noGrp="1"/>
          </p:cNvSpPr>
          <p:nvPr>
            <p:ph sz="quarter" idx="22" hasCustomPrompt="1"/>
          </p:nvPr>
        </p:nvSpPr>
        <p:spPr>
          <a:xfrm>
            <a:off x="19800772" y="15137418"/>
            <a:ext cx="7689621" cy="9299072"/>
          </a:xfrm>
        </p:spPr>
        <p:txBody>
          <a:bodyPr/>
          <a:lstStyle>
            <a:lvl1pPr>
              <a:defRPr/>
            </a:lvl1pPr>
          </a:lstStyle>
          <a:p>
            <a:pPr lvl="0"/>
            <a:r>
              <a:rPr lang="da-DK" dirty="0"/>
              <a:t>Graf/tabel</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4" name="Text Placeholder 33">
            <a:extLst>
              <a:ext uri="{FF2B5EF4-FFF2-40B4-BE49-F238E27FC236}">
                <a16:creationId xmlns:a16="http://schemas.microsoft.com/office/drawing/2014/main" id="{5FD9DB43-EA6E-4E55-8CF0-8D9937651ECA}"/>
              </a:ext>
            </a:extLst>
          </p:cNvPr>
          <p:cNvSpPr>
            <a:spLocks noGrp="1"/>
          </p:cNvSpPr>
          <p:nvPr>
            <p:ph type="body" sz="quarter" idx="23" hasCustomPrompt="1"/>
          </p:nvPr>
        </p:nvSpPr>
        <p:spPr>
          <a:xfrm>
            <a:off x="1244226" y="37153024"/>
            <a:ext cx="16967254" cy="977640"/>
          </a:xfrm>
        </p:spPr>
        <p:txBody>
          <a:bodyPr/>
          <a:lstStyle>
            <a:lvl1pPr>
              <a:spcAft>
                <a:spcPts val="0"/>
              </a:spcAft>
              <a:defRPr sz="2183" b="0"/>
            </a:lvl1pPr>
            <a:lvl2pPr>
              <a:spcAft>
                <a:spcPts val="0"/>
              </a:spcAft>
              <a:defRPr sz="2183"/>
            </a:lvl2pPr>
            <a:lvl3pPr marL="0" indent="0">
              <a:spcAft>
                <a:spcPts val="0"/>
              </a:spcAft>
              <a:buNone/>
              <a:defRPr/>
            </a:lvl3pPr>
          </a:lstStyle>
          <a:p>
            <a:pPr lvl="0"/>
            <a:r>
              <a:rPr lang="da-DK" dirty="0"/>
              <a:t>Billedtekst</a:t>
            </a:r>
          </a:p>
        </p:txBody>
      </p:sp>
      <p:sp>
        <p:nvSpPr>
          <p:cNvPr id="23" name="Text Placeholder 39">
            <a:extLst>
              <a:ext uri="{FF2B5EF4-FFF2-40B4-BE49-F238E27FC236}">
                <a16:creationId xmlns:a16="http://schemas.microsoft.com/office/drawing/2014/main" id="{FF11E692-9ADC-4AEE-966C-1A32B9F9239A}"/>
              </a:ext>
            </a:extLst>
          </p:cNvPr>
          <p:cNvSpPr>
            <a:spLocks noGrp="1"/>
          </p:cNvSpPr>
          <p:nvPr>
            <p:ph type="body" sz="quarter" idx="26" hasCustomPrompt="1"/>
          </p:nvPr>
        </p:nvSpPr>
        <p:spPr>
          <a:xfrm>
            <a:off x="19800777" y="37153024"/>
            <a:ext cx="7689617" cy="977640"/>
          </a:xfrm>
        </p:spPr>
        <p:txBody>
          <a:bodyPr/>
          <a:lstStyle>
            <a:lvl1pPr>
              <a:spcAft>
                <a:spcPts val="0"/>
              </a:spcAft>
              <a:defRPr sz="2183" b="0"/>
            </a:lvl1pPr>
            <a:lvl2pPr>
              <a:spcAft>
                <a:spcPts val="0"/>
              </a:spcAft>
              <a:defRPr sz="2183"/>
            </a:lvl2pPr>
            <a:lvl3pPr marL="0" indent="0">
              <a:spcAft>
                <a:spcPts val="0"/>
              </a:spcAft>
              <a:buNone/>
              <a:defRPr sz="2015"/>
            </a:lvl3pPr>
            <a:lvl4pPr>
              <a:spcAft>
                <a:spcPts val="0"/>
              </a:spcAft>
              <a:defRPr sz="2015"/>
            </a:lvl4pPr>
            <a:lvl5pPr>
              <a:spcAft>
                <a:spcPts val="0"/>
              </a:spcAft>
              <a:defRPr sz="2015"/>
            </a:lvl5pPr>
          </a:lstStyle>
          <a:p>
            <a:pPr lvl="0"/>
            <a:r>
              <a:rPr lang="da-DK" dirty="0"/>
              <a:t>Billedtekst</a:t>
            </a:r>
          </a:p>
        </p:txBody>
      </p:sp>
      <p:sp>
        <p:nvSpPr>
          <p:cNvPr id="29" name="Text Placeholder 44">
            <a:extLst>
              <a:ext uri="{FF2B5EF4-FFF2-40B4-BE49-F238E27FC236}">
                <a16:creationId xmlns:a16="http://schemas.microsoft.com/office/drawing/2014/main" id="{7337BDB8-5F52-4C2B-A5AF-E456B664E898}"/>
              </a:ext>
            </a:extLst>
          </p:cNvPr>
          <p:cNvSpPr>
            <a:spLocks noGrp="1"/>
          </p:cNvSpPr>
          <p:nvPr>
            <p:ph type="body" sz="quarter" idx="28" hasCustomPrompt="1"/>
          </p:nvPr>
        </p:nvSpPr>
        <p:spPr>
          <a:xfrm>
            <a:off x="1244224" y="39227133"/>
            <a:ext cx="7688341" cy="358743"/>
          </a:xfrm>
        </p:spPr>
        <p:txBody>
          <a:bodyPr/>
          <a:lstStyle>
            <a:lvl1pPr>
              <a:lnSpc>
                <a:spcPct val="100000"/>
              </a:lnSpc>
              <a:spcAft>
                <a:spcPts val="0"/>
              </a:spcAft>
              <a:defRPr sz="2015"/>
            </a:lvl1pPr>
            <a:lvl2pPr>
              <a:buNone/>
              <a:defRPr sz="2015"/>
            </a:lvl2pPr>
            <a:lvl3pPr>
              <a:defRPr sz="2015"/>
            </a:lvl3pPr>
            <a:lvl4pPr>
              <a:defRPr sz="2015"/>
            </a:lvl4pPr>
            <a:lvl5pPr>
              <a:defRPr sz="2015"/>
            </a:lvl5pPr>
          </a:lstStyle>
          <a:p>
            <a:pPr lvl="0"/>
            <a:r>
              <a:rPr lang="da-DK" dirty="0"/>
              <a:t>Samarbejdspartnere</a:t>
            </a:r>
          </a:p>
        </p:txBody>
      </p:sp>
      <p:sp>
        <p:nvSpPr>
          <p:cNvPr id="20" name="Date Placeholder 19">
            <a:extLst>
              <a:ext uri="{FF2B5EF4-FFF2-40B4-BE49-F238E27FC236}">
                <a16:creationId xmlns:a16="http://schemas.microsoft.com/office/drawing/2014/main" id="{15EC9D44-9BE8-4FF8-9FE5-0FD5476FB5BC}"/>
              </a:ext>
            </a:extLst>
          </p:cNvPr>
          <p:cNvSpPr>
            <a:spLocks noGrp="1"/>
          </p:cNvSpPr>
          <p:nvPr>
            <p:ph type="dt" sz="half" idx="15"/>
          </p:nvPr>
        </p:nvSpPr>
        <p:spPr/>
        <p:txBody>
          <a:bodyPr/>
          <a:lstStyle/>
          <a:p>
            <a:endParaRPr lang="da-DK" dirty="0"/>
          </a:p>
        </p:txBody>
      </p:sp>
      <p:sp>
        <p:nvSpPr>
          <p:cNvPr id="21" name="Footer Placeholder 20">
            <a:extLst>
              <a:ext uri="{FF2B5EF4-FFF2-40B4-BE49-F238E27FC236}">
                <a16:creationId xmlns:a16="http://schemas.microsoft.com/office/drawing/2014/main" id="{9EACA034-BA0F-49F2-8CC5-BAB40E149994}"/>
              </a:ext>
            </a:extLst>
          </p:cNvPr>
          <p:cNvSpPr>
            <a:spLocks noGrp="1"/>
          </p:cNvSpPr>
          <p:nvPr>
            <p:ph type="ftr" sz="quarter" idx="16"/>
          </p:nvPr>
        </p:nvSpPr>
        <p:spPr/>
        <p:txBody>
          <a:bodyPr/>
          <a:lstStyle/>
          <a:p>
            <a:r>
              <a:rPr lang="da-DK" dirty="0"/>
              <a:t>Indsæt via sidefod: Forsker, Syddansk Universitet/ </a:t>
            </a:r>
            <a:r>
              <a:rPr lang="da-DK" dirty="0" err="1"/>
              <a:t>Name</a:t>
            </a:r>
            <a:r>
              <a:rPr lang="da-DK" dirty="0"/>
              <a:t>, University of Southern Denmark</a:t>
            </a:r>
          </a:p>
        </p:txBody>
      </p:sp>
      <p:sp>
        <p:nvSpPr>
          <p:cNvPr id="22" name="Slide Number Placeholder 21">
            <a:extLst>
              <a:ext uri="{FF2B5EF4-FFF2-40B4-BE49-F238E27FC236}">
                <a16:creationId xmlns:a16="http://schemas.microsoft.com/office/drawing/2014/main" id="{5FB0129F-99E8-41D8-B9F8-7ADDB0C51CB7}"/>
              </a:ext>
            </a:extLst>
          </p:cNvPr>
          <p:cNvSpPr>
            <a:spLocks noGrp="1"/>
          </p:cNvSpPr>
          <p:nvPr>
            <p:ph type="sldNum" sz="quarter" idx="17"/>
          </p:nvPr>
        </p:nvSpPr>
        <p:spPr/>
        <p:txBody>
          <a:bodyPr/>
          <a:lstStyle/>
          <a:p>
            <a:fld id="{243D083C-813B-4EF1-9022-D19B331ACFAC}" type="slidenum">
              <a:rPr lang="da-DK" smtClean="0"/>
              <a:pPr/>
              <a:t>‹#›</a:t>
            </a:fld>
            <a:endParaRPr lang="da-DK" dirty="0"/>
          </a:p>
        </p:txBody>
      </p:sp>
      <p:sp>
        <p:nvSpPr>
          <p:cNvPr id="19" name="Content Placeholder 7">
            <a:extLst>
              <a:ext uri="{FF2B5EF4-FFF2-40B4-BE49-F238E27FC236}">
                <a16:creationId xmlns:a16="http://schemas.microsoft.com/office/drawing/2014/main" id="{178DC7DA-645B-4C84-8EFF-1093247F80AD}"/>
              </a:ext>
            </a:extLst>
          </p:cNvPr>
          <p:cNvSpPr>
            <a:spLocks noGrp="1"/>
          </p:cNvSpPr>
          <p:nvPr>
            <p:ph sz="quarter" idx="29" hasCustomPrompt="1"/>
          </p:nvPr>
        </p:nvSpPr>
        <p:spPr>
          <a:xfrm>
            <a:off x="1209513" y="40409300"/>
            <a:ext cx="3035799" cy="1172965"/>
          </a:xfrm>
        </p:spPr>
        <p:txBody>
          <a:bodyPr wrap="none" tIns="792000"/>
          <a:lstStyle>
            <a:lvl1pPr>
              <a:defRPr sz="2015"/>
            </a:lvl1pPr>
          </a:lstStyle>
          <a:p>
            <a:pPr lvl="0"/>
            <a:r>
              <a:rPr lang="da-DK" dirty="0"/>
              <a:t>Indsæt logoer: Vælg pladsholderen, indsæt logo via Templafy/Billeder</a:t>
            </a:r>
          </a:p>
        </p:txBody>
      </p:sp>
      <p:sp>
        <p:nvSpPr>
          <p:cNvPr id="27" name="Content Placeholder 7">
            <a:extLst>
              <a:ext uri="{FF2B5EF4-FFF2-40B4-BE49-F238E27FC236}">
                <a16:creationId xmlns:a16="http://schemas.microsoft.com/office/drawing/2014/main" id="{742795BD-7306-4C33-B166-CEF64E4501CD}"/>
              </a:ext>
            </a:extLst>
          </p:cNvPr>
          <p:cNvSpPr>
            <a:spLocks noGrp="1"/>
          </p:cNvSpPr>
          <p:nvPr>
            <p:ph sz="quarter" idx="30" hasCustomPrompt="1"/>
          </p:nvPr>
        </p:nvSpPr>
        <p:spPr>
          <a:xfrm>
            <a:off x="4669844" y="40403908"/>
            <a:ext cx="3035799" cy="1172965"/>
          </a:xfrm>
        </p:spPr>
        <p:txBody>
          <a:bodyPr wrap="none" tIns="0" bIns="1224000"/>
          <a:lstStyle>
            <a:lvl1pPr>
              <a:defRPr sz="2015"/>
            </a:lvl1pPr>
          </a:lstStyle>
          <a:p>
            <a:pPr lvl="0"/>
            <a:r>
              <a:rPr lang="da-DK"/>
              <a:t>Indsæt logo</a:t>
            </a:r>
            <a:endParaRPr lang="da-DK" dirty="0"/>
          </a:p>
        </p:txBody>
      </p:sp>
      <p:sp>
        <p:nvSpPr>
          <p:cNvPr id="28" name="Content Placeholder 7">
            <a:extLst>
              <a:ext uri="{FF2B5EF4-FFF2-40B4-BE49-F238E27FC236}">
                <a16:creationId xmlns:a16="http://schemas.microsoft.com/office/drawing/2014/main" id="{73C4409A-F7A2-4671-B771-920CA3EA69E9}"/>
              </a:ext>
            </a:extLst>
          </p:cNvPr>
          <p:cNvSpPr>
            <a:spLocks noGrp="1"/>
          </p:cNvSpPr>
          <p:nvPr>
            <p:ph sz="quarter" idx="31" hasCustomPrompt="1"/>
          </p:nvPr>
        </p:nvSpPr>
        <p:spPr>
          <a:xfrm>
            <a:off x="8130172" y="40409300"/>
            <a:ext cx="3035799" cy="1172965"/>
          </a:xfrm>
        </p:spPr>
        <p:txBody>
          <a:bodyPr wrap="none" tIns="0" bIns="1224000"/>
          <a:lstStyle>
            <a:lvl1pPr>
              <a:defRPr sz="2015"/>
            </a:lvl1pPr>
          </a:lstStyle>
          <a:p>
            <a:pPr lvl="0"/>
            <a:r>
              <a:rPr lang="da-DK"/>
              <a:t>Indsæt logo</a:t>
            </a:r>
            <a:endParaRPr lang="da-DK" dirty="0"/>
          </a:p>
        </p:txBody>
      </p:sp>
      <p:sp>
        <p:nvSpPr>
          <p:cNvPr id="38" name="text" descr="{&quot;templafy&quot;:{&quot;id&quot;:&quot;a4b2f8d4-84e8-4f54-9526-7e5a09553bea&quot;}}" title="UserProfile.Institut.InstituteDCU_{{DocumentLanguage}}">
            <a:extLst>
              <a:ext uri="{FF2B5EF4-FFF2-40B4-BE49-F238E27FC236}">
                <a16:creationId xmlns:a16="http://schemas.microsoft.com/office/drawing/2014/main" id="{438E2A05-31D7-4E23-F00A-ECE239F86610}"/>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spTree>
    <p:extLst>
      <p:ext uri="{BB962C8B-B14F-4D97-AF65-F5344CB8AC3E}">
        <p14:creationId xmlns:p14="http://schemas.microsoft.com/office/powerpoint/2010/main" val="1425246379"/>
      </p:ext>
    </p:extLst>
  </p:cSld>
  <p:clrMapOvr>
    <a:masterClrMapping/>
  </p:clrMapOvr>
  <p:extLst>
    <p:ext uri="{DCECCB84-F9BA-43D5-87BE-67443E8EF086}">
      <p15:sldGuideLst xmlns:p15="http://schemas.microsoft.com/office/powerpoint/2012/main">
        <p15:guide id="1" orient="horz" pos="331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ser guide">
    <p:spTree>
      <p:nvGrpSpPr>
        <p:cNvPr id="1" name=""/>
        <p:cNvGrpSpPr/>
        <p:nvPr/>
      </p:nvGrpSpPr>
      <p:grpSpPr>
        <a:xfrm>
          <a:off x="0" y="0"/>
          <a:ext cx="0" cy="0"/>
          <a:chOff x="0" y="0"/>
          <a:chExt cx="0" cy="0"/>
        </a:xfrm>
      </p:grpSpPr>
      <p:sp>
        <p:nvSpPr>
          <p:cNvPr id="14" name="Text Box 2">
            <a:extLst>
              <a:ext uri="{FF2B5EF4-FFF2-40B4-BE49-F238E27FC236}">
                <a16:creationId xmlns:a16="http://schemas.microsoft.com/office/drawing/2014/main" id="{D8C6ED76-B595-47E9-A56A-9FE4FE8C10B9}"/>
              </a:ext>
            </a:extLst>
          </p:cNvPr>
          <p:cNvSpPr txBox="1">
            <a:spLocks noChangeArrowheads="1"/>
          </p:cNvSpPr>
          <p:nvPr userDrawn="1"/>
        </p:nvSpPr>
        <p:spPr bwMode="auto">
          <a:xfrm>
            <a:off x="10519827" y="6870609"/>
            <a:ext cx="7395352" cy="1549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4185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2015"/>
              </a:spcBef>
              <a:spcAft>
                <a:spcPts val="1008"/>
              </a:spcAft>
              <a:defRPr/>
            </a:pPr>
            <a:r>
              <a:rPr lang="da-DK" sz="3359" b="1" dirty="0" err="1">
                <a:solidFill>
                  <a:srgbClr val="000000"/>
                </a:solidFill>
                <a:latin typeface="Arial" panose="020B0604020202020204" pitchFamily="34" charset="0"/>
                <a:ea typeface="Times New Roman" panose="02020603050405020304" pitchFamily="18" charset="0"/>
              </a:rPr>
              <a:t>Insert</a:t>
            </a:r>
            <a:r>
              <a:rPr lang="da-DK" sz="3359" b="1" dirty="0">
                <a:solidFill>
                  <a:srgbClr val="000000"/>
                </a:solidFill>
                <a:latin typeface="Arial" panose="020B0604020202020204" pitchFamily="34" charset="0"/>
                <a:ea typeface="Times New Roman" panose="02020603050405020304" pitchFamily="18" charset="0"/>
              </a:rPr>
              <a:t> a New Slide</a:t>
            </a:r>
            <a:endParaRPr lang="da-DK" sz="3359" b="1" noProof="1">
              <a:solidFill>
                <a:schemeClr val="tx1"/>
              </a:solidFill>
              <a:latin typeface="Arial" panose="020B0604020202020204" pitchFamily="34" charset="0"/>
              <a:cs typeface="Arial" panose="020B0604020202020204" pitchFamily="34" charset="0"/>
            </a:endParaRP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1. </a:t>
            </a:r>
            <a:r>
              <a:rPr lang="da-DK" altLang="da-DK" sz="3359" noProof="1">
                <a:solidFill>
                  <a:schemeClr val="tx1"/>
                </a:solidFill>
                <a:latin typeface="Arial" panose="020B0604020202020204" pitchFamily="34" charset="0"/>
                <a:cs typeface="Arial" panose="020B0604020202020204" pitchFamily="34" charset="0"/>
              </a:rPr>
              <a:t>Click on the </a:t>
            </a:r>
            <a:r>
              <a:rPr lang="da-DK" altLang="da-DK" sz="3359" b="1" noProof="1">
                <a:solidFill>
                  <a:schemeClr val="tx1"/>
                </a:solidFill>
                <a:latin typeface="Arial" panose="020B0604020202020204" pitchFamily="34" charset="0"/>
                <a:cs typeface="Arial" panose="020B0604020202020204" pitchFamily="34" charset="0"/>
              </a:rPr>
              <a:t>Home </a:t>
            </a:r>
            <a:r>
              <a:rPr lang="da-DK" altLang="da-DK" sz="3359" b="0" noProof="1">
                <a:solidFill>
                  <a:schemeClr val="tx1"/>
                </a:solidFill>
                <a:latin typeface="Arial" panose="020B0604020202020204" pitchFamily="34" charset="0"/>
                <a:cs typeface="Arial" panose="020B0604020202020204" pitchFamily="34" charset="0"/>
              </a:rPr>
              <a:t>tab</a:t>
            </a:r>
            <a:endParaRPr lang="da-DK" altLang="da-DK" sz="3359" b="0" strike="sngStrike" noProof="1">
              <a:solidFill>
                <a:schemeClr val="tx1"/>
              </a:solidFill>
              <a:latin typeface="Arial" panose="020B0604020202020204" pitchFamily="34" charset="0"/>
              <a:cs typeface="Arial" panose="020B0604020202020204" pitchFamily="34" charset="0"/>
            </a:endParaRP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2. </a:t>
            </a:r>
            <a:r>
              <a:rPr lang="da-DK" altLang="da-DK" sz="3359" noProof="1">
                <a:solidFill>
                  <a:schemeClr val="tx1"/>
                </a:solidFill>
                <a:latin typeface="Arial" panose="020B0604020202020204" pitchFamily="34" charset="0"/>
                <a:cs typeface="Arial" panose="020B0604020202020204" pitchFamily="34" charset="0"/>
              </a:rPr>
              <a:t>Click on the </a:t>
            </a:r>
            <a:r>
              <a:rPr lang="da-DK" altLang="da-DK" sz="3359" b="1" baseline="0" noProof="1">
                <a:solidFill>
                  <a:schemeClr val="tx1"/>
                </a:solidFill>
                <a:latin typeface="Arial" panose="020B0604020202020204" pitchFamily="34" charset="0"/>
                <a:cs typeface="Arial" panose="020B0604020202020204" pitchFamily="34" charset="0"/>
              </a:rPr>
              <a:t>New Slide </a:t>
            </a:r>
            <a:r>
              <a:rPr lang="da-DK" altLang="da-DK" sz="3359" noProof="1">
                <a:solidFill>
                  <a:schemeClr val="tx1"/>
                </a:solidFill>
                <a:latin typeface="Arial" panose="020B0604020202020204" pitchFamily="34" charset="0"/>
                <a:cs typeface="Arial" panose="020B0604020202020204" pitchFamily="34" charset="0"/>
              </a:rPr>
              <a:t>to </a:t>
            </a:r>
            <a:br>
              <a:rPr lang="da-DK" altLang="da-DK" sz="3359" noProof="1">
                <a:solidFill>
                  <a:schemeClr val="tx1"/>
                </a:solidFill>
                <a:latin typeface="Arial" panose="020B0604020202020204" pitchFamily="34" charset="0"/>
                <a:cs typeface="Arial" panose="020B0604020202020204" pitchFamily="34" charset="0"/>
              </a:rPr>
            </a:br>
            <a:r>
              <a:rPr lang="da-DK" altLang="da-DK" sz="3359" noProof="1">
                <a:solidFill>
                  <a:schemeClr val="tx1"/>
                </a:solidFill>
                <a:latin typeface="Arial" panose="020B0604020202020204" pitchFamily="34" charset="0"/>
                <a:cs typeface="Arial" panose="020B0604020202020204" pitchFamily="34" charset="0"/>
              </a:rPr>
              <a:t>insert new slide</a:t>
            </a:r>
          </a:p>
          <a:p>
            <a:pPr eaLnBrk="1" hangingPunct="1">
              <a:spcAft>
                <a:spcPts val="1008"/>
              </a:spcAft>
              <a:defRPr/>
            </a:pPr>
            <a:br>
              <a:rPr lang="da-DK" sz="3359" b="1" dirty="0">
                <a:solidFill>
                  <a:srgbClr val="000000"/>
                </a:solidFill>
                <a:latin typeface="Arial" panose="020B0604020202020204" pitchFamily="34" charset="0"/>
                <a:ea typeface="Times New Roman" panose="02020603050405020304" pitchFamily="18" charset="0"/>
              </a:rPr>
            </a:br>
            <a:r>
              <a:rPr lang="da-DK" sz="3359" b="1" dirty="0">
                <a:solidFill>
                  <a:srgbClr val="000000"/>
                </a:solidFill>
                <a:latin typeface="Arial" panose="020B0604020202020204" pitchFamily="34" charset="0"/>
                <a:ea typeface="Times New Roman" panose="02020603050405020304" pitchFamily="18" charset="0"/>
              </a:rPr>
              <a:t>Change Slide Layout</a:t>
            </a:r>
            <a:endParaRPr lang="da-DK" altLang="da-DK" sz="3359" noProof="1">
              <a:solidFill>
                <a:schemeClr val="tx1"/>
              </a:solidFill>
              <a:latin typeface="Arial" panose="020B0604020202020204" pitchFamily="34" charset="0"/>
              <a:cs typeface="Arial" panose="020B0604020202020204" pitchFamily="34" charset="0"/>
            </a:endParaRPr>
          </a:p>
          <a:p>
            <a:pPr marL="0" indent="0">
              <a:spcAft>
                <a:spcPts val="1008"/>
              </a:spcAft>
              <a:buFont typeface="+mj-lt"/>
              <a:buNone/>
            </a:pPr>
            <a:r>
              <a:rPr lang="da-DK" sz="3359" b="1" dirty="0">
                <a:solidFill>
                  <a:srgbClr val="000000"/>
                </a:solidFill>
                <a:latin typeface="Arial" panose="020B0604020202020204" pitchFamily="34" charset="0"/>
                <a:ea typeface="Times New Roman" panose="02020603050405020304" pitchFamily="18" charset="0"/>
              </a:rPr>
              <a:t>1. </a:t>
            </a:r>
            <a:r>
              <a:rPr lang="da-DK" sz="3359" dirty="0" err="1">
                <a:solidFill>
                  <a:srgbClr val="000000"/>
                </a:solidFill>
                <a:latin typeface="Arial" panose="020B0604020202020204" pitchFamily="34" charset="0"/>
                <a:ea typeface="Times New Roman" panose="02020603050405020304" pitchFamily="18" charset="0"/>
              </a:rPr>
              <a:t>Click</a:t>
            </a:r>
            <a:r>
              <a:rPr lang="da-DK" sz="3359" dirty="0">
                <a:solidFill>
                  <a:srgbClr val="000000"/>
                </a:solidFill>
                <a:latin typeface="Arial" panose="020B0604020202020204" pitchFamily="34" charset="0"/>
                <a:ea typeface="Times New Roman" panose="02020603050405020304" pitchFamily="18" charset="0"/>
              </a:rPr>
              <a:t> on the </a:t>
            </a:r>
            <a:r>
              <a:rPr lang="da-DK" sz="3359" dirty="0" err="1">
                <a:solidFill>
                  <a:srgbClr val="000000"/>
                </a:solidFill>
                <a:latin typeface="Arial" panose="020B0604020202020204" pitchFamily="34" charset="0"/>
                <a:ea typeface="Times New Roman" panose="02020603050405020304" pitchFamily="18" charset="0"/>
              </a:rPr>
              <a:t>arrow</a:t>
            </a:r>
            <a:r>
              <a:rPr lang="da-DK" sz="3359" dirty="0">
                <a:solidFill>
                  <a:srgbClr val="000000"/>
                </a:solidFill>
                <a:latin typeface="Arial" panose="020B0604020202020204" pitchFamily="34" charset="0"/>
                <a:ea typeface="Times New Roman" panose="02020603050405020304" pitchFamily="18" charset="0"/>
              </a:rPr>
              <a:t> </a:t>
            </a:r>
            <a:r>
              <a:rPr lang="da-DK" sz="3359" dirty="0" err="1">
                <a:solidFill>
                  <a:srgbClr val="000000"/>
                </a:solidFill>
                <a:latin typeface="Arial" panose="020B0604020202020204" pitchFamily="34" charset="0"/>
                <a:ea typeface="Times New Roman" panose="02020603050405020304" pitchFamily="18" charset="0"/>
              </a:rPr>
              <a:t>next</a:t>
            </a:r>
            <a:r>
              <a:rPr lang="da-DK" sz="3359" dirty="0">
                <a:solidFill>
                  <a:srgbClr val="000000"/>
                </a:solidFill>
                <a:latin typeface="Arial" panose="020B0604020202020204" pitchFamily="34" charset="0"/>
                <a:ea typeface="Times New Roman" panose="02020603050405020304" pitchFamily="18" charset="0"/>
              </a:rPr>
              <a:t> </a:t>
            </a:r>
            <a:br>
              <a:rPr lang="da-DK" sz="3359" dirty="0">
                <a:solidFill>
                  <a:srgbClr val="000000"/>
                </a:solidFill>
                <a:latin typeface="Arial" panose="020B0604020202020204" pitchFamily="34" charset="0"/>
                <a:ea typeface="Times New Roman" panose="02020603050405020304" pitchFamily="18" charset="0"/>
              </a:rPr>
            </a:br>
            <a:r>
              <a:rPr lang="da-DK" sz="3359" dirty="0">
                <a:solidFill>
                  <a:srgbClr val="000000"/>
                </a:solidFill>
                <a:latin typeface="Arial" panose="020B0604020202020204" pitchFamily="34" charset="0"/>
                <a:ea typeface="Times New Roman" panose="02020603050405020304" pitchFamily="18" charset="0"/>
              </a:rPr>
              <a:t>to </a:t>
            </a:r>
            <a:r>
              <a:rPr lang="da-DK" sz="3359" b="1" dirty="0">
                <a:solidFill>
                  <a:srgbClr val="000000"/>
                </a:solidFill>
                <a:latin typeface="Arial" panose="020B0604020202020204" pitchFamily="34" charset="0"/>
                <a:ea typeface="Times New Roman" panose="02020603050405020304" pitchFamily="18" charset="0"/>
              </a:rPr>
              <a:t>Layout </a:t>
            </a:r>
            <a:r>
              <a:rPr lang="da-DK" sz="3359" dirty="0">
                <a:solidFill>
                  <a:srgbClr val="000000"/>
                </a:solidFill>
                <a:latin typeface="Arial" panose="020B0604020202020204" pitchFamily="34" charset="0"/>
                <a:ea typeface="Times New Roman" panose="02020603050405020304" pitchFamily="18" charset="0"/>
              </a:rPr>
              <a:t>to view a </a:t>
            </a:r>
            <a:r>
              <a:rPr lang="da-DK" sz="3359" dirty="0" err="1">
                <a:solidFill>
                  <a:srgbClr val="000000"/>
                </a:solidFill>
                <a:latin typeface="Arial" panose="020B0604020202020204" pitchFamily="34" charset="0"/>
                <a:ea typeface="Times New Roman" panose="02020603050405020304" pitchFamily="18" charset="0"/>
              </a:rPr>
              <a:t>dropdown</a:t>
            </a:r>
            <a:r>
              <a:rPr lang="da-DK" sz="3359" dirty="0">
                <a:solidFill>
                  <a:srgbClr val="000000"/>
                </a:solidFill>
                <a:latin typeface="Arial" panose="020B0604020202020204" pitchFamily="34" charset="0"/>
                <a:ea typeface="Times New Roman" panose="02020603050405020304" pitchFamily="18" charset="0"/>
              </a:rPr>
              <a:t> </a:t>
            </a:r>
            <a:br>
              <a:rPr lang="da-DK" sz="3359" dirty="0">
                <a:solidFill>
                  <a:srgbClr val="000000"/>
                </a:solidFill>
                <a:latin typeface="Arial" panose="020B0604020202020204" pitchFamily="34" charset="0"/>
                <a:ea typeface="Times New Roman" panose="02020603050405020304" pitchFamily="18" charset="0"/>
              </a:rPr>
            </a:br>
            <a:r>
              <a:rPr lang="da-DK" sz="3359" dirty="0">
                <a:solidFill>
                  <a:srgbClr val="000000"/>
                </a:solidFill>
                <a:latin typeface="Arial" panose="020B0604020202020204" pitchFamily="34" charset="0"/>
                <a:ea typeface="Times New Roman" panose="02020603050405020304" pitchFamily="18" charset="0"/>
              </a:rPr>
              <a:t>menu of </a:t>
            </a:r>
            <a:r>
              <a:rPr lang="da-DK" sz="3359" dirty="0" err="1">
                <a:solidFill>
                  <a:srgbClr val="000000"/>
                </a:solidFill>
                <a:latin typeface="Arial" panose="020B0604020202020204" pitchFamily="34" charset="0"/>
                <a:ea typeface="Times New Roman" panose="02020603050405020304" pitchFamily="18" charset="0"/>
              </a:rPr>
              <a:t>possible</a:t>
            </a:r>
            <a:r>
              <a:rPr lang="da-DK" sz="3359" dirty="0">
                <a:solidFill>
                  <a:srgbClr val="000000"/>
                </a:solidFill>
                <a:latin typeface="Arial" panose="020B0604020202020204" pitchFamily="34" charset="0"/>
                <a:ea typeface="Times New Roman" panose="02020603050405020304" pitchFamily="18" charset="0"/>
              </a:rPr>
              <a:t> slide layouts</a:t>
            </a:r>
            <a:endParaRPr lang="da-DK" sz="3359" dirty="0">
              <a:latin typeface="Times New Roman" panose="02020603050405020304" pitchFamily="18" charset="0"/>
              <a:ea typeface="Times New Roman" panose="02020603050405020304" pitchFamily="18" charset="0"/>
            </a:endParaRPr>
          </a:p>
          <a:p>
            <a:pPr marL="0" indent="0">
              <a:spcAft>
                <a:spcPts val="1008"/>
              </a:spcAft>
              <a:buFont typeface="+mj-lt"/>
              <a:buNone/>
            </a:pPr>
            <a:r>
              <a:rPr lang="da-DK" sz="3359" b="1" dirty="0">
                <a:solidFill>
                  <a:srgbClr val="000000"/>
                </a:solidFill>
                <a:latin typeface="Arial" panose="020B0604020202020204" pitchFamily="34" charset="0"/>
                <a:ea typeface="Times New Roman" panose="02020603050405020304" pitchFamily="18" charset="0"/>
              </a:rPr>
              <a:t>2. </a:t>
            </a:r>
            <a:r>
              <a:rPr lang="da-DK" sz="3359" dirty="0" err="1">
                <a:solidFill>
                  <a:srgbClr val="000000"/>
                </a:solidFill>
                <a:latin typeface="Arial" panose="020B0604020202020204" pitchFamily="34" charset="0"/>
                <a:ea typeface="Times New Roman" panose="02020603050405020304" pitchFamily="18" charset="0"/>
              </a:rPr>
              <a:t>Click</a:t>
            </a:r>
            <a:r>
              <a:rPr lang="da-DK" sz="3359" dirty="0">
                <a:solidFill>
                  <a:srgbClr val="000000"/>
                </a:solidFill>
                <a:latin typeface="Arial" panose="020B0604020202020204" pitchFamily="34" charset="0"/>
                <a:ea typeface="Times New Roman" panose="02020603050405020304" pitchFamily="18" charset="0"/>
              </a:rPr>
              <a:t> on the layout </a:t>
            </a:r>
            <a:r>
              <a:rPr lang="da-DK" sz="3359" dirty="0" err="1">
                <a:solidFill>
                  <a:srgbClr val="000000"/>
                </a:solidFill>
                <a:latin typeface="Arial" panose="020B0604020202020204" pitchFamily="34" charset="0"/>
                <a:ea typeface="Times New Roman" panose="02020603050405020304" pitchFamily="18" charset="0"/>
              </a:rPr>
              <a:t>you</a:t>
            </a:r>
            <a:r>
              <a:rPr lang="da-DK" sz="3359" dirty="0">
                <a:solidFill>
                  <a:srgbClr val="000000"/>
                </a:solidFill>
                <a:latin typeface="Arial" panose="020B0604020202020204" pitchFamily="34" charset="0"/>
                <a:ea typeface="Times New Roman" panose="02020603050405020304" pitchFamily="18" charset="0"/>
              </a:rPr>
              <a:t> </a:t>
            </a:r>
            <a:r>
              <a:rPr lang="da-DK" sz="3359" dirty="0" err="1">
                <a:solidFill>
                  <a:srgbClr val="000000"/>
                </a:solidFill>
                <a:latin typeface="Arial" panose="020B0604020202020204" pitchFamily="34" charset="0"/>
                <a:ea typeface="Times New Roman" panose="02020603050405020304" pitchFamily="18" charset="0"/>
              </a:rPr>
              <a:t>prefer</a:t>
            </a:r>
            <a:r>
              <a:rPr lang="da-DK" sz="3359" dirty="0">
                <a:solidFill>
                  <a:srgbClr val="000000"/>
                </a:solidFill>
                <a:latin typeface="Arial" panose="020B0604020202020204" pitchFamily="34" charset="0"/>
                <a:ea typeface="Times New Roman" panose="02020603050405020304" pitchFamily="18" charset="0"/>
              </a:rPr>
              <a:t> and it </a:t>
            </a:r>
            <a:r>
              <a:rPr lang="da-DK" sz="3359" dirty="0" err="1">
                <a:solidFill>
                  <a:srgbClr val="000000"/>
                </a:solidFill>
                <a:latin typeface="Arial" panose="020B0604020202020204" pitchFamily="34" charset="0"/>
                <a:ea typeface="Times New Roman" panose="02020603050405020304" pitchFamily="18" charset="0"/>
              </a:rPr>
              <a:t>will</a:t>
            </a:r>
            <a:r>
              <a:rPr lang="da-DK" sz="3359" dirty="0">
                <a:solidFill>
                  <a:srgbClr val="000000"/>
                </a:solidFill>
                <a:latin typeface="Arial" panose="020B0604020202020204" pitchFamily="34" charset="0"/>
                <a:ea typeface="Times New Roman" panose="02020603050405020304" pitchFamily="18" charset="0"/>
              </a:rPr>
              <a:t> </a:t>
            </a:r>
            <a:r>
              <a:rPr lang="da-DK" sz="3359" dirty="0" err="1">
                <a:solidFill>
                  <a:srgbClr val="000000"/>
                </a:solidFill>
                <a:latin typeface="Arial" panose="020B0604020202020204" pitchFamily="34" charset="0"/>
                <a:ea typeface="Times New Roman" panose="02020603050405020304" pitchFamily="18" charset="0"/>
              </a:rPr>
              <a:t>be</a:t>
            </a:r>
            <a:r>
              <a:rPr lang="da-DK" sz="3359" dirty="0">
                <a:solidFill>
                  <a:srgbClr val="000000"/>
                </a:solidFill>
                <a:latin typeface="Arial" panose="020B0604020202020204" pitchFamily="34" charset="0"/>
                <a:ea typeface="Times New Roman" panose="02020603050405020304" pitchFamily="18" charset="0"/>
              </a:rPr>
              <a:t> </a:t>
            </a:r>
            <a:r>
              <a:rPr lang="da-DK" sz="3359" dirty="0" err="1">
                <a:solidFill>
                  <a:srgbClr val="000000"/>
                </a:solidFill>
                <a:latin typeface="Arial" panose="020B0604020202020204" pitchFamily="34" charset="0"/>
                <a:ea typeface="Times New Roman" panose="02020603050405020304" pitchFamily="18" charset="0"/>
              </a:rPr>
              <a:t>applied</a:t>
            </a:r>
            <a:r>
              <a:rPr lang="da-DK" sz="3359" dirty="0">
                <a:solidFill>
                  <a:srgbClr val="000000"/>
                </a:solidFill>
                <a:latin typeface="Arial" panose="020B0604020202020204" pitchFamily="34" charset="0"/>
                <a:ea typeface="Times New Roman" panose="02020603050405020304" pitchFamily="18" charset="0"/>
              </a:rPr>
              <a:t> to the new slide</a:t>
            </a:r>
          </a:p>
          <a:p>
            <a:pPr marL="0" indent="0">
              <a:spcAft>
                <a:spcPts val="0"/>
              </a:spcAft>
              <a:buFont typeface="+mj-lt"/>
              <a:buNone/>
            </a:pPr>
            <a:endParaRPr lang="da-DK" sz="3359" dirty="0">
              <a:solidFill>
                <a:srgbClr val="000000"/>
              </a:solidFill>
              <a:latin typeface="Arial" panose="020B0604020202020204" pitchFamily="34" charset="0"/>
              <a:ea typeface="Times New Roman" panose="02020603050405020304" pitchFamily="18" charset="0"/>
            </a:endParaRPr>
          </a:p>
          <a:p>
            <a:pPr eaLnBrk="1" hangingPunct="1">
              <a:spcAft>
                <a:spcPts val="1008"/>
              </a:spcAft>
              <a:defRPr/>
            </a:pPr>
            <a:r>
              <a:rPr lang="da-DK" sz="3359" b="1" noProof="1">
                <a:solidFill>
                  <a:schemeClr val="tx1"/>
                </a:solidFill>
                <a:latin typeface="Arial" panose="020B0604020202020204" pitchFamily="34" charset="0"/>
                <a:cs typeface="Arial" panose="020B0604020202020204" pitchFamily="34" charset="0"/>
              </a:rPr>
              <a:t>Insert picture</a:t>
            </a:r>
          </a:p>
          <a:p>
            <a:pPr eaLnBrk="1" hangingPunct="1">
              <a:spcAft>
                <a:spcPts val="1008"/>
              </a:spcAft>
              <a:defRPr/>
            </a:pPr>
            <a:r>
              <a:rPr lang="da-DK" altLang="da-DK" sz="3359" b="0" noProof="1">
                <a:solidFill>
                  <a:schemeClr val="tx1"/>
                </a:solidFill>
                <a:latin typeface="Arial" panose="020B0604020202020204" pitchFamily="34" charset="0"/>
                <a:cs typeface="Arial" panose="020B0604020202020204" pitchFamily="34" charset="0"/>
              </a:rPr>
              <a:t>On slides with picture placeholder,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click on the icon and choose </a:t>
            </a:r>
            <a:r>
              <a:rPr lang="da-DK" altLang="da-DK" sz="3359" b="1" noProof="1">
                <a:solidFill>
                  <a:schemeClr val="tx1"/>
                </a:solidFill>
                <a:latin typeface="Arial" panose="020B0604020202020204" pitchFamily="34" charset="0"/>
                <a:cs typeface="Arial" panose="020B0604020202020204" pitchFamily="34" charset="0"/>
              </a:rPr>
              <a:t>Insert</a:t>
            </a:r>
          </a:p>
          <a:p>
            <a:pPr eaLnBrk="1" hangingPunct="1">
              <a:spcAft>
                <a:spcPts val="1008"/>
              </a:spcAft>
              <a:defRPr/>
            </a:pPr>
            <a:endParaRPr lang="da-DK" altLang="da-DK" sz="3359" b="1" noProof="1">
              <a:solidFill>
                <a:schemeClr val="tx1"/>
              </a:solidFill>
              <a:latin typeface="Arial" panose="020B0604020202020204" pitchFamily="34" charset="0"/>
              <a:cs typeface="Arial" panose="020B0604020202020204" pitchFamily="34" charset="0"/>
            </a:endParaRPr>
          </a:p>
          <a:p>
            <a:pPr eaLnBrk="1" hangingPunct="1">
              <a:spcBef>
                <a:spcPts val="0"/>
              </a:spcBef>
              <a:spcAft>
                <a:spcPts val="1008"/>
              </a:spcAft>
              <a:defRPr/>
            </a:pPr>
            <a:r>
              <a:rPr lang="da-DK" sz="3359" b="1" noProof="1">
                <a:solidFill>
                  <a:schemeClr val="tx1"/>
                </a:solidFill>
                <a:latin typeface="Arial" panose="020B0604020202020204" pitchFamily="34" charset="0"/>
                <a:cs typeface="Arial" panose="020B0604020202020204" pitchFamily="34" charset="0"/>
              </a:rPr>
              <a:t>Change picture</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1. </a:t>
            </a:r>
            <a:r>
              <a:rPr lang="da-DK" altLang="da-DK" sz="3359" b="0" noProof="1">
                <a:solidFill>
                  <a:schemeClr val="tx1"/>
                </a:solidFill>
                <a:latin typeface="Arial" panose="020B0604020202020204" pitchFamily="34" charset="0"/>
                <a:cs typeface="Arial" panose="020B0604020202020204" pitchFamily="34" charset="0"/>
              </a:rPr>
              <a:t>Click </a:t>
            </a:r>
            <a:r>
              <a:rPr lang="da-DK" altLang="da-DK" sz="3359" b="1" noProof="1">
                <a:solidFill>
                  <a:schemeClr val="tx1"/>
                </a:solidFill>
                <a:latin typeface="Arial" panose="020B0604020202020204" pitchFamily="34" charset="0"/>
                <a:cs typeface="Arial" panose="020B0604020202020204" pitchFamily="34" charset="0"/>
              </a:rPr>
              <a:t>Crop</a:t>
            </a:r>
            <a:r>
              <a:rPr lang="da-DK" altLang="da-DK" sz="3359" b="0" noProof="1">
                <a:solidFill>
                  <a:schemeClr val="tx1"/>
                </a:solidFill>
                <a:latin typeface="Arial" panose="020B0604020202020204" pitchFamily="34" charset="0"/>
                <a:cs typeface="Arial" panose="020B0604020202020204" pitchFamily="34" charset="0"/>
              </a:rPr>
              <a:t> to change size or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focus of the picture</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2. </a:t>
            </a:r>
            <a:r>
              <a:rPr lang="da-DK" altLang="da-DK" sz="3359" b="0" noProof="1">
                <a:solidFill>
                  <a:schemeClr val="tx1"/>
                </a:solidFill>
                <a:latin typeface="Arial" panose="020B0604020202020204" pitchFamily="34" charset="0"/>
                <a:cs typeface="Arial" panose="020B0604020202020204" pitchFamily="34" charset="0"/>
              </a:rPr>
              <a:t>If you want to scale the picture,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hold </a:t>
            </a:r>
            <a:r>
              <a:rPr lang="da-DK" altLang="da-DK" sz="3359" b="1" noProof="1">
                <a:solidFill>
                  <a:schemeClr val="tx1"/>
                </a:solidFill>
                <a:latin typeface="Arial" panose="020B0604020202020204" pitchFamily="34" charset="0"/>
                <a:cs typeface="Arial" panose="020B0604020202020204" pitchFamily="34" charset="0"/>
              </a:rPr>
              <a:t>SHIFT</a:t>
            </a:r>
            <a:r>
              <a:rPr lang="da-DK" altLang="da-DK" sz="3359" b="0" noProof="1">
                <a:solidFill>
                  <a:schemeClr val="tx1"/>
                </a:solidFill>
                <a:latin typeface="Arial" panose="020B0604020202020204" pitchFamily="34" charset="0"/>
                <a:cs typeface="Arial" panose="020B0604020202020204" pitchFamily="34" charset="0"/>
              </a:rPr>
              <a:t>-key down while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dragging the corners of the picture</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Hint: </a:t>
            </a:r>
            <a:r>
              <a:rPr lang="da-DK" altLang="da-DK" sz="3359" b="0" noProof="1">
                <a:solidFill>
                  <a:schemeClr val="tx1"/>
                </a:solidFill>
                <a:latin typeface="Arial" panose="020B0604020202020204" pitchFamily="34" charset="0"/>
                <a:cs typeface="Arial" panose="020B0604020202020204" pitchFamily="34" charset="0"/>
              </a:rPr>
              <a:t>If you delete the picture and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insert a new one, the picture may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lie in front of the text or graphic.</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If this happens, select the picture,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right-click and choose </a:t>
            </a:r>
            <a:r>
              <a:rPr lang="da-DK" altLang="da-DK" sz="3359" b="1" noProof="1">
                <a:solidFill>
                  <a:schemeClr val="tx1"/>
                </a:solidFill>
                <a:latin typeface="Arial" panose="020B0604020202020204" pitchFamily="34" charset="0"/>
                <a:cs typeface="Arial" panose="020B0604020202020204" pitchFamily="34" charset="0"/>
              </a:rPr>
              <a:t>Send to Back</a:t>
            </a:r>
          </a:p>
        </p:txBody>
      </p:sp>
      <p:pic>
        <p:nvPicPr>
          <p:cNvPr id="20" name="2 New picture">
            <a:extLst>
              <a:ext uri="{FF2B5EF4-FFF2-40B4-BE49-F238E27FC236}">
                <a16:creationId xmlns:a16="http://schemas.microsoft.com/office/drawing/2014/main" id="{C53F77E5-123B-460E-91D2-C8AEAECF4896}"/>
              </a:ext>
            </a:extLst>
          </p:cNvPr>
          <p:cNvPicPr>
            <a:picLocks noChangeAspect="1"/>
          </p:cNvPicPr>
          <p:nvPr userDrawn="1"/>
        </p:nvPicPr>
        <p:blipFill>
          <a:blip r:embed="rId2"/>
          <a:stretch>
            <a:fillRect/>
          </a:stretch>
        </p:blipFill>
        <p:spPr>
          <a:xfrm>
            <a:off x="16778876" y="7636333"/>
            <a:ext cx="1018925" cy="1832161"/>
          </a:xfrm>
          <a:prstGeom prst="rect">
            <a:avLst/>
          </a:prstGeom>
        </p:spPr>
      </p:pic>
      <p:pic>
        <p:nvPicPr>
          <p:cNvPr id="22" name="3 Layout">
            <a:extLst>
              <a:ext uri="{FF2B5EF4-FFF2-40B4-BE49-F238E27FC236}">
                <a16:creationId xmlns:a16="http://schemas.microsoft.com/office/drawing/2014/main" id="{ACE32B27-F31C-4144-8F79-E9A69BBE6E72}"/>
              </a:ext>
            </a:extLst>
          </p:cNvPr>
          <p:cNvPicPr>
            <a:picLocks noChangeAspect="1"/>
          </p:cNvPicPr>
          <p:nvPr userDrawn="1"/>
        </p:nvPicPr>
        <p:blipFill rotWithShape="1">
          <a:blip r:embed="rId3"/>
          <a:srcRect l="36944" r="2272" b="69429"/>
          <a:stretch/>
        </p:blipFill>
        <p:spPr>
          <a:xfrm>
            <a:off x="16778876" y="11159993"/>
            <a:ext cx="1826213" cy="597433"/>
          </a:xfrm>
          <a:prstGeom prst="rect">
            <a:avLst/>
          </a:prstGeom>
        </p:spPr>
      </p:pic>
      <p:pic>
        <p:nvPicPr>
          <p:cNvPr id="24" name="4 Reset">
            <a:extLst>
              <a:ext uri="{FF2B5EF4-FFF2-40B4-BE49-F238E27FC236}">
                <a16:creationId xmlns:a16="http://schemas.microsoft.com/office/drawing/2014/main" id="{7AAEFEBB-1405-43C0-AC5C-E334DD3AB939}"/>
              </a:ext>
            </a:extLst>
          </p:cNvPr>
          <p:cNvPicPr>
            <a:picLocks noChangeAspect="1"/>
          </p:cNvPicPr>
          <p:nvPr userDrawn="1"/>
        </p:nvPicPr>
        <p:blipFill>
          <a:blip r:embed="rId4"/>
          <a:stretch>
            <a:fillRect/>
          </a:stretch>
        </p:blipFill>
        <p:spPr>
          <a:xfrm>
            <a:off x="25914567" y="7466122"/>
            <a:ext cx="1631952" cy="670747"/>
          </a:xfrm>
          <a:prstGeom prst="rect">
            <a:avLst/>
          </a:prstGeom>
        </p:spPr>
      </p:pic>
      <p:pic>
        <p:nvPicPr>
          <p:cNvPr id="26" name="5 Insert picture">
            <a:extLst>
              <a:ext uri="{FF2B5EF4-FFF2-40B4-BE49-F238E27FC236}">
                <a16:creationId xmlns:a16="http://schemas.microsoft.com/office/drawing/2014/main" id="{7C5B03AD-1D3A-4F2A-8D89-8DC5129BFFAE}"/>
              </a:ext>
            </a:extLst>
          </p:cNvPr>
          <p:cNvPicPr>
            <a:picLocks noChangeAspect="1"/>
          </p:cNvPicPr>
          <p:nvPr userDrawn="1"/>
        </p:nvPicPr>
        <p:blipFill>
          <a:blip r:embed="rId5"/>
          <a:stretch>
            <a:fillRect/>
          </a:stretch>
        </p:blipFill>
        <p:spPr>
          <a:xfrm>
            <a:off x="17573237" y="14453739"/>
            <a:ext cx="605654" cy="597430"/>
          </a:xfrm>
          <a:prstGeom prst="rect">
            <a:avLst/>
          </a:prstGeom>
        </p:spPr>
      </p:pic>
      <p:pic>
        <p:nvPicPr>
          <p:cNvPr id="27" name="6 Crop">
            <a:extLst>
              <a:ext uri="{FF2B5EF4-FFF2-40B4-BE49-F238E27FC236}">
                <a16:creationId xmlns:a16="http://schemas.microsoft.com/office/drawing/2014/main" id="{F5D75245-3C79-4190-91FD-5ACA0AD878C8}"/>
              </a:ext>
            </a:extLst>
          </p:cNvPr>
          <p:cNvPicPr>
            <a:picLocks noChangeAspect="1"/>
          </p:cNvPicPr>
          <p:nvPr userDrawn="1"/>
        </p:nvPicPr>
        <p:blipFill>
          <a:blip r:embed="rId6"/>
          <a:stretch>
            <a:fillRect/>
          </a:stretch>
        </p:blipFill>
        <p:spPr>
          <a:xfrm>
            <a:off x="17519867" y="16712400"/>
            <a:ext cx="792156" cy="762797"/>
          </a:xfrm>
          <a:prstGeom prst="rect">
            <a:avLst/>
          </a:prstGeom>
        </p:spPr>
      </p:pic>
      <p:pic>
        <p:nvPicPr>
          <p:cNvPr id="30" name="7 Scale picture">
            <a:extLst>
              <a:ext uri="{FF2B5EF4-FFF2-40B4-BE49-F238E27FC236}">
                <a16:creationId xmlns:a16="http://schemas.microsoft.com/office/drawing/2014/main" id="{44B622AC-9F37-4CF0-9135-D8668E4AC423}"/>
              </a:ext>
            </a:extLst>
          </p:cNvPr>
          <p:cNvPicPr>
            <a:picLocks noChangeAspect="1"/>
          </p:cNvPicPr>
          <p:nvPr userDrawn="1"/>
        </p:nvPicPr>
        <p:blipFill>
          <a:blip r:embed="rId7"/>
          <a:stretch>
            <a:fillRect/>
          </a:stretch>
        </p:blipFill>
        <p:spPr>
          <a:xfrm>
            <a:off x="17375550" y="18122976"/>
            <a:ext cx="844501" cy="795049"/>
          </a:xfrm>
          <a:prstGeom prst="rect">
            <a:avLst/>
          </a:prstGeom>
        </p:spPr>
      </p:pic>
      <p:sp>
        <p:nvSpPr>
          <p:cNvPr id="32" name="Text Box 2">
            <a:extLst>
              <a:ext uri="{FF2B5EF4-FFF2-40B4-BE49-F238E27FC236}">
                <a16:creationId xmlns:a16="http://schemas.microsoft.com/office/drawing/2014/main" id="{EE3FD718-B082-4E13-8531-D36043CEAF53}"/>
              </a:ext>
            </a:extLst>
          </p:cNvPr>
          <p:cNvSpPr txBox="1">
            <a:spLocks noChangeArrowheads="1"/>
          </p:cNvSpPr>
          <p:nvPr userDrawn="1"/>
        </p:nvSpPr>
        <p:spPr bwMode="auto">
          <a:xfrm>
            <a:off x="1209518" y="6888121"/>
            <a:ext cx="7726999" cy="516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4185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1008"/>
              </a:spcAft>
              <a:defRPr/>
            </a:pPr>
            <a:r>
              <a:rPr lang="da-DK" sz="3359" b="1" noProof="1">
                <a:solidFill>
                  <a:schemeClr val="tx1"/>
                </a:solidFill>
                <a:latin typeface="Arial" panose="020B0604020202020204" pitchFamily="34" charset="0"/>
                <a:cs typeface="Arial" panose="020B0604020202020204" pitchFamily="34" charset="0"/>
              </a:rPr>
              <a:t>Text levels = text </a:t>
            </a:r>
            <a:r>
              <a:rPr lang="da-DK" sz="3359" b="1" baseline="0" noProof="1">
                <a:solidFill>
                  <a:schemeClr val="tx1"/>
                </a:solidFill>
                <a:latin typeface="Arial" panose="020B0604020202020204" pitchFamily="34" charset="0"/>
                <a:cs typeface="Arial" panose="020B0604020202020204" pitchFamily="34" charset="0"/>
              </a:rPr>
              <a:t>styles</a:t>
            </a:r>
            <a:endParaRPr lang="da-DK" sz="3359" b="1" noProof="1">
              <a:solidFill>
                <a:schemeClr val="tx1"/>
              </a:solidFill>
              <a:latin typeface="Arial" panose="020B0604020202020204" pitchFamily="34" charset="0"/>
              <a:cs typeface="Arial" panose="020B0604020202020204" pitchFamily="34" charset="0"/>
            </a:endParaRPr>
          </a:p>
        </p:txBody>
      </p:sp>
      <p:sp>
        <p:nvSpPr>
          <p:cNvPr id="33" name="Text Box 2">
            <a:extLst>
              <a:ext uri="{FF2B5EF4-FFF2-40B4-BE49-F238E27FC236}">
                <a16:creationId xmlns:a16="http://schemas.microsoft.com/office/drawing/2014/main" id="{B75053EE-94DD-4BE7-8535-DDF79D7DC969}"/>
              </a:ext>
            </a:extLst>
          </p:cNvPr>
          <p:cNvSpPr txBox="1">
            <a:spLocks noChangeArrowheads="1"/>
          </p:cNvSpPr>
          <p:nvPr userDrawn="1"/>
        </p:nvSpPr>
        <p:spPr bwMode="auto">
          <a:xfrm>
            <a:off x="1255657" y="15518486"/>
            <a:ext cx="7395352" cy="40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4185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1008"/>
              </a:spcAft>
              <a:defRPr/>
            </a:pPr>
            <a:r>
              <a:rPr lang="da-DK" sz="3359" b="1" noProof="1">
                <a:solidFill>
                  <a:schemeClr val="tx1"/>
                </a:solidFill>
                <a:latin typeface="Arial" panose="020B0604020202020204" pitchFamily="34" charset="0"/>
                <a:cs typeface="Arial" panose="020B0604020202020204" pitchFamily="34" charset="0"/>
              </a:rPr>
              <a:t>Use text</a:t>
            </a:r>
            <a:r>
              <a:rPr lang="da-DK" sz="3359" b="1" baseline="0" noProof="1">
                <a:solidFill>
                  <a:schemeClr val="tx1"/>
                </a:solidFill>
                <a:latin typeface="Arial" panose="020B0604020202020204" pitchFamily="34" charset="0"/>
                <a:cs typeface="Arial" panose="020B0604020202020204" pitchFamily="34" charset="0"/>
              </a:rPr>
              <a:t> styles</a:t>
            </a:r>
            <a:endParaRPr lang="da-DK" sz="3359" b="1" noProof="1">
              <a:solidFill>
                <a:schemeClr val="tx1"/>
              </a:solidFill>
              <a:latin typeface="Arial" panose="020B0604020202020204" pitchFamily="34" charset="0"/>
              <a:cs typeface="Arial" panose="020B0604020202020204" pitchFamily="34" charset="0"/>
            </a:endParaRPr>
          </a:p>
          <a:p>
            <a:pPr eaLnBrk="1" hangingPunct="1">
              <a:spcAft>
                <a:spcPts val="1008"/>
              </a:spcAft>
              <a:defRPr/>
            </a:pPr>
            <a:r>
              <a:rPr lang="da-DK" altLang="da-DK" sz="3359" b="0" noProof="1">
                <a:solidFill>
                  <a:schemeClr val="tx1"/>
                </a:solidFill>
                <a:latin typeface="Arial" panose="020B0604020202020204" pitchFamily="34" charset="0"/>
                <a:cs typeface="Arial" panose="020B0604020202020204" pitchFamily="34" charset="0"/>
              </a:rPr>
              <a:t>Use the </a:t>
            </a:r>
            <a:r>
              <a:rPr lang="da-DK" altLang="da-DK" sz="3359" b="1" noProof="1">
                <a:solidFill>
                  <a:schemeClr val="tx1"/>
                </a:solidFill>
                <a:latin typeface="Arial" panose="020B0604020202020204" pitchFamily="34" charset="0"/>
                <a:cs typeface="Arial" panose="020B0604020202020204" pitchFamily="34" charset="0"/>
              </a:rPr>
              <a:t>TAB</a:t>
            </a:r>
            <a:r>
              <a:rPr lang="da-DK" altLang="da-DK" sz="3359" b="0" noProof="1">
                <a:solidFill>
                  <a:schemeClr val="tx1"/>
                </a:solidFill>
                <a:latin typeface="Arial" panose="020B0604020202020204" pitchFamily="34" charset="0"/>
                <a:cs typeface="Arial" panose="020B0604020202020204" pitchFamily="34" charset="0"/>
              </a:rPr>
              <a:t>-key</a:t>
            </a:r>
            <a:r>
              <a:rPr lang="da-DK" altLang="da-DK" sz="3359" b="0" baseline="0" noProof="1">
                <a:solidFill>
                  <a:schemeClr val="tx1"/>
                </a:solidFill>
                <a:latin typeface="Arial" panose="020B0604020202020204" pitchFamily="34" charset="0"/>
                <a:cs typeface="Arial" panose="020B0604020202020204" pitchFamily="34" charset="0"/>
              </a:rPr>
              <a:t> to jump through </a:t>
            </a:r>
            <a:br>
              <a:rPr lang="da-DK" altLang="da-DK" sz="3359" b="0" baseline="0" noProof="1">
                <a:solidFill>
                  <a:schemeClr val="tx1"/>
                </a:solidFill>
                <a:latin typeface="Arial" panose="020B0604020202020204" pitchFamily="34" charset="0"/>
                <a:cs typeface="Arial" panose="020B0604020202020204" pitchFamily="34" charset="0"/>
              </a:rPr>
            </a:br>
            <a:r>
              <a:rPr lang="da-DK" altLang="da-DK" sz="3359" b="0" baseline="0" noProof="1">
                <a:solidFill>
                  <a:schemeClr val="tx1"/>
                </a:solidFill>
                <a:latin typeface="Arial" panose="020B0604020202020204" pitchFamily="34" charset="0"/>
                <a:cs typeface="Arial" panose="020B0604020202020204" pitchFamily="34" charset="0"/>
              </a:rPr>
              <a:t>levels. Click </a:t>
            </a:r>
            <a:r>
              <a:rPr lang="da-DK" altLang="da-DK" sz="3359" b="1" baseline="0" noProof="1">
                <a:solidFill>
                  <a:schemeClr val="tx1"/>
                </a:solidFill>
                <a:latin typeface="Arial" panose="020B0604020202020204" pitchFamily="34" charset="0"/>
                <a:cs typeface="Arial" panose="020B0604020202020204" pitchFamily="34" charset="0"/>
              </a:rPr>
              <a:t>ENTER</a:t>
            </a:r>
            <a:r>
              <a:rPr lang="da-DK" altLang="da-DK" sz="3359" b="0" baseline="0" noProof="1">
                <a:solidFill>
                  <a:schemeClr val="tx1"/>
                </a:solidFill>
                <a:latin typeface="Arial" panose="020B0604020202020204" pitchFamily="34" charset="0"/>
                <a:cs typeface="Arial" panose="020B0604020202020204" pitchFamily="34" charset="0"/>
              </a:rPr>
              <a:t>, then </a:t>
            </a:r>
            <a:r>
              <a:rPr lang="da-DK" altLang="da-DK" sz="3359" b="1" baseline="0" noProof="1">
                <a:solidFill>
                  <a:schemeClr val="tx1"/>
                </a:solidFill>
                <a:latin typeface="Arial" panose="020B0604020202020204" pitchFamily="34" charset="0"/>
                <a:cs typeface="Arial" panose="020B0604020202020204" pitchFamily="34" charset="0"/>
              </a:rPr>
              <a:t>TAB</a:t>
            </a:r>
            <a:r>
              <a:rPr lang="da-DK" altLang="da-DK" sz="3359" b="0" baseline="0" noProof="1">
                <a:solidFill>
                  <a:schemeClr val="tx1"/>
                </a:solidFill>
                <a:latin typeface="Arial" panose="020B0604020202020204" pitchFamily="34" charset="0"/>
                <a:cs typeface="Arial" panose="020B0604020202020204" pitchFamily="34" charset="0"/>
              </a:rPr>
              <a:t> to switch from one level to the next level</a:t>
            </a:r>
          </a:p>
          <a:p>
            <a:pPr eaLnBrk="1" hangingPunct="1">
              <a:spcAft>
                <a:spcPts val="1008"/>
              </a:spcAft>
              <a:defRPr/>
            </a:pPr>
            <a:r>
              <a:rPr lang="da-DK" altLang="da-DK" sz="3359" b="0" baseline="0" noProof="1">
                <a:solidFill>
                  <a:schemeClr val="tx1"/>
                </a:solidFill>
                <a:latin typeface="Arial" panose="020B0604020202020204" pitchFamily="34" charset="0"/>
                <a:cs typeface="Arial" panose="020B0604020202020204" pitchFamily="34" charset="0"/>
              </a:rPr>
              <a:t>To go back in levels use </a:t>
            </a:r>
            <a:r>
              <a:rPr lang="da-DK" altLang="da-DK" sz="3359" b="1" baseline="0" noProof="1">
                <a:solidFill>
                  <a:schemeClr val="tx1"/>
                </a:solidFill>
                <a:latin typeface="Arial" panose="020B0604020202020204" pitchFamily="34" charset="0"/>
                <a:cs typeface="Arial" panose="020B0604020202020204" pitchFamily="34" charset="0"/>
              </a:rPr>
              <a:t>SHIFT-TAB</a:t>
            </a:r>
            <a:endParaRPr lang="da-DK" sz="3359" b="1" noProof="1">
              <a:solidFill>
                <a:schemeClr val="tx1"/>
              </a:solidFill>
              <a:latin typeface="Arial" panose="020B0604020202020204" pitchFamily="34" charset="0"/>
              <a:cs typeface="Arial" panose="020B0604020202020204" pitchFamily="34" charset="0"/>
            </a:endParaRPr>
          </a:p>
          <a:p>
            <a:pPr eaLnBrk="1" hangingPunct="1">
              <a:spcAft>
                <a:spcPts val="1008"/>
              </a:spcAft>
              <a:defRPr/>
            </a:pPr>
            <a:r>
              <a:rPr lang="da-DK" sz="3359" noProof="1">
                <a:solidFill>
                  <a:schemeClr val="tx1"/>
                </a:solidFill>
                <a:latin typeface="Arial" panose="020B0604020202020204" pitchFamily="34" charset="0"/>
                <a:cs typeface="Arial" panose="020B0604020202020204" pitchFamily="34" charset="0"/>
              </a:rPr>
              <a:t>Alternatively, </a:t>
            </a:r>
            <a:r>
              <a:rPr lang="da-DK" sz="3359" b="1" noProof="1">
                <a:solidFill>
                  <a:schemeClr val="tx1"/>
                </a:solidFill>
                <a:latin typeface="Arial" panose="020B0604020202020204" pitchFamily="34" charset="0"/>
                <a:cs typeface="Arial" panose="020B0604020202020204" pitchFamily="34" charset="0"/>
              </a:rPr>
              <a:t>Increase</a:t>
            </a:r>
            <a:r>
              <a:rPr lang="da-DK" sz="3359" baseline="0" noProof="1">
                <a:solidFill>
                  <a:schemeClr val="tx1"/>
                </a:solidFill>
                <a:latin typeface="Arial" panose="020B0604020202020204" pitchFamily="34" charset="0"/>
                <a:cs typeface="Arial" panose="020B0604020202020204" pitchFamily="34" charset="0"/>
              </a:rPr>
              <a:t> and</a:t>
            </a:r>
            <a:br>
              <a:rPr lang="da-DK" sz="3359" baseline="0" noProof="1">
                <a:solidFill>
                  <a:schemeClr val="tx1"/>
                </a:solidFill>
                <a:latin typeface="Arial" panose="020B0604020202020204" pitchFamily="34" charset="0"/>
                <a:cs typeface="Arial" panose="020B0604020202020204" pitchFamily="34" charset="0"/>
              </a:rPr>
            </a:br>
            <a:r>
              <a:rPr lang="da-DK" sz="3359" b="1" baseline="0" noProof="1">
                <a:solidFill>
                  <a:schemeClr val="tx1"/>
                </a:solidFill>
                <a:latin typeface="Arial" panose="020B0604020202020204" pitchFamily="34" charset="0"/>
                <a:cs typeface="Arial" panose="020B0604020202020204" pitchFamily="34" charset="0"/>
              </a:rPr>
              <a:t>Decrease </a:t>
            </a:r>
            <a:r>
              <a:rPr lang="da-DK" sz="3359" baseline="0" noProof="1">
                <a:solidFill>
                  <a:schemeClr val="tx1"/>
                </a:solidFill>
                <a:latin typeface="Arial" panose="020B0604020202020204" pitchFamily="34" charset="0"/>
                <a:cs typeface="Arial" panose="020B0604020202020204" pitchFamily="34" charset="0"/>
              </a:rPr>
              <a:t>list level can be used</a:t>
            </a:r>
            <a:endParaRPr lang="da-DK" sz="3359" b="1" noProof="1">
              <a:solidFill>
                <a:schemeClr val="tx1"/>
              </a:solidFill>
              <a:latin typeface="Arial" panose="020B0604020202020204" pitchFamily="34" charset="0"/>
              <a:cs typeface="Arial" panose="020B0604020202020204" pitchFamily="34" charset="0"/>
            </a:endParaRPr>
          </a:p>
        </p:txBody>
      </p:sp>
      <p:pic>
        <p:nvPicPr>
          <p:cNvPr id="34" name="1 Increase decrease">
            <a:extLst>
              <a:ext uri="{FF2B5EF4-FFF2-40B4-BE49-F238E27FC236}">
                <a16:creationId xmlns:a16="http://schemas.microsoft.com/office/drawing/2014/main" id="{3665062C-29D3-44F2-A087-EE9D8B1857C8}"/>
              </a:ext>
            </a:extLst>
          </p:cNvPr>
          <p:cNvPicPr>
            <a:picLocks noChangeAspect="1"/>
          </p:cNvPicPr>
          <p:nvPr userDrawn="1"/>
        </p:nvPicPr>
        <p:blipFill>
          <a:blip r:embed="rId8"/>
          <a:stretch>
            <a:fillRect/>
          </a:stretch>
        </p:blipFill>
        <p:spPr>
          <a:xfrm>
            <a:off x="7509478" y="18425999"/>
            <a:ext cx="1527104" cy="800777"/>
          </a:xfrm>
          <a:prstGeom prst="rect">
            <a:avLst/>
          </a:prstGeom>
        </p:spPr>
      </p:pic>
      <p:sp>
        <p:nvSpPr>
          <p:cNvPr id="35" name="Text Box 2">
            <a:extLst>
              <a:ext uri="{FF2B5EF4-FFF2-40B4-BE49-F238E27FC236}">
                <a16:creationId xmlns:a16="http://schemas.microsoft.com/office/drawing/2014/main" id="{2D79327B-A82A-49E1-A04D-E3225F655EBC}"/>
              </a:ext>
            </a:extLst>
          </p:cNvPr>
          <p:cNvSpPr txBox="1">
            <a:spLocks noChangeArrowheads="1"/>
          </p:cNvSpPr>
          <p:nvPr userDrawn="1"/>
        </p:nvSpPr>
        <p:spPr bwMode="auto">
          <a:xfrm>
            <a:off x="19882030" y="6888122"/>
            <a:ext cx="7395352" cy="14073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241853"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2015"/>
              </a:spcBef>
              <a:spcAft>
                <a:spcPts val="1008"/>
              </a:spcAft>
              <a:buFont typeface="+mj-lt"/>
              <a:buNone/>
              <a:defRPr/>
            </a:pPr>
            <a:r>
              <a:rPr lang="da-DK" sz="3359" b="1" noProof="1">
                <a:solidFill>
                  <a:schemeClr val="tx1"/>
                </a:solidFill>
                <a:latin typeface="Arial" panose="020B0604020202020204" pitchFamily="34" charset="0"/>
                <a:cs typeface="Arial" panose="020B0604020202020204" pitchFamily="34" charset="0"/>
              </a:rPr>
              <a:t>Reset slide</a:t>
            </a:r>
          </a:p>
          <a:p>
            <a:pPr marL="0" marR="0" indent="0" algn="l" defTabSz="1535653" rtl="0" eaLnBrk="1" fontAlgn="auto" latinLnBrk="0" hangingPunct="1">
              <a:lnSpc>
                <a:spcPct val="100000"/>
              </a:lnSpc>
              <a:spcBef>
                <a:spcPts val="0"/>
              </a:spcBef>
              <a:spcAft>
                <a:spcPts val="1008"/>
              </a:spcAft>
              <a:buClrTx/>
              <a:buSzTx/>
              <a:buFont typeface="+mj-lt"/>
              <a:buNone/>
              <a:tabLst/>
              <a:defRPr/>
            </a:pPr>
            <a:r>
              <a:rPr lang="da-DK" altLang="da-DK" sz="3359" b="1" noProof="1">
                <a:solidFill>
                  <a:schemeClr val="tx1"/>
                </a:solidFill>
                <a:latin typeface="Arial" panose="020B0604020202020204" pitchFamily="34" charset="0"/>
                <a:cs typeface="Arial" panose="020B0604020202020204" pitchFamily="34" charset="0"/>
              </a:rPr>
              <a:t>1.</a:t>
            </a:r>
            <a:r>
              <a:rPr lang="da-DK" altLang="da-DK" sz="3359" noProof="1">
                <a:solidFill>
                  <a:schemeClr val="tx1"/>
                </a:solidFill>
                <a:latin typeface="Arial" panose="020B0604020202020204" pitchFamily="34" charset="0"/>
                <a:cs typeface="Arial" panose="020B0604020202020204" pitchFamily="34" charset="0"/>
              </a:rPr>
              <a:t> Click the </a:t>
            </a:r>
            <a:r>
              <a:rPr lang="da-DK" altLang="da-DK" sz="3359" b="1" noProof="1">
                <a:solidFill>
                  <a:schemeClr val="tx1"/>
                </a:solidFill>
                <a:latin typeface="Arial" panose="020B0604020202020204" pitchFamily="34" charset="0"/>
                <a:cs typeface="Arial" panose="020B0604020202020204" pitchFamily="34" charset="0"/>
              </a:rPr>
              <a:t>Home </a:t>
            </a:r>
            <a:r>
              <a:rPr lang="da-DK" altLang="da-DK" sz="3359" b="0" noProof="1">
                <a:solidFill>
                  <a:schemeClr val="tx1"/>
                </a:solidFill>
                <a:latin typeface="Arial" panose="020B0604020202020204" pitchFamily="34" charset="0"/>
                <a:cs typeface="Arial" panose="020B0604020202020204" pitchFamily="34" charset="0"/>
              </a:rPr>
              <a:t>tab</a:t>
            </a:r>
            <a:endParaRPr lang="da-DK" altLang="da-DK" sz="3359" b="0" strike="sngStrike" noProof="1">
              <a:solidFill>
                <a:schemeClr val="tx1"/>
              </a:solidFill>
              <a:latin typeface="Arial" panose="020B0604020202020204" pitchFamily="34" charset="0"/>
              <a:cs typeface="Arial" panose="020B0604020202020204" pitchFamily="34" charset="0"/>
            </a:endParaRPr>
          </a:p>
          <a:p>
            <a:pPr marL="0" marR="0" indent="0" algn="l" defTabSz="1535653" rtl="0" eaLnBrk="1" fontAlgn="auto" latinLnBrk="0" hangingPunct="1">
              <a:lnSpc>
                <a:spcPct val="100000"/>
              </a:lnSpc>
              <a:spcBef>
                <a:spcPts val="0"/>
              </a:spcBef>
              <a:spcAft>
                <a:spcPts val="1008"/>
              </a:spcAft>
              <a:buClrTx/>
              <a:buSzTx/>
              <a:buFont typeface="+mj-lt"/>
              <a:buNone/>
              <a:tabLst/>
              <a:defRPr/>
            </a:pPr>
            <a:r>
              <a:rPr lang="da-DK" altLang="da-DK" sz="3359" b="1" noProof="1">
                <a:solidFill>
                  <a:schemeClr val="tx1"/>
                </a:solidFill>
                <a:latin typeface="Arial" panose="020B0604020202020204" pitchFamily="34" charset="0"/>
                <a:cs typeface="Arial" panose="020B0604020202020204" pitchFamily="34" charset="0"/>
              </a:rPr>
              <a:t>2.</a:t>
            </a:r>
            <a:r>
              <a:rPr lang="da-DK" altLang="da-DK" sz="3359" noProof="1">
                <a:solidFill>
                  <a:schemeClr val="tx1"/>
                </a:solidFill>
                <a:latin typeface="Arial" panose="020B0604020202020204" pitchFamily="34" charset="0"/>
                <a:cs typeface="Arial" panose="020B0604020202020204" pitchFamily="34" charset="0"/>
              </a:rPr>
              <a:t> Click the </a:t>
            </a:r>
            <a:r>
              <a:rPr lang="da-DK" altLang="da-DK" sz="3359" b="1" baseline="0" noProof="1">
                <a:solidFill>
                  <a:schemeClr val="tx1"/>
                </a:solidFill>
                <a:latin typeface="Arial" panose="020B0604020202020204" pitchFamily="34" charset="0"/>
                <a:cs typeface="Arial" panose="020B0604020202020204" pitchFamily="34" charset="0"/>
              </a:rPr>
              <a:t>Reset </a:t>
            </a:r>
            <a:r>
              <a:rPr lang="da-DK" altLang="da-DK" sz="3359" noProof="1">
                <a:solidFill>
                  <a:schemeClr val="tx1"/>
                </a:solidFill>
                <a:latin typeface="Arial" panose="020B0604020202020204" pitchFamily="34" charset="0"/>
                <a:cs typeface="Arial" panose="020B0604020202020204" pitchFamily="34" charset="0"/>
              </a:rPr>
              <a:t>menu to </a:t>
            </a:r>
            <a:br>
              <a:rPr lang="da-DK" altLang="da-DK" sz="3359" noProof="1">
                <a:solidFill>
                  <a:schemeClr val="tx1"/>
                </a:solidFill>
                <a:latin typeface="Arial" panose="020B0604020202020204" pitchFamily="34" charset="0"/>
                <a:cs typeface="Arial" panose="020B0604020202020204" pitchFamily="34" charset="0"/>
              </a:rPr>
            </a:br>
            <a:r>
              <a:rPr lang="da-DK" altLang="da-DK" sz="3359" noProof="1">
                <a:solidFill>
                  <a:schemeClr val="tx1"/>
                </a:solidFill>
                <a:latin typeface="Arial" panose="020B0604020202020204" pitchFamily="34" charset="0"/>
                <a:cs typeface="Arial" panose="020B0604020202020204" pitchFamily="34" charset="0"/>
              </a:rPr>
              <a:t>reset position, size</a:t>
            </a:r>
            <a:r>
              <a:rPr lang="da-DK" altLang="da-DK" sz="3359" baseline="0" noProof="1">
                <a:solidFill>
                  <a:schemeClr val="tx1"/>
                </a:solidFill>
                <a:latin typeface="Arial" panose="020B0604020202020204" pitchFamily="34" charset="0"/>
                <a:cs typeface="Arial" panose="020B0604020202020204" pitchFamily="34" charset="0"/>
              </a:rPr>
              <a:t> and </a:t>
            </a:r>
            <a:br>
              <a:rPr lang="da-DK" altLang="da-DK" sz="3359" baseline="0" noProof="1">
                <a:solidFill>
                  <a:schemeClr val="tx1"/>
                </a:solidFill>
                <a:latin typeface="Arial" panose="020B0604020202020204" pitchFamily="34" charset="0"/>
                <a:cs typeface="Arial" panose="020B0604020202020204" pitchFamily="34" charset="0"/>
              </a:rPr>
            </a:br>
            <a:r>
              <a:rPr lang="da-DK" altLang="da-DK" sz="3359" baseline="0" noProof="1">
                <a:solidFill>
                  <a:schemeClr val="tx1"/>
                </a:solidFill>
                <a:latin typeface="Arial" panose="020B0604020202020204" pitchFamily="34" charset="0"/>
                <a:cs typeface="Arial" panose="020B0604020202020204" pitchFamily="34" charset="0"/>
              </a:rPr>
              <a:t>formatting of the slide </a:t>
            </a:r>
            <a:br>
              <a:rPr lang="da-DK" altLang="da-DK" sz="3359" baseline="0" noProof="1">
                <a:solidFill>
                  <a:schemeClr val="tx1"/>
                </a:solidFill>
                <a:latin typeface="Arial" panose="020B0604020202020204" pitchFamily="34" charset="0"/>
                <a:cs typeface="Arial" panose="020B0604020202020204" pitchFamily="34" charset="0"/>
              </a:rPr>
            </a:br>
            <a:r>
              <a:rPr lang="da-DK" altLang="da-DK" sz="3359" baseline="0" noProof="1">
                <a:solidFill>
                  <a:schemeClr val="tx1"/>
                </a:solidFill>
                <a:latin typeface="Arial" panose="020B0604020202020204" pitchFamily="34" charset="0"/>
                <a:cs typeface="Arial" panose="020B0604020202020204" pitchFamily="34" charset="0"/>
              </a:rPr>
              <a:t>placeholders to their </a:t>
            </a:r>
            <a:br>
              <a:rPr lang="da-DK" altLang="da-DK" sz="3359" baseline="0" noProof="1">
                <a:solidFill>
                  <a:schemeClr val="tx1"/>
                </a:solidFill>
                <a:latin typeface="Arial" panose="020B0604020202020204" pitchFamily="34" charset="0"/>
                <a:cs typeface="Arial" panose="020B0604020202020204" pitchFamily="34" charset="0"/>
              </a:rPr>
            </a:br>
            <a:r>
              <a:rPr lang="da-DK" altLang="da-DK" sz="3359" baseline="0" noProof="1">
                <a:solidFill>
                  <a:schemeClr val="tx1"/>
                </a:solidFill>
                <a:latin typeface="Arial" panose="020B0604020202020204" pitchFamily="34" charset="0"/>
                <a:cs typeface="Arial" panose="020B0604020202020204" pitchFamily="34" charset="0"/>
              </a:rPr>
              <a:t>default settings</a:t>
            </a:r>
          </a:p>
          <a:p>
            <a:pPr marL="0" marR="0" indent="0" algn="l" defTabSz="1535653" rtl="0" eaLnBrk="1" fontAlgn="auto" latinLnBrk="0" hangingPunct="1">
              <a:lnSpc>
                <a:spcPct val="100000"/>
              </a:lnSpc>
              <a:spcBef>
                <a:spcPts val="0"/>
              </a:spcBef>
              <a:spcAft>
                <a:spcPts val="1008"/>
              </a:spcAft>
              <a:buClrTx/>
              <a:buSzTx/>
              <a:buFont typeface="+mj-lt"/>
              <a:buNone/>
              <a:tabLst/>
              <a:defRPr/>
            </a:pPr>
            <a:endParaRPr lang="da-DK" altLang="da-DK" sz="3359" baseline="0" noProof="1">
              <a:solidFill>
                <a:schemeClr val="tx1"/>
              </a:solidFill>
              <a:latin typeface="Arial" panose="020B0604020202020204" pitchFamily="34" charset="0"/>
              <a:cs typeface="Arial" panose="020B0604020202020204" pitchFamily="34" charset="0"/>
            </a:endParaRPr>
          </a:p>
          <a:p>
            <a:pPr eaLnBrk="1" hangingPunct="1">
              <a:spcAft>
                <a:spcPts val="1008"/>
              </a:spcAft>
              <a:defRPr/>
            </a:pPr>
            <a:r>
              <a:rPr lang="da-DK" sz="3359" b="1" noProof="1">
                <a:solidFill>
                  <a:schemeClr val="tx1"/>
                </a:solidFill>
                <a:latin typeface="Arial" panose="020B0604020202020204" pitchFamily="34" charset="0"/>
                <a:cs typeface="Arial" panose="020B0604020202020204" pitchFamily="34" charset="0"/>
              </a:rPr>
              <a:t>Change footer</a:t>
            </a:r>
          </a:p>
          <a:p>
            <a:pPr eaLnBrk="1" hangingPunct="1">
              <a:spcAft>
                <a:spcPts val="1008"/>
              </a:spcAft>
              <a:defRPr/>
            </a:pPr>
            <a:r>
              <a:rPr lang="da-DK" altLang="da-DK" sz="3359" b="0" noProof="1">
                <a:solidFill>
                  <a:schemeClr val="tx1"/>
                </a:solidFill>
                <a:latin typeface="Arial" panose="020B0604020202020204" pitchFamily="34" charset="0"/>
                <a:cs typeface="Arial" panose="020B0604020202020204" pitchFamily="34" charset="0"/>
              </a:rPr>
              <a:t>Do this at the very end, so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you get all the corrections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on all slides</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1. </a:t>
            </a:r>
            <a:r>
              <a:rPr lang="da-DK" altLang="da-DK" sz="3359" b="0" noProof="1">
                <a:solidFill>
                  <a:schemeClr val="tx1"/>
                </a:solidFill>
                <a:latin typeface="Arial" panose="020B0604020202020204" pitchFamily="34" charset="0"/>
                <a:cs typeface="Arial" panose="020B0604020202020204" pitchFamily="34" charset="0"/>
              </a:rPr>
              <a:t>Click the </a:t>
            </a:r>
            <a:r>
              <a:rPr lang="da-DK" altLang="da-DK" sz="3359" b="1" noProof="1">
                <a:solidFill>
                  <a:schemeClr val="tx1"/>
                </a:solidFill>
                <a:latin typeface="Arial" panose="020B0604020202020204" pitchFamily="34" charset="0"/>
                <a:cs typeface="Arial" panose="020B0604020202020204" pitchFamily="34" charset="0"/>
              </a:rPr>
              <a:t>Insert </a:t>
            </a:r>
            <a:r>
              <a:rPr lang="da-DK" altLang="da-DK" sz="3359" b="0" noProof="1">
                <a:solidFill>
                  <a:schemeClr val="tx1"/>
                </a:solidFill>
                <a:latin typeface="Arial" panose="020B0604020202020204" pitchFamily="34" charset="0"/>
                <a:cs typeface="Arial" panose="020B0604020202020204" pitchFamily="34" charset="0"/>
              </a:rPr>
              <a:t>tab</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2. </a:t>
            </a:r>
            <a:r>
              <a:rPr lang="da-DK" altLang="da-DK" sz="3359" b="0" noProof="1">
                <a:solidFill>
                  <a:schemeClr val="tx1"/>
                </a:solidFill>
                <a:latin typeface="Arial" panose="020B0604020202020204" pitchFamily="34" charset="0"/>
                <a:cs typeface="Arial" panose="020B0604020202020204" pitchFamily="34" charset="0"/>
              </a:rPr>
              <a:t>Click on </a:t>
            </a:r>
            <a:r>
              <a:rPr lang="da-DK" altLang="da-DK" sz="3359" b="1" noProof="1">
                <a:solidFill>
                  <a:schemeClr val="tx1"/>
                </a:solidFill>
                <a:latin typeface="Arial" panose="020B0604020202020204" pitchFamily="34" charset="0"/>
                <a:cs typeface="Arial" panose="020B0604020202020204" pitchFamily="34" charset="0"/>
              </a:rPr>
              <a:t>Header and Footer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(write the desired text)</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3. </a:t>
            </a:r>
            <a:r>
              <a:rPr lang="da-DK" altLang="da-DK" sz="3359" b="0" noProof="1">
                <a:solidFill>
                  <a:schemeClr val="tx1"/>
                </a:solidFill>
                <a:latin typeface="Arial" panose="020B0604020202020204" pitchFamily="34" charset="0"/>
                <a:cs typeface="Arial" panose="020B0604020202020204" pitchFamily="34" charset="0"/>
              </a:rPr>
              <a:t>Click </a:t>
            </a:r>
            <a:r>
              <a:rPr lang="da-DK" altLang="da-DK" sz="3359" b="1" noProof="1">
                <a:solidFill>
                  <a:schemeClr val="tx1"/>
                </a:solidFill>
                <a:latin typeface="Arial" panose="020B0604020202020204" pitchFamily="34" charset="0"/>
                <a:cs typeface="Arial" panose="020B0604020202020204" pitchFamily="34" charset="0"/>
              </a:rPr>
              <a:t>Apply to All </a:t>
            </a:r>
            <a:r>
              <a:rPr lang="da-DK" altLang="da-DK" sz="3359" b="0" noProof="1">
                <a:solidFill>
                  <a:schemeClr val="tx1"/>
                </a:solidFill>
                <a:latin typeface="Arial" panose="020B0604020202020204" pitchFamily="34" charset="0"/>
                <a:cs typeface="Arial" panose="020B0604020202020204" pitchFamily="34" charset="0"/>
              </a:rPr>
              <a:t>or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1" noProof="1">
                <a:solidFill>
                  <a:schemeClr val="tx1"/>
                </a:solidFill>
                <a:latin typeface="Arial" panose="020B0604020202020204" pitchFamily="34" charset="0"/>
                <a:cs typeface="Arial" panose="020B0604020202020204" pitchFamily="34" charset="0"/>
              </a:rPr>
              <a:t>Apply</a:t>
            </a:r>
            <a:r>
              <a:rPr lang="da-DK" altLang="da-DK" sz="3359" b="0" noProof="1">
                <a:solidFill>
                  <a:schemeClr val="tx1"/>
                </a:solidFill>
                <a:latin typeface="Arial" panose="020B0604020202020204" pitchFamily="34" charset="0"/>
                <a:cs typeface="Arial" panose="020B0604020202020204" pitchFamily="34" charset="0"/>
              </a:rPr>
              <a:t> if only used on one slide</a:t>
            </a:r>
          </a:p>
          <a:p>
            <a:pPr eaLnBrk="1" hangingPunct="1">
              <a:spcAft>
                <a:spcPts val="1008"/>
              </a:spcAft>
              <a:defRPr/>
            </a:pPr>
            <a:endParaRPr lang="da-DK" altLang="da-DK" sz="3359" b="0" noProof="1">
              <a:solidFill>
                <a:schemeClr val="tx1"/>
              </a:solidFill>
              <a:latin typeface="Arial" panose="020B0604020202020204" pitchFamily="34" charset="0"/>
              <a:cs typeface="Arial" panose="020B0604020202020204" pitchFamily="34" charset="0"/>
            </a:endParaRPr>
          </a:p>
          <a:p>
            <a:pPr eaLnBrk="1" hangingPunct="1">
              <a:spcBef>
                <a:spcPts val="0"/>
              </a:spcBef>
              <a:spcAft>
                <a:spcPts val="1008"/>
              </a:spcAft>
              <a:defRPr/>
            </a:pPr>
            <a:r>
              <a:rPr lang="da-DK" sz="3359" b="1" noProof="1">
                <a:solidFill>
                  <a:schemeClr val="tx1"/>
                </a:solidFill>
                <a:latin typeface="Arial" panose="020B0604020202020204" pitchFamily="34" charset="0"/>
                <a:cs typeface="Arial" panose="020B0604020202020204" pitchFamily="34" charset="0"/>
              </a:rPr>
              <a:t>Guides</a:t>
            </a:r>
          </a:p>
          <a:p>
            <a:pPr eaLnBrk="1" hangingPunct="1">
              <a:spcAft>
                <a:spcPts val="1008"/>
              </a:spcAft>
              <a:defRPr/>
            </a:pPr>
            <a:r>
              <a:rPr lang="da-DK" altLang="da-DK" sz="3359" b="0" noProof="1">
                <a:solidFill>
                  <a:schemeClr val="tx1"/>
                </a:solidFill>
                <a:latin typeface="Arial" panose="020B0604020202020204" pitchFamily="34" charset="0"/>
                <a:cs typeface="Arial" panose="020B0604020202020204" pitchFamily="34" charset="0"/>
              </a:rPr>
              <a:t>To view drawing guides</a:t>
            </a: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1. </a:t>
            </a:r>
            <a:r>
              <a:rPr lang="da-DK" altLang="da-DK" sz="3359" b="0" noProof="1">
                <a:solidFill>
                  <a:schemeClr val="tx1"/>
                </a:solidFill>
                <a:latin typeface="Arial" panose="020B0604020202020204" pitchFamily="34" charset="0"/>
                <a:cs typeface="Arial" panose="020B0604020202020204" pitchFamily="34" charset="0"/>
              </a:rPr>
              <a:t>Click the </a:t>
            </a:r>
            <a:r>
              <a:rPr lang="da-DK" altLang="da-DK" sz="3359" b="1" noProof="1">
                <a:solidFill>
                  <a:schemeClr val="tx1"/>
                </a:solidFill>
                <a:latin typeface="Arial" panose="020B0604020202020204" pitchFamily="34" charset="0"/>
                <a:cs typeface="Arial" panose="020B0604020202020204" pitchFamily="34" charset="0"/>
              </a:rPr>
              <a:t>View</a:t>
            </a:r>
            <a:r>
              <a:rPr lang="da-DK" altLang="da-DK" sz="3359" b="0" noProof="1">
                <a:solidFill>
                  <a:schemeClr val="tx1"/>
                </a:solidFill>
                <a:latin typeface="Arial" panose="020B0604020202020204" pitchFamily="34" charset="0"/>
                <a:cs typeface="Arial" panose="020B0604020202020204" pitchFamily="34" charset="0"/>
              </a:rPr>
              <a:t> tab, set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tick mark next to </a:t>
            </a:r>
            <a:r>
              <a:rPr lang="da-DK" altLang="da-DK" sz="3359" b="1" noProof="1">
                <a:solidFill>
                  <a:schemeClr val="tx1"/>
                </a:solidFill>
                <a:latin typeface="Arial" panose="020B0604020202020204" pitchFamily="34" charset="0"/>
                <a:cs typeface="Arial" panose="020B0604020202020204" pitchFamily="34" charset="0"/>
              </a:rPr>
              <a:t>Guides</a:t>
            </a:r>
            <a:endParaRPr lang="da-DK" altLang="da-DK" sz="3359" b="0" noProof="1">
              <a:solidFill>
                <a:schemeClr val="tx1"/>
              </a:solidFill>
              <a:latin typeface="Arial" panose="020B0604020202020204" pitchFamily="34" charset="0"/>
              <a:cs typeface="Arial" panose="020B0604020202020204" pitchFamily="34" charset="0"/>
            </a:endParaRPr>
          </a:p>
          <a:p>
            <a:pPr eaLnBrk="1" hangingPunct="1">
              <a:spcAft>
                <a:spcPts val="1008"/>
              </a:spcAft>
              <a:defRPr/>
            </a:pPr>
            <a:r>
              <a:rPr lang="da-DK" altLang="da-DK" sz="3359" b="1" noProof="1">
                <a:solidFill>
                  <a:schemeClr val="tx1"/>
                </a:solidFill>
                <a:latin typeface="Arial" panose="020B0604020202020204" pitchFamily="34" charset="0"/>
                <a:cs typeface="Arial" panose="020B0604020202020204" pitchFamily="34" charset="0"/>
              </a:rPr>
              <a:t>Hint: Alt + F9 </a:t>
            </a:r>
            <a:r>
              <a:rPr lang="da-DK" altLang="da-DK" sz="3359" b="0" noProof="1">
                <a:solidFill>
                  <a:schemeClr val="tx1"/>
                </a:solidFill>
                <a:latin typeface="Arial" panose="020B0604020202020204" pitchFamily="34" charset="0"/>
                <a:cs typeface="Arial" panose="020B0604020202020204" pitchFamily="34" charset="0"/>
              </a:rPr>
              <a:t>for quick </a:t>
            </a:r>
            <a:br>
              <a:rPr lang="da-DK" altLang="da-DK" sz="3359" b="0" noProof="1">
                <a:solidFill>
                  <a:schemeClr val="tx1"/>
                </a:solidFill>
                <a:latin typeface="Arial" panose="020B0604020202020204" pitchFamily="34" charset="0"/>
                <a:cs typeface="Arial" panose="020B0604020202020204" pitchFamily="34" charset="0"/>
              </a:rPr>
            </a:br>
            <a:r>
              <a:rPr lang="da-DK" altLang="da-DK" sz="3359" b="0" noProof="1">
                <a:solidFill>
                  <a:schemeClr val="tx1"/>
                </a:solidFill>
                <a:latin typeface="Arial" panose="020B0604020202020204" pitchFamily="34" charset="0"/>
                <a:cs typeface="Arial" panose="020B0604020202020204" pitchFamily="34" charset="0"/>
              </a:rPr>
              <a:t>viewing of guides</a:t>
            </a:r>
          </a:p>
        </p:txBody>
      </p:sp>
      <p:sp>
        <p:nvSpPr>
          <p:cNvPr id="36" name="Header">
            <a:extLst>
              <a:ext uri="{FF2B5EF4-FFF2-40B4-BE49-F238E27FC236}">
                <a16:creationId xmlns:a16="http://schemas.microsoft.com/office/drawing/2014/main" id="{217C2263-C143-4FDC-A0E9-D69C450DFF0F}"/>
              </a:ext>
            </a:extLst>
          </p:cNvPr>
          <p:cNvSpPr txBox="1"/>
          <p:nvPr userDrawn="1"/>
        </p:nvSpPr>
        <p:spPr>
          <a:xfrm>
            <a:off x="1177474" y="4471946"/>
            <a:ext cx="18684711" cy="1104356"/>
          </a:xfrm>
          <a:prstGeom prst="rect">
            <a:avLst/>
          </a:prstGeom>
          <a:noFill/>
        </p:spPr>
        <p:txBody>
          <a:bodyPr wrap="square" lIns="0" tIns="0" rIns="0" bIns="0" rtlCol="0" anchor="b" anchorCtr="0">
            <a:noAutofit/>
          </a:bodyPr>
          <a:lstStyle/>
          <a:p>
            <a:r>
              <a:rPr kumimoji="0" lang="da-DK" sz="739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User guide – </a:t>
            </a:r>
            <a:r>
              <a:rPr kumimoji="0" lang="da-DK" sz="7390" b="0"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delete</a:t>
            </a:r>
            <a:r>
              <a:rPr kumimoji="0" lang="da-DK" sz="739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da-DK" sz="7390" b="0"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before</a:t>
            </a:r>
            <a:r>
              <a:rPr kumimoji="0" lang="da-DK" sz="739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kumimoji="0" lang="da-DK" sz="7390" b="0"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use</a:t>
            </a:r>
            <a:endParaRPr lang="da-DK" sz="4702" dirty="0"/>
          </a:p>
        </p:txBody>
      </p:sp>
      <p:sp>
        <p:nvSpPr>
          <p:cNvPr id="3" name="Date Placeholder 2">
            <a:extLst>
              <a:ext uri="{FF2B5EF4-FFF2-40B4-BE49-F238E27FC236}">
                <a16:creationId xmlns:a16="http://schemas.microsoft.com/office/drawing/2014/main" id="{9B47A066-FA25-4B1A-B445-116BC8AA58FC}"/>
              </a:ext>
            </a:extLst>
          </p:cNvPr>
          <p:cNvSpPr>
            <a:spLocks noGrp="1"/>
          </p:cNvSpPr>
          <p:nvPr>
            <p:ph type="dt" sz="half" idx="10"/>
          </p:nvPr>
        </p:nvSpPr>
        <p:spPr/>
        <p:txBody>
          <a:bodyPr/>
          <a:lstStyle/>
          <a:p>
            <a:endParaRPr lang="da-DK" dirty="0"/>
          </a:p>
        </p:txBody>
      </p:sp>
      <p:sp>
        <p:nvSpPr>
          <p:cNvPr id="4" name="Footer Placeholder 3">
            <a:extLst>
              <a:ext uri="{FF2B5EF4-FFF2-40B4-BE49-F238E27FC236}">
                <a16:creationId xmlns:a16="http://schemas.microsoft.com/office/drawing/2014/main" id="{4AD96299-3FF8-472D-A68A-1C25A847CC71}"/>
              </a:ext>
            </a:extLst>
          </p:cNvPr>
          <p:cNvSpPr>
            <a:spLocks noGrp="1"/>
          </p:cNvSpPr>
          <p:nvPr>
            <p:ph type="ftr" sz="quarter" idx="11"/>
          </p:nvPr>
        </p:nvSpPr>
        <p:spPr/>
        <p:txBody>
          <a:bodyPr/>
          <a:lstStyle/>
          <a:p>
            <a:r>
              <a:rPr lang="da-DK" dirty="0"/>
              <a:t>Indsæt via sidefod: Forsker, Syddansk Universitet/ </a:t>
            </a:r>
            <a:r>
              <a:rPr lang="da-DK" dirty="0" err="1"/>
              <a:t>Name</a:t>
            </a:r>
            <a:r>
              <a:rPr lang="da-DK" dirty="0"/>
              <a:t>, University of Southern Denmark</a:t>
            </a:r>
          </a:p>
        </p:txBody>
      </p:sp>
      <p:sp>
        <p:nvSpPr>
          <p:cNvPr id="6" name="Slide Number Placeholder 5">
            <a:extLst>
              <a:ext uri="{FF2B5EF4-FFF2-40B4-BE49-F238E27FC236}">
                <a16:creationId xmlns:a16="http://schemas.microsoft.com/office/drawing/2014/main" id="{7DCE8058-7AD3-4A90-B7F7-480B49D6F4AC}"/>
              </a:ext>
            </a:extLst>
          </p:cNvPr>
          <p:cNvSpPr>
            <a:spLocks noGrp="1"/>
          </p:cNvSpPr>
          <p:nvPr>
            <p:ph type="sldNum" sz="quarter" idx="12"/>
          </p:nvPr>
        </p:nvSpPr>
        <p:spPr/>
        <p:txBody>
          <a:bodyPr/>
          <a:lstStyle/>
          <a:p>
            <a:fld id="{243D083C-813B-4EF1-9022-D19B331ACFAC}" type="slidenum">
              <a:rPr lang="da-DK" smtClean="0"/>
              <a:pPr/>
              <a:t>‹#›</a:t>
            </a:fld>
            <a:endParaRPr lang="da-DK" dirty="0"/>
          </a:p>
        </p:txBody>
      </p:sp>
      <p:pic>
        <p:nvPicPr>
          <p:cNvPr id="37" name="Picture 36">
            <a:extLst>
              <a:ext uri="{FF2B5EF4-FFF2-40B4-BE49-F238E27FC236}">
                <a16:creationId xmlns:a16="http://schemas.microsoft.com/office/drawing/2014/main" id="{CEB6D7D2-8206-43A7-BDD7-A63694B216B4}"/>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1255657" y="8714799"/>
            <a:ext cx="8574265" cy="5422796"/>
          </a:xfrm>
          <a:prstGeom prst="rect">
            <a:avLst/>
          </a:prstGeom>
        </p:spPr>
      </p:pic>
    </p:spTree>
    <p:extLst>
      <p:ext uri="{BB962C8B-B14F-4D97-AF65-F5344CB8AC3E}">
        <p14:creationId xmlns:p14="http://schemas.microsoft.com/office/powerpoint/2010/main" val="3644119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image" Target="../media/image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1209516" y="5576302"/>
            <a:ext cx="26280880" cy="3570128"/>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1242948" y="10149514"/>
            <a:ext cx="26247449" cy="31396551"/>
          </a:xfrm>
          <a:prstGeom prst="rect">
            <a:avLst/>
          </a:prstGeom>
        </p:spPr>
        <p:txBody>
          <a:bodyPr vert="horz" lIns="0" tIns="0" rIns="0" bIns="0" rtlCol="0">
            <a:noAutofit/>
          </a:bodyPr>
          <a:lstStyle/>
          <a:p>
            <a:pPr lvl="0"/>
            <a:r>
              <a:rPr lang="en-GB" noProof="0" dirty="0"/>
              <a:t>Level 1, Header 32</a:t>
            </a:r>
          </a:p>
          <a:p>
            <a:pPr lvl="1"/>
            <a:r>
              <a:rPr lang="en-GB" noProof="0" dirty="0"/>
              <a:t>Level 2, Body 32</a:t>
            </a:r>
          </a:p>
          <a:p>
            <a:pPr lvl="2"/>
            <a:r>
              <a:rPr lang="en-GB" noProof="0" dirty="0"/>
              <a:t>Level 3, Body 32</a:t>
            </a:r>
          </a:p>
          <a:p>
            <a:pPr lvl="3"/>
            <a:r>
              <a:rPr lang="en-GB" noProof="0" dirty="0"/>
              <a:t>Level 4, Body 24</a:t>
            </a:r>
          </a:p>
          <a:p>
            <a:pPr lvl="4"/>
            <a:r>
              <a:rPr lang="en-GB" noProof="0" dirty="0"/>
              <a:t>Level 5, Body</a:t>
            </a:r>
          </a:p>
          <a:p>
            <a:pPr lvl="5"/>
            <a:r>
              <a:rPr lang="en-GB" noProof="0" dirty="0"/>
              <a:t>Level 6, Small Header 16</a:t>
            </a:r>
          </a:p>
          <a:p>
            <a:pPr lvl="6"/>
            <a:r>
              <a:rPr lang="en-GB" noProof="0" dirty="0"/>
              <a:t>Level 7, Small Body 16</a:t>
            </a:r>
          </a:p>
          <a:p>
            <a:pPr lvl="7"/>
            <a:r>
              <a:rPr lang="en-GB" noProof="0" dirty="0"/>
              <a:t>Level 8, Small Body 16</a:t>
            </a:r>
          </a:p>
          <a:p>
            <a:pPr lvl="8"/>
            <a:r>
              <a:rPr lang="en-GB" noProof="0" dirty="0"/>
              <a:t>Infographic 110</a:t>
            </a:r>
          </a:p>
        </p:txBody>
      </p:sp>
      <p:cxnSp>
        <p:nvCxnSpPr>
          <p:cNvPr id="10" name="Straight Connector 9">
            <a:extLst>
              <a:ext uri="{FF2B5EF4-FFF2-40B4-BE49-F238E27FC236}">
                <a16:creationId xmlns:a16="http://schemas.microsoft.com/office/drawing/2014/main" id="{11F0F379-B57E-4EE5-8B07-01F2955DB3D2}"/>
              </a:ext>
            </a:extLst>
          </p:cNvPr>
          <p:cNvCxnSpPr>
            <a:cxnSpLocks/>
          </p:cNvCxnSpPr>
          <p:nvPr userDrawn="1"/>
        </p:nvCxnSpPr>
        <p:spPr>
          <a:xfrm>
            <a:off x="1242945" y="1757706"/>
            <a:ext cx="1176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sdu.dk">
            <a:extLst>
              <a:ext uri="{FF2B5EF4-FFF2-40B4-BE49-F238E27FC236}">
                <a16:creationId xmlns:a16="http://schemas.microsoft.com/office/drawing/2014/main" id="{37F120CD-D3B0-40D3-8314-9FFCB42C56A2}"/>
              </a:ext>
            </a:extLst>
          </p:cNvPr>
          <p:cNvSpPr/>
          <p:nvPr userDrawn="1"/>
        </p:nvSpPr>
        <p:spPr>
          <a:xfrm rot="5400000">
            <a:off x="28282923" y="28489647"/>
            <a:ext cx="1553167"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en-GB" sz="2351" b="0" noProof="1">
                <a:solidFill>
                  <a:schemeClr val="tx1"/>
                </a:solidFill>
              </a:rPr>
              <a:t>sdu.dk</a:t>
            </a:r>
          </a:p>
        </p:txBody>
      </p:sp>
      <p:sp>
        <p:nvSpPr>
          <p:cNvPr id="13" name="Rectangle 12" hidden="1">
            <a:extLst>
              <a:ext uri="{FF2B5EF4-FFF2-40B4-BE49-F238E27FC236}">
                <a16:creationId xmlns:a16="http://schemas.microsoft.com/office/drawing/2014/main" id="{51999794-01F0-4825-8DD8-13A8ED9821BE}"/>
              </a:ext>
            </a:extLst>
          </p:cNvPr>
          <p:cNvSpPr/>
          <p:nvPr userDrawn="1"/>
        </p:nvSpPr>
        <p:spPr>
          <a:xfrm rot="5400000">
            <a:off x="26855223" y="39061350"/>
            <a:ext cx="4408570"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en-GB" sz="2351" b="0" noProof="1">
                <a:solidFill>
                  <a:schemeClr val="tx1"/>
                </a:solidFill>
              </a:rPr>
              <a:t>Sydansk Universitet/</a:t>
            </a:r>
          </a:p>
        </p:txBody>
      </p:sp>
      <p:sp>
        <p:nvSpPr>
          <p:cNvPr id="14" name="Rectangle 13" hidden="1">
            <a:extLst>
              <a:ext uri="{FF2B5EF4-FFF2-40B4-BE49-F238E27FC236}">
                <a16:creationId xmlns:a16="http://schemas.microsoft.com/office/drawing/2014/main" id="{64BFE5BC-BC5C-4ADD-B236-9C4A05A34460}"/>
              </a:ext>
            </a:extLst>
          </p:cNvPr>
          <p:cNvSpPr/>
          <p:nvPr userDrawn="1"/>
        </p:nvSpPr>
        <p:spPr>
          <a:xfrm rot="5400000">
            <a:off x="27426742" y="34881698"/>
            <a:ext cx="3265530" cy="633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r"/>
            <a:r>
              <a:rPr lang="en-GB" sz="2351" b="0" noProof="1">
                <a:solidFill>
                  <a:schemeClr val="tx1"/>
                </a:solidFill>
              </a:rPr>
              <a:t>Sydansk Universitet/</a:t>
            </a:r>
          </a:p>
        </p:txBody>
      </p:sp>
      <p:sp>
        <p:nvSpPr>
          <p:cNvPr id="2" name="[WorkArea]" descr="&lt;?xml version=&quot;1.0&quot; encoding=&quot;utf-16&quot;?&gt;&#10;&lt;GridTheme xmlns:xsi=&quot;http://www.w3.org/2001/XMLSchema-instance&quot; xmlns:xsd=&quot;http://www.w3.org/2001/XMLSchema&quot;&gt;&#10;  &lt;GuideLines /&gt;&#10;  &lt;SubGrids&gt;&#10;    &lt;SubGrid&gt;&#10;      &lt;Left&gt;58.19016&lt;/Left&gt;&#10;      &lt;Top&gt;470.5001&lt;/Top&gt;&#10;      &lt;Width&gt;360&lt;/Width&gt;&#10;      &lt;Height&gt;693.020935&lt;/Height&gt;&#10;    &lt;/SubGrid&gt;&#10;    &lt;SubGrid&gt;&#10;      &lt;Left&gt;492.595123&lt;/Left&gt;&#10;      &lt;Top&gt;470.5001&lt;/Top&gt;&#10;      &lt;Width&gt;360&lt;/Width&gt;&#10;      &lt;Height&gt;693.020935&lt;/Height&gt;&#10;    &lt;/SubGrid&gt;&#10;    &lt;SubGrid&gt;&#10;      &lt;Left&gt;927&lt;/Left&gt;&#10;      &lt;Top&gt;470.5001&lt;/Top&gt;&#10;      &lt;Width&gt;360&lt;/Width&gt;&#10;      &lt;Height&gt;693.020935&lt;/Height&gt;&#10;    &lt;/SubGrid&gt;&#10;    &lt;SubGrid&gt;&#10;      &lt;Left&gt;58.19016&lt;/Left&gt;&#10;      &lt;Top&gt;1232.926&lt;/Top&gt;&#10;      &lt;Width&gt;360&lt;/Width&gt;&#10;      &lt;Height&gt;693.020935&lt;/Height&gt;&#10;    &lt;/SubGrid&gt;&#10;    &lt;SubGrid&gt;&#10;      &lt;Left&gt;492.595123&lt;/Left&gt;&#10;      &lt;Top&gt;1232.926&lt;/Top&gt;&#10;      &lt;Width&gt;360&lt;/Width&gt;&#10;      &lt;Height&gt;693.020935&lt;/Height&gt;&#10;    &lt;/SubGrid&gt;&#10;    &lt;SubGrid&gt;&#10;      &lt;Left&gt;926.9998&lt;/Left&gt;&#10;      &lt;Top&gt;1232.926&lt;/Top&gt;&#10;      &lt;Width&gt;360&lt;/Width&gt;&#10;      &lt;Height&gt;693.020935&lt;/Height&gt;&#10;    &lt;/SubGrid&gt;&#10;  &lt;/SubGrids&gt;&#10;  &lt;WorkArea&gt;&#10;    &lt;Top&gt;470.5001&lt;/Top&gt;&#10;    &lt;Left&gt;58.19016&lt;/Left&gt;&#10;    &lt;Width&gt;1228.80981&lt;/Width&gt;&#10;    &lt;Height&gt;1455.4469&lt;/Height&gt;&#10;  &lt;/WorkArea&gt;&#10;  &lt;AspectW&gt;-1&lt;/AspectW&gt;&#10;  &lt;AspectH&gt;-1&lt;/AspectH&gt;&#10;  &lt;Width&gt;1417.375&lt;/Width&gt;&#10;  &lt;Height&gt;1984.25&lt;/Height&gt;&#10;  &lt;HGap&gt;5&lt;/HGap&gt;&#10;  &lt;VGap&gt;5&lt;/VGap&gt;&#10;  &lt;OfficeVersion&gt;-1&lt;/OfficeVersion&gt;&#10;&lt;/GridTheme&gt;" hidden="1">
            <a:extLst>
              <a:ext uri="{FF2B5EF4-FFF2-40B4-BE49-F238E27FC236}">
                <a16:creationId xmlns:a16="http://schemas.microsoft.com/office/drawing/2014/main" id="{06B21253-F9D4-4216-867C-90365FE7332C}"/>
              </a:ext>
            </a:extLst>
          </p:cNvPr>
          <p:cNvSpPr/>
          <p:nvPr userDrawn="1"/>
        </p:nvSpPr>
        <p:spPr>
          <a:xfrm>
            <a:off x="1242948" y="10149514"/>
            <a:ext cx="26247449" cy="31396551"/>
          </a:xfrm>
          <a:prstGeom prst="rect">
            <a:avLst/>
          </a:prstGeom>
          <a:noFill/>
          <a:ln w="3175" cap="flat" cmpd="sng" algn="ctr">
            <a:solidFill>
              <a:schemeClr val="accent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6" name="Rectangle 5" hidden="1">
            <a:extLst>
              <a:ext uri="{FF2B5EF4-FFF2-40B4-BE49-F238E27FC236}">
                <a16:creationId xmlns:a16="http://schemas.microsoft.com/office/drawing/2014/main" id="{A1FF3923-7925-4F96-861A-B0B8B6DABDD9}"/>
              </a:ext>
            </a:extLst>
          </p:cNvPr>
          <p:cNvSpPr/>
          <p:nvPr userDrawn="1">
            <p:custDataLst>
              <p:tags r:id="rId21"/>
            </p:custDataLst>
          </p:nvPr>
        </p:nvSpPr>
        <p:spPr>
          <a:xfrm>
            <a:off x="1242946" y="10149514"/>
            <a:ext cx="7689621" cy="14949681"/>
          </a:xfrm>
          <a:prstGeom prst="rect">
            <a:avLst/>
          </a:prstGeom>
          <a:noFill/>
          <a:ln w="3175" cap="flat" cmpd="sng" algn="ctr">
            <a:solidFill>
              <a:srgbClr val="FF006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8" name="Rectangle 7" hidden="1">
            <a:extLst>
              <a:ext uri="{FF2B5EF4-FFF2-40B4-BE49-F238E27FC236}">
                <a16:creationId xmlns:a16="http://schemas.microsoft.com/office/drawing/2014/main" id="{CE50407C-BA8A-4C1E-AA93-6BBAFD1F0D44}"/>
              </a:ext>
            </a:extLst>
          </p:cNvPr>
          <p:cNvSpPr/>
          <p:nvPr userDrawn="1">
            <p:custDataLst>
              <p:tags r:id="rId22"/>
            </p:custDataLst>
          </p:nvPr>
        </p:nvSpPr>
        <p:spPr>
          <a:xfrm>
            <a:off x="10521860" y="10149514"/>
            <a:ext cx="7687590" cy="14949681"/>
          </a:xfrm>
          <a:prstGeom prst="rect">
            <a:avLst/>
          </a:prstGeom>
          <a:noFill/>
          <a:ln w="3175" cap="flat" cmpd="sng" algn="ctr">
            <a:solidFill>
              <a:srgbClr val="FF006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9" name="Rectangle 8" hidden="1">
            <a:extLst>
              <a:ext uri="{FF2B5EF4-FFF2-40B4-BE49-F238E27FC236}">
                <a16:creationId xmlns:a16="http://schemas.microsoft.com/office/drawing/2014/main" id="{304A5401-1A4C-4570-A7CF-9B53907A2974}"/>
              </a:ext>
            </a:extLst>
          </p:cNvPr>
          <p:cNvSpPr/>
          <p:nvPr userDrawn="1">
            <p:custDataLst>
              <p:tags r:id="rId23"/>
            </p:custDataLst>
          </p:nvPr>
        </p:nvSpPr>
        <p:spPr>
          <a:xfrm>
            <a:off x="19800776" y="10149514"/>
            <a:ext cx="7689621" cy="14949681"/>
          </a:xfrm>
          <a:prstGeom prst="rect">
            <a:avLst/>
          </a:prstGeom>
          <a:noFill/>
          <a:ln w="3175" cap="flat" cmpd="sng" algn="ctr">
            <a:solidFill>
              <a:srgbClr val="FF006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16" name="Rectangle 15" hidden="1">
            <a:extLst>
              <a:ext uri="{FF2B5EF4-FFF2-40B4-BE49-F238E27FC236}">
                <a16:creationId xmlns:a16="http://schemas.microsoft.com/office/drawing/2014/main" id="{00040083-ECBD-4B74-ADC6-935BE40142B7}"/>
              </a:ext>
            </a:extLst>
          </p:cNvPr>
          <p:cNvSpPr/>
          <p:nvPr userDrawn="1">
            <p:custDataLst>
              <p:tags r:id="rId24"/>
            </p:custDataLst>
          </p:nvPr>
        </p:nvSpPr>
        <p:spPr>
          <a:xfrm>
            <a:off x="1242946" y="26596384"/>
            <a:ext cx="7689621" cy="14949681"/>
          </a:xfrm>
          <a:prstGeom prst="rect">
            <a:avLst/>
          </a:prstGeom>
          <a:noFill/>
          <a:ln w="3175" cap="flat" cmpd="sng" algn="ctr">
            <a:solidFill>
              <a:srgbClr val="FF006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17" name="Rectangle 16" hidden="1">
            <a:extLst>
              <a:ext uri="{FF2B5EF4-FFF2-40B4-BE49-F238E27FC236}">
                <a16:creationId xmlns:a16="http://schemas.microsoft.com/office/drawing/2014/main" id="{63073520-EBB2-4A05-88CD-0C0C677B1802}"/>
              </a:ext>
            </a:extLst>
          </p:cNvPr>
          <p:cNvSpPr/>
          <p:nvPr userDrawn="1">
            <p:custDataLst>
              <p:tags r:id="rId25"/>
            </p:custDataLst>
          </p:nvPr>
        </p:nvSpPr>
        <p:spPr>
          <a:xfrm>
            <a:off x="10521862" y="26596384"/>
            <a:ext cx="7689621" cy="14949681"/>
          </a:xfrm>
          <a:prstGeom prst="rect">
            <a:avLst/>
          </a:prstGeom>
          <a:noFill/>
          <a:ln w="3175" cap="flat" cmpd="sng" algn="ctr">
            <a:solidFill>
              <a:srgbClr val="FF006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18" name="Rectangle 17" hidden="1">
            <a:extLst>
              <a:ext uri="{FF2B5EF4-FFF2-40B4-BE49-F238E27FC236}">
                <a16:creationId xmlns:a16="http://schemas.microsoft.com/office/drawing/2014/main" id="{AB98C284-411A-4CC4-8949-85D4F95A4464}"/>
              </a:ext>
            </a:extLst>
          </p:cNvPr>
          <p:cNvSpPr/>
          <p:nvPr userDrawn="1">
            <p:custDataLst>
              <p:tags r:id="rId26"/>
            </p:custDataLst>
          </p:nvPr>
        </p:nvSpPr>
        <p:spPr>
          <a:xfrm>
            <a:off x="19800773" y="26596384"/>
            <a:ext cx="7689620" cy="14949681"/>
          </a:xfrm>
          <a:prstGeom prst="rect">
            <a:avLst/>
          </a:prstGeom>
          <a:noFill/>
          <a:ln w="3175" cap="flat" cmpd="sng" algn="ctr">
            <a:solidFill>
              <a:srgbClr val="FF006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0926" tIns="60464" rIns="120926" bIns="60464" rtlCol="0" anchor="ctr"/>
          <a:lstStyle/>
          <a:p>
            <a:pPr algn="ctr"/>
            <a:endParaRPr lang="da-DK" sz="3359" noProof="0" dirty="0" err="1"/>
          </a:p>
        </p:txBody>
      </p:sp>
      <p:sp>
        <p:nvSpPr>
          <p:cNvPr id="5" name="FLD_PresentationTitle"/>
          <p:cNvSpPr>
            <a:spLocks noGrp="1"/>
          </p:cNvSpPr>
          <p:nvPr>
            <p:ph type="ftr" sz="quarter" idx="3"/>
          </p:nvPr>
        </p:nvSpPr>
        <p:spPr>
          <a:xfrm rot="5400000">
            <a:off x="22922946" y="35173037"/>
            <a:ext cx="12273122" cy="633263"/>
          </a:xfrm>
          <a:prstGeom prst="rect">
            <a:avLst/>
          </a:prstGeom>
        </p:spPr>
        <p:txBody>
          <a:bodyPr vert="horz" lIns="0" tIns="0" rIns="0" bIns="0" rtlCol="0" anchor="b" anchorCtr="0"/>
          <a:lstStyle>
            <a:lvl1pPr algn="r">
              <a:defRPr sz="2351">
                <a:solidFill>
                  <a:schemeClr val="tx1"/>
                </a:solidFill>
              </a:defRPr>
            </a:lvl1pPr>
          </a:lstStyle>
          <a:p>
            <a:r>
              <a:rPr lang="en-GB" dirty="0" err="1"/>
              <a:t>Indsæt</a:t>
            </a:r>
            <a:r>
              <a:rPr lang="en-GB" dirty="0"/>
              <a:t> via </a:t>
            </a:r>
            <a:r>
              <a:rPr lang="en-GB" dirty="0" err="1"/>
              <a:t>sidefod</a:t>
            </a:r>
            <a:r>
              <a:rPr lang="en-GB" dirty="0"/>
              <a:t>: </a:t>
            </a:r>
            <a:r>
              <a:rPr lang="en-GB" dirty="0" err="1"/>
              <a:t>Forsker</a:t>
            </a:r>
            <a:r>
              <a:rPr lang="en-GB" dirty="0"/>
              <a:t>, </a:t>
            </a:r>
            <a:r>
              <a:rPr lang="en-GB" dirty="0" err="1"/>
              <a:t>Syddansk</a:t>
            </a:r>
            <a:r>
              <a:rPr lang="en-GB" dirty="0"/>
              <a:t> </a:t>
            </a:r>
            <a:r>
              <a:rPr lang="en-GB" dirty="0" err="1"/>
              <a:t>Universitet</a:t>
            </a:r>
            <a:r>
              <a:rPr lang="en-GB" dirty="0"/>
              <a:t>/ Name, University of Southern Denmark</a:t>
            </a:r>
          </a:p>
        </p:txBody>
      </p:sp>
      <p:sp>
        <p:nvSpPr>
          <p:cNvPr id="19" name="Slide Number Placeholder 18">
            <a:extLst>
              <a:ext uri="{FF2B5EF4-FFF2-40B4-BE49-F238E27FC236}">
                <a16:creationId xmlns:a16="http://schemas.microsoft.com/office/drawing/2014/main" id="{A99DA098-D8AC-4F76-B21B-ECD6320503A6}"/>
              </a:ext>
            </a:extLst>
          </p:cNvPr>
          <p:cNvSpPr>
            <a:spLocks noGrp="1"/>
          </p:cNvSpPr>
          <p:nvPr>
            <p:ph type="sldNum" sz="quarter" idx="4"/>
          </p:nvPr>
        </p:nvSpPr>
        <p:spPr>
          <a:xfrm>
            <a:off x="0" y="43415289"/>
            <a:ext cx="0" cy="0"/>
          </a:xfrm>
          <a:prstGeom prst="rect">
            <a:avLst/>
          </a:prstGeom>
        </p:spPr>
        <p:txBody>
          <a:bodyPr vert="horz" lIns="0" tIns="0" rIns="0" bIns="0" rtlCol="0" anchor="ctr"/>
          <a:lstStyle>
            <a:lvl1pPr algn="r">
              <a:defRPr sz="168">
                <a:noFill/>
              </a:defRPr>
            </a:lvl1pPr>
          </a:lstStyle>
          <a:p>
            <a:fld id="{243D083C-813B-4EF1-9022-D19B331ACFAC}" type="slidenum">
              <a:rPr lang="da-DK" smtClean="0"/>
              <a:pPr/>
              <a:t>‹#›</a:t>
            </a:fld>
            <a:endParaRPr lang="da-DK"/>
          </a:p>
        </p:txBody>
      </p:sp>
      <p:sp>
        <p:nvSpPr>
          <p:cNvPr id="4" name="Date_GeneralDate"/>
          <p:cNvSpPr>
            <a:spLocks noGrp="1"/>
          </p:cNvSpPr>
          <p:nvPr>
            <p:ph type="dt" sz="half" idx="2"/>
          </p:nvPr>
        </p:nvSpPr>
        <p:spPr>
          <a:xfrm>
            <a:off x="0" y="43415289"/>
            <a:ext cx="0" cy="0"/>
          </a:xfrm>
          <a:prstGeom prst="rect">
            <a:avLst/>
          </a:prstGeom>
        </p:spPr>
        <p:txBody>
          <a:bodyPr vert="horz" lIns="0" tIns="0" rIns="0" bIns="0" rtlCol="0" anchor="b" anchorCtr="0"/>
          <a:lstStyle>
            <a:lvl1pPr algn="l">
              <a:defRPr sz="168">
                <a:noFill/>
              </a:defRPr>
            </a:lvl1pPr>
          </a:lstStyle>
          <a:p>
            <a:endParaRPr lang="en-GB" dirty="0"/>
          </a:p>
        </p:txBody>
      </p:sp>
      <p:sp>
        <p:nvSpPr>
          <p:cNvPr id="20" name="text" descr="{&quot;templafy&quot;:{&quot;id&quot;:&quot;afc4f468-5fe2-4492-8e21-6b266aa5fd93&quot;}}" title="UserProfile.Institut.InstituteDCU_{{DocumentLanguage}}">
            <a:extLst>
              <a:ext uri="{FF2B5EF4-FFF2-40B4-BE49-F238E27FC236}">
                <a16:creationId xmlns:a16="http://schemas.microsoft.com/office/drawing/2014/main" id="{349FE162-FB9A-4685-99E4-F16662D025BB}"/>
              </a:ext>
            </a:extLst>
          </p:cNvPr>
          <p:cNvSpPr txBox="1">
            <a:spLocks/>
          </p:cNvSpPr>
          <p:nvPr userDrawn="1"/>
        </p:nvSpPr>
        <p:spPr>
          <a:xfrm>
            <a:off x="1244221" y="1093458"/>
            <a:ext cx="16967258" cy="561998"/>
          </a:xfrm>
          <a:prstGeom prst="rect">
            <a:avLst/>
          </a:prstGeom>
        </p:spPr>
        <p:txBody>
          <a:bodyPr lIns="0" tIns="0" rIns="0" bIns="0" anchor="b" anchorCtr="0"/>
          <a:lstStyle>
            <a:lvl1pPr marL="0" indent="0" algn="l" defTabSz="914400" rtl="0" eaLnBrk="1" latinLnBrk="0" hangingPunct="1">
              <a:lnSpc>
                <a:spcPct val="110000"/>
              </a:lnSpc>
              <a:spcBef>
                <a:spcPts val="1200"/>
              </a:spcBef>
              <a:spcAft>
                <a:spcPts val="600"/>
              </a:spcAft>
              <a:buFont typeface="Arial" panose="020B0604020202020204" pitchFamily="34" charset="0"/>
              <a:buNone/>
              <a:defRPr sz="1400" b="0" kern="1200">
                <a:solidFill>
                  <a:schemeClr val="tx1"/>
                </a:solidFill>
                <a:latin typeface="+mn-lt"/>
                <a:ea typeface="+mn-ea"/>
                <a:cs typeface="+mn-cs"/>
              </a:defRPr>
            </a:lvl1pPr>
            <a:lvl2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000"/>
              </a:spcAft>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800"/>
              </a:spcAft>
              <a:buFont typeface="Arial" panose="020B0604020202020204" pitchFamily="34" charset="0"/>
              <a:buNone/>
              <a:tabLst/>
              <a:defRPr sz="1400" kern="1200">
                <a:solidFill>
                  <a:schemeClr val="tx1"/>
                </a:solidFill>
                <a:latin typeface="+mn-lt"/>
                <a:ea typeface="+mn-ea"/>
                <a:cs typeface="+mn-cs"/>
              </a:defRPr>
            </a:lvl5pPr>
            <a:lvl6pPr marL="0" indent="0" algn="l" defTabSz="914400" rtl="0" eaLnBrk="1" latinLnBrk="0" hangingPunct="1">
              <a:lnSpc>
                <a:spcPct val="110000"/>
              </a:lnSpc>
              <a:spcBef>
                <a:spcPts val="600"/>
              </a:spcBef>
              <a:spcAft>
                <a:spcPts val="600"/>
              </a:spcAft>
              <a:buFont typeface="Arial" panose="020B0604020202020204" pitchFamily="34" charset="0"/>
              <a:buChar char="​"/>
              <a:defRPr sz="1200" b="1" kern="1200">
                <a:solidFill>
                  <a:schemeClr val="tx1"/>
                </a:solidFill>
                <a:latin typeface="+mn-lt"/>
                <a:ea typeface="+mn-ea"/>
                <a:cs typeface="+mn-cs"/>
              </a:defRPr>
            </a:lvl6pPr>
            <a:lvl7pPr marL="0" indent="0" algn="l" defTabSz="914400" rtl="0" eaLnBrk="1" latinLnBrk="0" hangingPunct="1">
              <a:lnSpc>
                <a:spcPct val="110000"/>
              </a:lnSpc>
              <a:spcBef>
                <a:spcPts val="0"/>
              </a:spcBef>
              <a:spcAft>
                <a:spcPts val="600"/>
              </a:spcAft>
              <a:buFont typeface="Arial" panose="020B0604020202020204" pitchFamily="34" charset="0"/>
              <a:buChar char="​"/>
              <a:defRPr sz="1200" b="0" kern="1200" baseline="0">
                <a:solidFill>
                  <a:schemeClr val="tx1"/>
                </a:solidFill>
                <a:latin typeface="+mn-lt"/>
                <a:ea typeface="+mn-ea"/>
                <a:cs typeface="+mn-cs"/>
              </a:defRPr>
            </a:lvl7pPr>
            <a:lvl8pPr marL="180000" indent="-180000" algn="l" defTabSz="914400" rtl="0" eaLnBrk="1" latinLnBrk="0" hangingPunct="1">
              <a:lnSpc>
                <a:spcPct val="11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600" b="1" kern="1200" baseline="0">
                <a:solidFill>
                  <a:schemeClr val="tx1"/>
                </a:solidFill>
                <a:latin typeface="+mn-lt"/>
                <a:ea typeface="+mn-ea"/>
                <a:cs typeface="+mn-cs"/>
              </a:defRPr>
            </a:lvl9pPr>
          </a:lstStyle>
          <a:p>
            <a:r>
              <a:rPr lang="da-DK" sz="2351" dirty="0"/>
              <a:t>Institute of Mechanical and Electrical Engineering</a:t>
            </a:r>
          </a:p>
        </p:txBody>
      </p:sp>
      <p:pic>
        <p:nvPicPr>
          <p:cNvPr id="21" name="Logo black">
            <a:extLst>
              <a:ext uri="{FF2B5EF4-FFF2-40B4-BE49-F238E27FC236}">
                <a16:creationId xmlns:a16="http://schemas.microsoft.com/office/drawing/2014/main" id="{32ADEC37-C81F-894B-9FF8-8E13FF03CCA8}"/>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5910768" y="1257701"/>
            <a:ext cx="3113639" cy="848791"/>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57" r:id="rId2"/>
    <p:sldLayoutId id="2147483758" r:id="rId3"/>
    <p:sldLayoutId id="2147483753" r:id="rId4"/>
    <p:sldLayoutId id="2147483759" r:id="rId5"/>
    <p:sldLayoutId id="2147483760" r:id="rId6"/>
    <p:sldLayoutId id="2147483755" r:id="rId7"/>
    <p:sldLayoutId id="2147483761" r:id="rId8"/>
    <p:sldLayoutId id="2147483762" r:id="rId9"/>
    <p:sldLayoutId id="2147483752" r:id="rId10"/>
    <p:sldLayoutId id="2147483763" r:id="rId11"/>
    <p:sldLayoutId id="2147483764" r:id="rId12"/>
    <p:sldLayoutId id="2147483754" r:id="rId13"/>
    <p:sldLayoutId id="2147483765" r:id="rId14"/>
    <p:sldLayoutId id="2147483766" r:id="rId15"/>
    <p:sldLayoutId id="2147483756" r:id="rId16"/>
    <p:sldLayoutId id="2147483767" r:id="rId17"/>
    <p:sldLayoutId id="2147483768" r:id="rId18"/>
    <p:sldLayoutId id="2147483746" r:id="rId19"/>
  </p:sldLayoutIdLst>
  <p:hf hdr="0"/>
  <p:txStyles>
    <p:titleStyle>
      <a:lvl1pPr algn="l" defTabSz="1535653" rtl="0" eaLnBrk="1" latinLnBrk="0" hangingPunct="1">
        <a:lnSpc>
          <a:spcPct val="88000"/>
        </a:lnSpc>
        <a:spcBef>
          <a:spcPct val="0"/>
        </a:spcBef>
        <a:buNone/>
        <a:defRPr sz="11000" b="1" kern="1200">
          <a:solidFill>
            <a:schemeClr val="tx1"/>
          </a:solidFill>
          <a:latin typeface="+mj-lt"/>
          <a:ea typeface="+mj-ea"/>
          <a:cs typeface="+mj-cs"/>
        </a:defRPr>
      </a:lvl1pPr>
    </p:titleStyle>
    <p:bodyStyle>
      <a:lvl1pPr marL="0" indent="0" algn="l" defTabSz="1535653" rtl="0" eaLnBrk="1" latinLnBrk="0" hangingPunct="1">
        <a:lnSpc>
          <a:spcPct val="110000"/>
        </a:lnSpc>
        <a:spcBef>
          <a:spcPts val="2015"/>
        </a:spcBef>
        <a:spcAft>
          <a:spcPts val="1008"/>
        </a:spcAft>
        <a:buFont typeface="Arial" panose="020B0604020202020204" pitchFamily="34" charset="0"/>
        <a:buChar char="​"/>
        <a:defRPr sz="3200" b="1" kern="1200">
          <a:solidFill>
            <a:schemeClr val="tx1"/>
          </a:solidFill>
          <a:latin typeface="+mn-lt"/>
          <a:ea typeface="+mn-ea"/>
          <a:cs typeface="+mn-cs"/>
        </a:defRPr>
      </a:lvl1pPr>
      <a:lvl2pPr marL="0" indent="0" algn="l" defTabSz="1535653" rtl="0" eaLnBrk="1" latinLnBrk="0" hangingPunct="1">
        <a:lnSpc>
          <a:spcPct val="110000"/>
        </a:lnSpc>
        <a:spcBef>
          <a:spcPts val="0"/>
        </a:spcBef>
        <a:spcAft>
          <a:spcPts val="2015"/>
        </a:spcAft>
        <a:buFont typeface="Arial" panose="020B0604020202020204" pitchFamily="34" charset="0"/>
        <a:buChar char="​"/>
        <a:defRPr sz="3200" kern="1200">
          <a:solidFill>
            <a:schemeClr val="tx1"/>
          </a:solidFill>
          <a:latin typeface="+mn-lt"/>
          <a:ea typeface="+mn-ea"/>
          <a:cs typeface="+mn-cs"/>
        </a:defRPr>
      </a:lvl2pPr>
      <a:lvl3pPr marL="302293" indent="-302293" algn="l" defTabSz="1535653" rtl="0" eaLnBrk="1" latinLnBrk="0" hangingPunct="1">
        <a:lnSpc>
          <a:spcPct val="110000"/>
        </a:lnSpc>
        <a:spcBef>
          <a:spcPts val="0"/>
        </a:spcBef>
        <a:spcAft>
          <a:spcPts val="2015"/>
        </a:spcAft>
        <a:buFont typeface="Arial" panose="020B0604020202020204" pitchFamily="34" charset="0"/>
        <a:buChar char="•"/>
        <a:defRPr sz="3200" kern="1200">
          <a:solidFill>
            <a:schemeClr val="tx1"/>
          </a:solidFill>
          <a:latin typeface="+mn-lt"/>
          <a:ea typeface="+mn-ea"/>
          <a:cs typeface="+mn-cs"/>
        </a:defRPr>
      </a:lvl3pPr>
      <a:lvl4pPr marL="604588" indent="-302293" algn="l" defTabSz="1535653" rtl="0" eaLnBrk="1" latinLnBrk="0" hangingPunct="1">
        <a:lnSpc>
          <a:spcPct val="110000"/>
        </a:lnSpc>
        <a:spcBef>
          <a:spcPts val="0"/>
        </a:spcBef>
        <a:spcAft>
          <a:spcPts val="1680"/>
        </a:spcAft>
        <a:buFont typeface="Arial" panose="020B0604020202020204" pitchFamily="34" charset="0"/>
        <a:buChar char="•"/>
        <a:defRPr sz="2400" b="0" kern="1200">
          <a:solidFill>
            <a:schemeClr val="tx1"/>
          </a:solidFill>
          <a:latin typeface="+mn-lt"/>
          <a:ea typeface="+mn-ea"/>
          <a:cs typeface="+mn-cs"/>
        </a:defRPr>
      </a:lvl4pPr>
      <a:lvl5pPr marL="906881" indent="-302293" algn="l" defTabSz="1535653" rtl="0" eaLnBrk="1" latinLnBrk="0" hangingPunct="1">
        <a:lnSpc>
          <a:spcPct val="110000"/>
        </a:lnSpc>
        <a:spcBef>
          <a:spcPts val="0"/>
        </a:spcBef>
        <a:spcAft>
          <a:spcPts val="1343"/>
        </a:spcAft>
        <a:buFont typeface="Arial" panose="020B0604020202020204" pitchFamily="34" charset="0"/>
        <a:buChar char="•"/>
        <a:tabLst/>
        <a:defRPr sz="2000" kern="1200">
          <a:solidFill>
            <a:schemeClr val="tx1"/>
          </a:solidFill>
          <a:latin typeface="+mn-lt"/>
          <a:ea typeface="+mn-ea"/>
          <a:cs typeface="+mn-cs"/>
        </a:defRPr>
      </a:lvl5pPr>
      <a:lvl6pPr marL="0" indent="0" algn="l" defTabSz="1535653" rtl="0" eaLnBrk="1" latinLnBrk="0" hangingPunct="1">
        <a:lnSpc>
          <a:spcPct val="110000"/>
        </a:lnSpc>
        <a:spcBef>
          <a:spcPts val="1008"/>
        </a:spcBef>
        <a:spcAft>
          <a:spcPts val="1008"/>
        </a:spcAft>
        <a:buFont typeface="Arial" panose="020B0604020202020204" pitchFamily="34" charset="0"/>
        <a:buChar char="​"/>
        <a:defRPr sz="1600" b="1" kern="1200">
          <a:solidFill>
            <a:schemeClr val="tx1"/>
          </a:solidFill>
          <a:latin typeface="+mn-lt"/>
          <a:ea typeface="+mn-ea"/>
          <a:cs typeface="+mn-cs"/>
        </a:defRPr>
      </a:lvl6pPr>
      <a:lvl7pPr marL="0" indent="0" algn="l" defTabSz="1535653" rtl="0" eaLnBrk="1" latinLnBrk="0" hangingPunct="1">
        <a:lnSpc>
          <a:spcPct val="110000"/>
        </a:lnSpc>
        <a:spcBef>
          <a:spcPts val="0"/>
        </a:spcBef>
        <a:spcAft>
          <a:spcPts val="1008"/>
        </a:spcAft>
        <a:buFont typeface="Arial" panose="020B0604020202020204" pitchFamily="34" charset="0"/>
        <a:buChar char="​"/>
        <a:defRPr sz="1600" b="0" kern="1200" baseline="0">
          <a:solidFill>
            <a:schemeClr val="tx1"/>
          </a:solidFill>
          <a:latin typeface="+mn-lt"/>
          <a:ea typeface="+mn-ea"/>
          <a:cs typeface="+mn-cs"/>
        </a:defRPr>
      </a:lvl7pPr>
      <a:lvl8pPr marL="302293" indent="-302293" algn="l" defTabSz="1535653" rtl="0" eaLnBrk="1" latinLnBrk="0" hangingPunct="1">
        <a:lnSpc>
          <a:spcPct val="110000"/>
        </a:lnSpc>
        <a:spcBef>
          <a:spcPts val="0"/>
        </a:spcBef>
        <a:spcAft>
          <a:spcPts val="1008"/>
        </a:spcAft>
        <a:buFont typeface="Arial" panose="020B0604020202020204" pitchFamily="34" charset="0"/>
        <a:buChar char="•"/>
        <a:defRPr sz="1600" kern="1200">
          <a:solidFill>
            <a:schemeClr val="tx1"/>
          </a:solidFill>
          <a:latin typeface="+mn-lt"/>
          <a:ea typeface="+mn-ea"/>
          <a:cs typeface="+mn-cs"/>
        </a:defRPr>
      </a:lvl8pPr>
      <a:lvl9pPr marL="0" indent="0" algn="l" defTabSz="1535653" rtl="0" eaLnBrk="1" latinLnBrk="0" hangingPunct="1">
        <a:lnSpc>
          <a:spcPct val="83000"/>
        </a:lnSpc>
        <a:spcBef>
          <a:spcPts val="0"/>
        </a:spcBef>
        <a:spcAft>
          <a:spcPts val="0"/>
        </a:spcAft>
        <a:buFont typeface="Arial" panose="020B0604020202020204" pitchFamily="34" charset="0"/>
        <a:buChar char="​"/>
        <a:defRPr sz="11084" b="1" kern="1200" baseline="0">
          <a:solidFill>
            <a:schemeClr val="tx1"/>
          </a:solidFill>
          <a:latin typeface="+mn-lt"/>
          <a:ea typeface="+mn-ea"/>
          <a:cs typeface="+mn-cs"/>
        </a:defRPr>
      </a:lvl9pPr>
    </p:bodyStyle>
    <p:otherStyle>
      <a:defPPr>
        <a:defRPr lang="en-US"/>
      </a:defPPr>
      <a:lvl1pPr marL="0" algn="l" defTabSz="1535653" rtl="0" eaLnBrk="1" latinLnBrk="0" hangingPunct="1">
        <a:defRPr sz="3023" kern="1200">
          <a:solidFill>
            <a:schemeClr val="tx1"/>
          </a:solidFill>
          <a:latin typeface="+mn-lt"/>
          <a:ea typeface="+mn-ea"/>
          <a:cs typeface="+mn-cs"/>
        </a:defRPr>
      </a:lvl1pPr>
      <a:lvl2pPr marL="767826" algn="l" defTabSz="1535653" rtl="0" eaLnBrk="1" latinLnBrk="0" hangingPunct="1">
        <a:defRPr sz="3023" kern="1200">
          <a:solidFill>
            <a:schemeClr val="tx1"/>
          </a:solidFill>
          <a:latin typeface="+mn-lt"/>
          <a:ea typeface="+mn-ea"/>
          <a:cs typeface="+mn-cs"/>
        </a:defRPr>
      </a:lvl2pPr>
      <a:lvl3pPr marL="1535653" algn="l" defTabSz="1535653" rtl="0" eaLnBrk="1" latinLnBrk="0" hangingPunct="1">
        <a:defRPr sz="3023" kern="1200">
          <a:solidFill>
            <a:schemeClr val="tx1"/>
          </a:solidFill>
          <a:latin typeface="+mn-lt"/>
          <a:ea typeface="+mn-ea"/>
          <a:cs typeface="+mn-cs"/>
        </a:defRPr>
      </a:lvl3pPr>
      <a:lvl4pPr marL="2303479" algn="l" defTabSz="1535653" rtl="0" eaLnBrk="1" latinLnBrk="0" hangingPunct="1">
        <a:defRPr sz="3023" kern="1200">
          <a:solidFill>
            <a:schemeClr val="tx1"/>
          </a:solidFill>
          <a:latin typeface="+mn-lt"/>
          <a:ea typeface="+mn-ea"/>
          <a:cs typeface="+mn-cs"/>
        </a:defRPr>
      </a:lvl4pPr>
      <a:lvl5pPr marL="3071305" algn="l" defTabSz="1535653" rtl="0" eaLnBrk="1" latinLnBrk="0" hangingPunct="1">
        <a:defRPr sz="3023" kern="1200">
          <a:solidFill>
            <a:schemeClr val="tx1"/>
          </a:solidFill>
          <a:latin typeface="+mn-lt"/>
          <a:ea typeface="+mn-ea"/>
          <a:cs typeface="+mn-cs"/>
        </a:defRPr>
      </a:lvl5pPr>
      <a:lvl6pPr marL="3839130" algn="l" defTabSz="1535653" rtl="0" eaLnBrk="1" latinLnBrk="0" hangingPunct="1">
        <a:defRPr sz="3023" kern="1200">
          <a:solidFill>
            <a:schemeClr val="tx1"/>
          </a:solidFill>
          <a:latin typeface="+mn-lt"/>
          <a:ea typeface="+mn-ea"/>
          <a:cs typeface="+mn-cs"/>
        </a:defRPr>
      </a:lvl6pPr>
      <a:lvl7pPr marL="4606956" algn="l" defTabSz="1535653" rtl="0" eaLnBrk="1" latinLnBrk="0" hangingPunct="1">
        <a:defRPr sz="3023" kern="1200">
          <a:solidFill>
            <a:schemeClr val="tx1"/>
          </a:solidFill>
          <a:latin typeface="+mn-lt"/>
          <a:ea typeface="+mn-ea"/>
          <a:cs typeface="+mn-cs"/>
        </a:defRPr>
      </a:lvl7pPr>
      <a:lvl8pPr marL="5374783" algn="l" defTabSz="1535653" rtl="0" eaLnBrk="1" latinLnBrk="0" hangingPunct="1">
        <a:defRPr sz="3023" kern="1200">
          <a:solidFill>
            <a:schemeClr val="tx1"/>
          </a:solidFill>
          <a:latin typeface="+mn-lt"/>
          <a:ea typeface="+mn-ea"/>
          <a:cs typeface="+mn-cs"/>
        </a:defRPr>
      </a:lvl8pPr>
      <a:lvl9pPr marL="6142609" algn="l" defTabSz="1535653" rtl="0" eaLnBrk="1" latinLnBrk="0" hangingPunct="1">
        <a:defRPr sz="302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2" userDrawn="1">
          <p15:clr>
            <a:srgbClr val="F26B43"/>
          </p15:clr>
        </p15:guide>
        <p15:guide id="3" orient="horz" pos="3512" userDrawn="1">
          <p15:clr>
            <a:srgbClr val="F26B43"/>
          </p15:clr>
        </p15:guide>
        <p15:guide id="4" pos="18285" userDrawn="1">
          <p15:clr>
            <a:srgbClr val="F26B43"/>
          </p15:clr>
        </p15:guide>
        <p15:guide id="5" orient="horz" pos="26194" userDrawn="1">
          <p15:clr>
            <a:srgbClr val="F26B43"/>
          </p15:clr>
        </p15:guide>
        <p15:guide id="6" orient="horz" pos="6393" userDrawn="1">
          <p15:clr>
            <a:srgbClr val="F26B43"/>
          </p15:clr>
        </p15:guide>
        <p15:guide id="7" pos="17317" userDrawn="1">
          <p15:clr>
            <a:srgbClr val="F26B43"/>
          </p15:clr>
        </p15:guide>
        <p15:guide id="8" pos="5629" userDrawn="1">
          <p15:clr>
            <a:srgbClr val="F26B43"/>
          </p15:clr>
        </p15:guide>
        <p15:guide id="9" pos="6626" userDrawn="1">
          <p15:clr>
            <a:srgbClr val="F26B43"/>
          </p15:clr>
        </p15:guide>
        <p15:guide id="10" pos="11471" userDrawn="1">
          <p15:clr>
            <a:srgbClr val="F26B43"/>
          </p15:clr>
        </p15:guide>
        <p15:guide id="11" pos="124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9B02D-09BD-6D91-C1AC-83C6A43A5F76}"/>
              </a:ext>
            </a:extLst>
          </p:cNvPr>
          <p:cNvSpPr>
            <a:spLocks noGrp="1"/>
          </p:cNvSpPr>
          <p:nvPr>
            <p:ph type="title"/>
          </p:nvPr>
        </p:nvSpPr>
        <p:spPr>
          <a:xfrm>
            <a:off x="1198832" y="4549844"/>
            <a:ext cx="26279431" cy="3570128"/>
          </a:xfrm>
        </p:spPr>
        <p:txBody>
          <a:bodyPr/>
          <a:lstStyle/>
          <a:p>
            <a:r>
              <a:rPr lang="en-US" dirty="0"/>
              <a:t>Low power integration of State-Space primitives in RISC-V architecture for efficient Sequential AI</a:t>
            </a:r>
            <a:endParaRPr lang="da-DK" dirty="0"/>
          </a:p>
        </p:txBody>
      </p:sp>
      <p:sp>
        <p:nvSpPr>
          <p:cNvPr id="3" name="Text Placeholder 2">
            <a:extLst>
              <a:ext uri="{FF2B5EF4-FFF2-40B4-BE49-F238E27FC236}">
                <a16:creationId xmlns:a16="http://schemas.microsoft.com/office/drawing/2014/main" id="{A6EA57E6-134F-9DBE-51A6-955EC0745A81}"/>
              </a:ext>
            </a:extLst>
          </p:cNvPr>
          <p:cNvSpPr>
            <a:spLocks noGrp="1"/>
          </p:cNvSpPr>
          <p:nvPr>
            <p:ph type="body" sz="quarter" idx="13"/>
          </p:nvPr>
        </p:nvSpPr>
        <p:spPr/>
        <p:txBody>
          <a:bodyPr/>
          <a:lstStyle/>
          <a:p>
            <a:r>
              <a:rPr lang="en-GB" dirty="0"/>
              <a:t>Author – Jose Alejandro Sanchez Frias</a:t>
            </a:r>
          </a:p>
          <a:p>
            <a:r>
              <a:rPr lang="en-GB" dirty="0"/>
              <a:t>Supervisor – Farshad Moradi</a:t>
            </a:r>
            <a:endParaRPr lang="da-DK" dirty="0"/>
          </a:p>
          <a:p>
            <a:endParaRPr lang="da-DK" dirty="0"/>
          </a:p>
        </p:txBody>
      </p:sp>
      <p:sp>
        <p:nvSpPr>
          <p:cNvPr id="4" name="Subtitle 3">
            <a:extLst>
              <a:ext uri="{FF2B5EF4-FFF2-40B4-BE49-F238E27FC236}">
                <a16:creationId xmlns:a16="http://schemas.microsoft.com/office/drawing/2014/main" id="{3D77B80C-76DE-4243-FD30-25473B130BD6}"/>
              </a:ext>
            </a:extLst>
          </p:cNvPr>
          <p:cNvSpPr>
            <a:spLocks noGrp="1"/>
          </p:cNvSpPr>
          <p:nvPr>
            <p:ph type="subTitle" idx="1"/>
          </p:nvPr>
        </p:nvSpPr>
        <p:spPr/>
        <p:txBody>
          <a:bodyPr/>
          <a:lstStyle/>
          <a:p>
            <a:r>
              <a:rPr lang="en-GB" dirty="0"/>
              <a:t>State-space models (SSMs) offer an efficient approach to sequential processing, with recent architectures such as Mamba and S4 improving their ability to capture contextual information. This project investigates how dedicated hardware SSM operations can be integrated into the RISC-V architecture, and evaluate what performance and energy savings can be achieved with this implementation.</a:t>
            </a:r>
            <a:br>
              <a:rPr lang="da-DK" dirty="0"/>
            </a:br>
            <a:endParaRPr lang="da-DK" dirty="0"/>
          </a:p>
          <a:p>
            <a:endParaRPr lang="da-DK" dirty="0"/>
          </a:p>
          <a:p>
            <a:endParaRPr lang="da-DK" dirty="0"/>
          </a:p>
        </p:txBody>
      </p:sp>
      <p:sp>
        <p:nvSpPr>
          <p:cNvPr id="6" name="Text Placeholder 5">
            <a:extLst>
              <a:ext uri="{FF2B5EF4-FFF2-40B4-BE49-F238E27FC236}">
                <a16:creationId xmlns:a16="http://schemas.microsoft.com/office/drawing/2014/main" id="{2BC52907-6801-938A-25A9-9F12595AAC82}"/>
              </a:ext>
            </a:extLst>
          </p:cNvPr>
          <p:cNvSpPr>
            <a:spLocks noGrp="1"/>
          </p:cNvSpPr>
          <p:nvPr>
            <p:ph type="body" sz="quarter" idx="18"/>
          </p:nvPr>
        </p:nvSpPr>
        <p:spPr/>
        <p:txBody>
          <a:bodyPr/>
          <a:lstStyle/>
          <a:p>
            <a:r>
              <a:rPr lang="en-US" dirty="0"/>
              <a:t>Project aims</a:t>
            </a:r>
          </a:p>
          <a:p>
            <a:pPr lvl="1"/>
            <a:r>
              <a:rPr lang="en-US" dirty="0"/>
              <a:t>1. Design and implement an SSM accelerator connected to a RISC-V CPU, targeting ASIC implementation</a:t>
            </a:r>
          </a:p>
          <a:p>
            <a:pPr lvl="1"/>
            <a:r>
              <a:rPr lang="en-US" dirty="0"/>
              <a:t>2. Benchmark the design against existing hardware accelerators, taking measurements such as latency, throughput, area and power.</a:t>
            </a:r>
          </a:p>
          <a:p>
            <a:pPr lvl="1"/>
            <a:r>
              <a:rPr lang="en-US" dirty="0"/>
              <a:t>3. Investigate the possibility of multi-core implementations and their possible benefits/drawbacks</a:t>
            </a:r>
          </a:p>
          <a:p>
            <a:endParaRPr lang="da-DK" dirty="0"/>
          </a:p>
        </p:txBody>
      </p:sp>
      <p:sp>
        <p:nvSpPr>
          <p:cNvPr id="7" name="Text Placeholder 6">
            <a:extLst>
              <a:ext uri="{FF2B5EF4-FFF2-40B4-BE49-F238E27FC236}">
                <a16:creationId xmlns:a16="http://schemas.microsoft.com/office/drawing/2014/main" id="{1DED685B-6980-F589-3259-A1C4123E783F}"/>
              </a:ext>
            </a:extLst>
          </p:cNvPr>
          <p:cNvSpPr>
            <a:spLocks noGrp="1"/>
          </p:cNvSpPr>
          <p:nvPr>
            <p:ph type="body" sz="quarter" idx="19"/>
          </p:nvPr>
        </p:nvSpPr>
        <p:spPr/>
        <p:txBody>
          <a:bodyPr/>
          <a:lstStyle/>
          <a:p>
            <a:r>
              <a:rPr lang="en-GB" noProof="0" dirty="0"/>
              <a:t>Project plan</a:t>
            </a:r>
          </a:p>
          <a:p>
            <a:pPr lvl="1"/>
            <a:r>
              <a:rPr lang="en-GB" noProof="0" dirty="0"/>
              <a:t>1. Analyse SSM operations and their hardware implementation requirements.</a:t>
            </a:r>
          </a:p>
          <a:p>
            <a:pPr lvl="1"/>
            <a:r>
              <a:rPr lang="en-GB" noProof="0" dirty="0"/>
              <a:t>3. Evaluate and select an open-source RISC-V platform. Currently the Ara/CVA6 CPU from PULP is being considered.</a:t>
            </a:r>
          </a:p>
          <a:p>
            <a:pPr lvl="1"/>
            <a:r>
              <a:rPr lang="en-GB" noProof="0" dirty="0"/>
              <a:t>4. Implement and verify the design through simulation.</a:t>
            </a:r>
          </a:p>
          <a:p>
            <a:pPr lvl="1"/>
            <a:r>
              <a:rPr lang="en-GB" noProof="0" dirty="0"/>
              <a:t>5. ASIC implementation and tape out.</a:t>
            </a:r>
          </a:p>
          <a:p>
            <a:pPr lvl="1"/>
            <a:r>
              <a:rPr lang="en-GB" noProof="0" dirty="0"/>
              <a:t>6. Benchmark the design and compare results to existing accelerators</a:t>
            </a:r>
          </a:p>
          <a:p>
            <a:endParaRPr lang="en-GB" noProof="0" dirty="0"/>
          </a:p>
        </p:txBody>
      </p:sp>
      <p:sp>
        <p:nvSpPr>
          <p:cNvPr id="8" name="Text Placeholder 7">
            <a:extLst>
              <a:ext uri="{FF2B5EF4-FFF2-40B4-BE49-F238E27FC236}">
                <a16:creationId xmlns:a16="http://schemas.microsoft.com/office/drawing/2014/main" id="{DC88C7C6-B265-C932-24A2-0AAC34C0F0DA}"/>
              </a:ext>
            </a:extLst>
          </p:cNvPr>
          <p:cNvSpPr>
            <a:spLocks noGrp="1"/>
          </p:cNvSpPr>
          <p:nvPr>
            <p:ph type="body" sz="quarter" idx="20"/>
          </p:nvPr>
        </p:nvSpPr>
        <p:spPr>
          <a:xfrm>
            <a:off x="20236201" y="15751795"/>
            <a:ext cx="7689621" cy="10162284"/>
          </a:xfrm>
        </p:spPr>
        <p:txBody>
          <a:bodyPr/>
          <a:lstStyle/>
          <a:p>
            <a:r>
              <a:rPr lang="en-US" dirty="0"/>
              <a:t>Background</a:t>
            </a:r>
          </a:p>
          <a:p>
            <a:pPr lvl="1"/>
            <a:r>
              <a:rPr lang="en-US" dirty="0"/>
              <a:t>SSMs are a state-of-the-art method for sequential processing. They are based on linear algebra and originally used for complex system modelling</a:t>
            </a:r>
            <a:endParaRPr lang="da-DK" dirty="0"/>
          </a:p>
          <a:p>
            <a:pPr lvl="1"/>
            <a:r>
              <a:rPr lang="en-US" dirty="0"/>
              <a:t>Modern architectures such as S4 and mamba have improved their ability at retaining information across sequences.</a:t>
            </a:r>
          </a:p>
          <a:p>
            <a:pPr lvl="1"/>
            <a:r>
              <a:rPr lang="en-US" dirty="0"/>
              <a:t>RISC-V is an open standard ISA designed in a RISC (Reduced Instruction set Computer) style, whose extensibility enables custom instructions for specialized workloads.</a:t>
            </a:r>
            <a:endParaRPr lang="da-DK" dirty="0"/>
          </a:p>
          <a:p>
            <a:endParaRPr lang="da-DK" dirty="0"/>
          </a:p>
          <a:p>
            <a:endParaRPr lang="da-DK" dirty="0"/>
          </a:p>
        </p:txBody>
      </p:sp>
      <p:pic>
        <p:nvPicPr>
          <p:cNvPr id="25" name="Content Placeholder 24">
            <a:extLst>
              <a:ext uri="{FF2B5EF4-FFF2-40B4-BE49-F238E27FC236}">
                <a16:creationId xmlns:a16="http://schemas.microsoft.com/office/drawing/2014/main" id="{DDCC2F84-3EAE-38AA-C773-192AAEAA4E20}"/>
              </a:ext>
            </a:extLst>
          </p:cNvPr>
          <p:cNvPicPr>
            <a:picLocks noGrp="1" noChangeAspect="1"/>
          </p:cNvPicPr>
          <p:nvPr>
            <p:ph sz="quarter" idx="22"/>
          </p:nvPr>
        </p:nvPicPr>
        <p:blipFill>
          <a:blip r:embed="rId2"/>
          <a:stretch>
            <a:fillRect/>
          </a:stretch>
        </p:blipFill>
        <p:spPr>
          <a:xfrm>
            <a:off x="19159172" y="28521787"/>
            <a:ext cx="8636013" cy="3068953"/>
          </a:xfrm>
          <a:prstGeom prst="rect">
            <a:avLst/>
          </a:prstGeom>
        </p:spPr>
      </p:pic>
      <p:sp>
        <p:nvSpPr>
          <p:cNvPr id="10" name="Text Placeholder 9">
            <a:extLst>
              <a:ext uri="{FF2B5EF4-FFF2-40B4-BE49-F238E27FC236}">
                <a16:creationId xmlns:a16="http://schemas.microsoft.com/office/drawing/2014/main" id="{77485765-211E-3F5D-7342-877ABFF7BCC0}"/>
              </a:ext>
            </a:extLst>
          </p:cNvPr>
          <p:cNvSpPr>
            <a:spLocks noGrp="1"/>
          </p:cNvSpPr>
          <p:nvPr>
            <p:ph type="body" sz="quarter" idx="23"/>
          </p:nvPr>
        </p:nvSpPr>
        <p:spPr/>
        <p:txBody>
          <a:bodyPr/>
          <a:lstStyle/>
          <a:p>
            <a:pPr algn="ctr"/>
            <a:r>
              <a:rPr lang="en-GB" sz="2400" dirty="0"/>
              <a:t>Possible system architecture integrating with Ara Vector processor and CVA6 RISC-V CPUs</a:t>
            </a:r>
            <a:endParaRPr lang="da-DK" sz="2400" dirty="0"/>
          </a:p>
          <a:p>
            <a:endParaRPr lang="da-DK" dirty="0"/>
          </a:p>
        </p:txBody>
      </p:sp>
      <p:sp>
        <p:nvSpPr>
          <p:cNvPr id="11" name="Text Placeholder 10">
            <a:extLst>
              <a:ext uri="{FF2B5EF4-FFF2-40B4-BE49-F238E27FC236}">
                <a16:creationId xmlns:a16="http://schemas.microsoft.com/office/drawing/2014/main" id="{064CB96C-0509-FD4F-3DA8-834BC78114BE}"/>
              </a:ext>
            </a:extLst>
          </p:cNvPr>
          <p:cNvSpPr>
            <a:spLocks noGrp="1"/>
          </p:cNvSpPr>
          <p:nvPr>
            <p:ph type="body" sz="quarter" idx="28"/>
          </p:nvPr>
        </p:nvSpPr>
        <p:spPr/>
        <p:txBody>
          <a:bodyPr/>
          <a:lstStyle/>
          <a:p>
            <a:endParaRPr lang="da-DK" dirty="0"/>
          </a:p>
        </p:txBody>
      </p:sp>
      <p:sp>
        <p:nvSpPr>
          <p:cNvPr id="12" name="Date Placeholder 11">
            <a:extLst>
              <a:ext uri="{FF2B5EF4-FFF2-40B4-BE49-F238E27FC236}">
                <a16:creationId xmlns:a16="http://schemas.microsoft.com/office/drawing/2014/main" id="{D69F0ABC-17DC-1B23-205E-3AB3922500A3}"/>
              </a:ext>
            </a:extLst>
          </p:cNvPr>
          <p:cNvSpPr>
            <a:spLocks noGrp="1"/>
          </p:cNvSpPr>
          <p:nvPr>
            <p:ph type="dt" sz="half" idx="15"/>
          </p:nvPr>
        </p:nvSpPr>
        <p:spPr/>
        <p:txBody>
          <a:bodyPr/>
          <a:lstStyle/>
          <a:p>
            <a:endParaRPr lang="da-DK" dirty="0"/>
          </a:p>
        </p:txBody>
      </p:sp>
      <p:sp>
        <p:nvSpPr>
          <p:cNvPr id="14" name="Slide Number Placeholder 13">
            <a:extLst>
              <a:ext uri="{FF2B5EF4-FFF2-40B4-BE49-F238E27FC236}">
                <a16:creationId xmlns:a16="http://schemas.microsoft.com/office/drawing/2014/main" id="{C8390F11-A38E-2B07-1098-1626B0EF88FE}"/>
              </a:ext>
            </a:extLst>
          </p:cNvPr>
          <p:cNvSpPr>
            <a:spLocks noGrp="1"/>
          </p:cNvSpPr>
          <p:nvPr>
            <p:ph type="sldNum" sz="quarter" idx="17"/>
          </p:nvPr>
        </p:nvSpPr>
        <p:spPr/>
        <p:txBody>
          <a:bodyPr/>
          <a:lstStyle/>
          <a:p>
            <a:fld id="{243D083C-813B-4EF1-9022-D19B331ACFAC}" type="slidenum">
              <a:rPr lang="da-DK" smtClean="0"/>
              <a:pPr/>
              <a:t>1</a:t>
            </a:fld>
            <a:endParaRPr lang="da-DK" dirty="0"/>
          </a:p>
        </p:txBody>
      </p:sp>
      <p:pic>
        <p:nvPicPr>
          <p:cNvPr id="33" name="Content Placeholder 32">
            <a:extLst>
              <a:ext uri="{FF2B5EF4-FFF2-40B4-BE49-F238E27FC236}">
                <a16:creationId xmlns:a16="http://schemas.microsoft.com/office/drawing/2014/main" id="{7C5F7393-BF41-CEAD-1F4A-042B85B2FCD8}"/>
              </a:ext>
            </a:extLst>
          </p:cNvPr>
          <p:cNvPicPr>
            <a:picLocks noGrp="1" noChangeAspect="1"/>
          </p:cNvPicPr>
          <p:nvPr>
            <p:ph sz="quarter" idx="29"/>
          </p:nvPr>
        </p:nvPicPr>
        <p:blipFill>
          <a:blip r:embed="rId3">
            <a:extLst>
              <a:ext uri="{28A0092B-C50C-407E-A947-70E740481C1C}">
                <a14:useLocalDpi xmlns:a14="http://schemas.microsoft.com/office/drawing/2010/main" val="0"/>
              </a:ext>
            </a:extLst>
          </a:blip>
          <a:stretch>
            <a:fillRect/>
          </a:stretch>
        </p:blipFill>
        <p:spPr>
          <a:xfrm>
            <a:off x="2208287" y="40409813"/>
            <a:ext cx="1038076" cy="1173162"/>
          </a:xfrm>
          <a:prstGeom prst="rect">
            <a:avLst/>
          </a:prstGeom>
        </p:spPr>
      </p:pic>
      <p:pic>
        <p:nvPicPr>
          <p:cNvPr id="31" name="Content Placeholder 30">
            <a:extLst>
              <a:ext uri="{FF2B5EF4-FFF2-40B4-BE49-F238E27FC236}">
                <a16:creationId xmlns:a16="http://schemas.microsoft.com/office/drawing/2014/main" id="{7AC00D88-892E-1432-AA74-2A5EC8B23D7E}"/>
              </a:ext>
            </a:extLst>
          </p:cNvPr>
          <p:cNvPicPr>
            <a:picLocks noGrp="1" noChangeAspect="1"/>
          </p:cNvPicPr>
          <p:nvPr>
            <p:ph sz="quarter" idx="30"/>
          </p:nvPr>
        </p:nvPicPr>
        <p:blipFill>
          <a:blip r:embed="rId4">
            <a:extLst>
              <a:ext uri="{28A0092B-C50C-407E-A947-70E740481C1C}">
                <a14:useLocalDpi xmlns:a14="http://schemas.microsoft.com/office/drawing/2010/main" val="0"/>
              </a:ext>
            </a:extLst>
          </a:blip>
          <a:stretch>
            <a:fillRect/>
          </a:stretch>
        </p:blipFill>
        <p:spPr>
          <a:xfrm>
            <a:off x="5278276" y="40403463"/>
            <a:ext cx="1819598" cy="1173162"/>
          </a:xfrm>
          <a:prstGeom prst="rect">
            <a:avLst/>
          </a:prstGeom>
        </p:spPr>
      </p:pic>
      <p:pic>
        <p:nvPicPr>
          <p:cNvPr id="29" name="Content Placeholder 28">
            <a:extLst>
              <a:ext uri="{FF2B5EF4-FFF2-40B4-BE49-F238E27FC236}">
                <a16:creationId xmlns:a16="http://schemas.microsoft.com/office/drawing/2014/main" id="{CE585643-919E-8233-97AD-791B02E41743}"/>
              </a:ext>
            </a:extLst>
          </p:cNvPr>
          <p:cNvPicPr>
            <a:picLocks noGrp="1" noChangeAspect="1"/>
          </p:cNvPicPr>
          <p:nvPr>
            <p:ph sz="quarter" idx="31"/>
          </p:nvPr>
        </p:nvPicPr>
        <p:blipFill>
          <a:blip r:embed="rId5"/>
          <a:stretch>
            <a:fillRect/>
          </a:stretch>
        </p:blipFill>
        <p:spPr>
          <a:xfrm>
            <a:off x="8129588" y="40730401"/>
            <a:ext cx="3036887" cy="531986"/>
          </a:xfrm>
          <a:prstGeom prst="rect">
            <a:avLst/>
          </a:prstGeom>
        </p:spPr>
      </p:pic>
      <p:pic>
        <p:nvPicPr>
          <p:cNvPr id="23" name="Picture Placeholder 22">
            <a:extLst>
              <a:ext uri="{FF2B5EF4-FFF2-40B4-BE49-F238E27FC236}">
                <a16:creationId xmlns:a16="http://schemas.microsoft.com/office/drawing/2014/main" id="{D022B9FB-B180-F80E-D7BA-823A876FEEB7}"/>
              </a:ext>
            </a:extLst>
          </p:cNvPr>
          <p:cNvPicPr>
            <a:picLocks noGrp="1" noChangeAspect="1"/>
          </p:cNvPicPr>
          <p:nvPr>
            <p:ph type="pic" sz="quarter" idx="14"/>
          </p:nvPr>
        </p:nvPicPr>
        <p:blipFill>
          <a:blip r:embed="rId6"/>
          <a:srcRect l="214" r="1883"/>
          <a:stretch>
            <a:fillRect/>
          </a:stretch>
        </p:blipFill>
        <p:spPr>
          <a:xfrm>
            <a:off x="585423" y="17109262"/>
            <a:ext cx="18573749" cy="8292564"/>
          </a:xfrm>
          <a:prstGeom prst="rect">
            <a:avLst/>
          </a:prstGeom>
          <a:noFill/>
        </p:spPr>
      </p:pic>
      <p:sp>
        <p:nvSpPr>
          <p:cNvPr id="27" name="TextBox 11">
            <a:extLst>
              <a:ext uri="{FF2B5EF4-FFF2-40B4-BE49-F238E27FC236}">
                <a16:creationId xmlns:a16="http://schemas.microsoft.com/office/drawing/2014/main" id="{0C603249-7A5F-2D37-4C16-90B70C1E6D34}"/>
              </a:ext>
            </a:extLst>
          </p:cNvPr>
          <p:cNvSpPr txBox="1"/>
          <p:nvPr/>
        </p:nvSpPr>
        <p:spPr>
          <a:xfrm>
            <a:off x="19800772" y="32078017"/>
            <a:ext cx="7315200" cy="2401555"/>
          </a:xfrm>
          <a:prstGeom prst="rect">
            <a:avLst/>
          </a:prstGeom>
          <a:noFill/>
        </p:spPr>
        <p:txBody>
          <a:bodyPr wrap="square" lIns="0" tIns="0" rIns="0" bIns="0" rtlCol="0">
            <a:spAutoFit/>
          </a:bodyPr>
          <a:lstStyle/>
          <a:p>
            <a:r>
              <a:rPr lang="da-DK" sz="2400" b="1" dirty="0" err="1"/>
              <a:t>Mamba</a:t>
            </a:r>
            <a:r>
              <a:rPr lang="da-DK" sz="2400" b="1" dirty="0"/>
              <a:t> SSM </a:t>
            </a:r>
            <a:r>
              <a:rPr lang="da-DK" sz="2400" b="1" dirty="0" err="1"/>
              <a:t>block</a:t>
            </a:r>
            <a:r>
              <a:rPr lang="da-DK" sz="2400" b="1" dirty="0"/>
              <a:t> diagram</a:t>
            </a:r>
            <a:r>
              <a:rPr lang="da-DK" sz="2400" dirty="0"/>
              <a:t>, from Albert Gu and Tri Dao, </a:t>
            </a:r>
            <a:r>
              <a:rPr lang="da-DK" sz="2400" i="1" dirty="0" err="1"/>
              <a:t>Mamba</a:t>
            </a:r>
            <a:r>
              <a:rPr lang="da-DK" sz="2400" i="1" dirty="0"/>
              <a:t>: </a:t>
            </a:r>
            <a:r>
              <a:rPr lang="da-DK" sz="2400" i="1" dirty="0" err="1"/>
              <a:t>Linear</a:t>
            </a:r>
            <a:r>
              <a:rPr lang="da-DK" sz="2400" i="1" dirty="0"/>
              <a:t>-Time </a:t>
            </a:r>
            <a:r>
              <a:rPr lang="da-DK" sz="2400" i="1" dirty="0" err="1"/>
              <a:t>Sequence</a:t>
            </a:r>
            <a:r>
              <a:rPr lang="da-DK" sz="2400" i="1" dirty="0"/>
              <a:t> </a:t>
            </a:r>
            <a:r>
              <a:rPr lang="da-DK" sz="2400" i="1" dirty="0" err="1"/>
              <a:t>Modeling</a:t>
            </a:r>
            <a:r>
              <a:rPr lang="da-DK" sz="2400" i="1" dirty="0"/>
              <a:t> with </a:t>
            </a:r>
            <a:r>
              <a:rPr lang="da-DK" sz="2400" i="1" dirty="0" err="1"/>
              <a:t>Selective</a:t>
            </a:r>
            <a:r>
              <a:rPr lang="da-DK" sz="2400" i="1" dirty="0"/>
              <a:t> State Spaces</a:t>
            </a:r>
            <a:r>
              <a:rPr lang="da-DK" sz="2400" dirty="0"/>
              <a:t>, </a:t>
            </a:r>
            <a:r>
              <a:rPr lang="da-DK" sz="2400" dirty="0" err="1"/>
              <a:t>licensed</a:t>
            </a:r>
            <a:r>
              <a:rPr lang="da-DK" sz="2400" dirty="0"/>
              <a:t> under CC BY 4.0. </a:t>
            </a:r>
            <a:r>
              <a:rPr lang="da-DK" sz="2400" dirty="0" err="1"/>
              <a:t>Reproduced</a:t>
            </a:r>
            <a:r>
              <a:rPr lang="da-DK" sz="2400" dirty="0"/>
              <a:t> </a:t>
            </a:r>
            <a:r>
              <a:rPr lang="da-DK" sz="2400" dirty="0" err="1"/>
              <a:t>unchanged</a:t>
            </a:r>
            <a:r>
              <a:rPr lang="da-DK" sz="2400" dirty="0"/>
              <a:t>.</a:t>
            </a:r>
          </a:p>
          <a:p>
            <a:br>
              <a:rPr lang="da-DK" sz="3200" dirty="0"/>
            </a:br>
            <a:endParaRPr lang="da-DK" sz="2806" dirty="0"/>
          </a:p>
        </p:txBody>
      </p:sp>
    </p:spTree>
    <p:extLst>
      <p:ext uri="{BB962C8B-B14F-4D97-AF65-F5344CB8AC3E}">
        <p14:creationId xmlns:p14="http://schemas.microsoft.com/office/powerpoint/2010/main" val="8324356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Blank">
  <a:themeElements>
    <a:clrScheme name="SDU">
      <a:dk1>
        <a:srgbClr val="000000"/>
      </a:dk1>
      <a:lt1>
        <a:srgbClr val="FFFFFF"/>
      </a:lt1>
      <a:dk2>
        <a:srgbClr val="7A6040"/>
      </a:dk2>
      <a:lt2>
        <a:srgbClr val="DDCBA4"/>
      </a:lt2>
      <a:accent1>
        <a:srgbClr val="AEB862"/>
      </a:accent1>
      <a:accent2>
        <a:srgbClr val="789D4A"/>
      </a:accent2>
      <a:accent3>
        <a:srgbClr val="F2C75C"/>
      </a:accent3>
      <a:accent4>
        <a:srgbClr val="E07E3C"/>
      </a:accent4>
      <a:accent5>
        <a:srgbClr val="E1BBB4"/>
      </a:accent5>
      <a:accent6>
        <a:srgbClr val="D05A5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custClrLst>
    <a:custClr name="Grøn 1">
      <a:srgbClr val="4E5B31"/>
    </a:custClr>
    <a:custClr name="Grøn 2">
      <a:srgbClr val="789D4A"/>
    </a:custClr>
    <a:custClr name="Grøn 3">
      <a:srgbClr val="AEB862"/>
    </a:custClr>
    <a:custClr name="Grøn 4">
      <a:srgbClr val="EAE7B9"/>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Orange 1">
      <a:srgbClr val="D38235"/>
    </a:custClr>
    <a:custClr name="Orange 2">
      <a:srgbClr val="E0A526"/>
    </a:custClr>
    <a:custClr name="Orange 3">
      <a:srgbClr val="EED484"/>
    </a:custClr>
    <a:custClr name="Orange 4">
      <a:srgbClr val="FCF0C4"/>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ød 1">
      <a:srgbClr val="862633"/>
    </a:custClr>
    <a:custClr name="Rød 2">
      <a:srgbClr val="D05A57"/>
    </a:custClr>
    <a:custClr name="Rød 3">
      <a:srgbClr val="E1BBB4"/>
    </a:custClr>
    <a:custClr name="Rød 4">
      <a:srgbClr val="F4E2DE"/>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Brun 1">
      <a:srgbClr val="473729"/>
    </a:custClr>
    <a:custClr name="Brun 2">
      <a:srgbClr val="946037"/>
    </a:custClr>
    <a:custClr name="Brun 3">
      <a:srgbClr val="DDCBA4"/>
    </a:custClr>
    <a:custClr name="Brun 4">
      <a:srgbClr val="EFE5D1"/>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Sort">
      <a:srgbClr val="000000"/>
    </a:custClr>
    <a:custClr name="Hvid">
      <a:srgbClr val="FFFFFF"/>
    </a:custClr>
  </a:custClrLst>
  <a:extLst>
    <a:ext uri="{05A4C25C-085E-4340-85A3-A5531E510DB2}">
      <thm15:themeFamily xmlns:thm15="http://schemas.microsoft.com/office/thememl/2012/main" name="BaseTemplate 16-9.potx" id="{F767D012-9FC7-4534-9754-66204CC5B369}" vid="{021F263C-B851-4715-8148-95503E4E1E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øn 1">
      <a:srgbClr val="4E5B31"/>
    </a:custClr>
    <a:custClr name="Grøn 2">
      <a:srgbClr val="789D4A"/>
    </a:custClr>
    <a:custClr name="Grøn 3">
      <a:srgbClr val="AEB862"/>
    </a:custClr>
    <a:custClr name="Grøn 4">
      <a:srgbClr val="EAE7B9"/>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Orange 1">
      <a:srgbClr val="D38235"/>
    </a:custClr>
    <a:custClr name="Orange 2">
      <a:srgbClr val="E0A526"/>
    </a:custClr>
    <a:custClr name="Orange 3">
      <a:srgbClr val="EED484"/>
    </a:custClr>
    <a:custClr name="Orange 4">
      <a:srgbClr val="FCF0C4"/>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ød 1">
      <a:srgbClr val="862633"/>
    </a:custClr>
    <a:custClr name="Rød 2">
      <a:srgbClr val="D05A57"/>
    </a:custClr>
    <a:custClr name="Rød 3">
      <a:srgbClr val="E1BBB4"/>
    </a:custClr>
    <a:custClr name="Rød 4">
      <a:srgbClr val="F4E2DE"/>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Brun 1">
      <a:srgbClr val="473729"/>
    </a:custClr>
    <a:custClr name="Brun 2">
      <a:srgbClr val="946037"/>
    </a:custClr>
    <a:custClr name="Brun 3">
      <a:srgbClr val="DDCBA4"/>
    </a:custClr>
    <a:custClr name="Brun 4">
      <a:srgbClr val="EFE5D1"/>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Sort">
      <a:srgbClr val="000000"/>
    </a:custClr>
    <a:custClr name="Hvid">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TemplafyTemplateConfiguration><![CDATA[{"elementsMetadata":[{"type":"shape","id":"afc4f468-5fe2-4492-8e21-6b266aa5fd93","elementConfiguration":{"binding":"{{UserProfile.Institut.Institute}}","type":"text","disableUpdates":false}},{"type":"shape","id":"39f9d0e3-18ae-43e8-9479-13ead39261d8","elementConfiguration":{"binding":"{{UserProfile.Institut.Institute}}","type":"text","disableUpdates":false}},{"type":"shape","id":"a4b2f8d4-84e8-4f54-9526-7e5a09553bea","elementConfiguration":{"binding":"{{UserProfile.Institut.Institute}}","type":"text","disableUpdates":false}},{"type":"shape","id":"4ace0698-881d-410f-9b89-c2aad35902ef","elementConfiguration":{"binding":"{{UserProfile.Institut.Institute}}","type":"text","disableUpdates":false}},{"type":"shape","id":"0f2f67cf-a9e2-4b90-b1e9-c282bb15e30d","elementConfiguration":{"binding":"{{UserProfile.Institut.Institute}}","type":"text","disableUpdates":false}},{"type":"shape","id":"a361b8b1-8d0f-4a35-9dca-a31829e99016","elementConfiguration":{"binding":"{{UserProfile.Institut.Institute}}","type":"text","disableUpdates":false}},{"type":"shape","id":"938b8c48-a925-46d0-b001-422e836cecf3","elementConfiguration":{"binding":"{{UserProfile.Institut.Institute}}","type":"text","disableUpdates":false}},{"type":"shape","id":"c55bd5e4-cc7b-43c5-9ad8-27cdbdb1d0dc","elementConfiguration":{"binding":"{{UserProfile.Institut.Institute}}","type":"text","disableUpdates":false}},{"type":"shape","id":"052897e8-649b-4ce5-a59e-d558f68b939f","elementConfiguration":{"binding":"{{UserProfile.Institut.Institute}}","type":"text","disableUpdates":false}},{"type":"shape","id":"812a6b70-ca7d-4561-9474-5191ab656248","elementConfiguration":{"binding":"{{UserProfile.Institut.Institute}}","type":"text","disableUpdates":false}},{"type":"shape","id":"9945c0d2-640d-4efe-9283-06c81d0df311","elementConfiguration":{"binding":"{{UserProfile.Institut.Institute}}","type":"text","disableUpdates":false}},{"type":"shape","id":"6db2a6c2-0ff0-43cd-893e-175de56a945a","elementConfiguration":{"binding":"{{UserProfile.Institut.Institute}}","type":"text","disableUpdates":false}},{"type":"shape","id":"848a21e2-bffd-4d46-884e-912619be2ab0","elementConfiguration":{"binding":"{{UserProfile.Institut.Institute}}","type":"text","disableUpdates":false}}],"transformationConfigurations":[],"templateName":"A0-Videnskabelig-Poster højformat","templateDescription":"Scientific poster A0= 841 × 1189 mm  Vertical","enableDocumentContentUpdater":true,"version":"2.0"}]]></TemplafyTemplateConfiguration>
</file>

<file path=customXml/item2.xml><?xml version="1.0" encoding="utf-8"?>
<TemplafyFormConfiguration><![CDATA[{"formFields":[{"required":false,"helpTexts":{"prefix":"","postfix":""},"spacing":{},"shareValue":false,"type":"datePicker","name":"Date","label":"Date"}],"formDataEntries":[]}]]></TemplafyFormConfiguration>
</file>

<file path=customXml/itemProps1.xml><?xml version="1.0" encoding="utf-8"?>
<ds:datastoreItem xmlns:ds="http://schemas.openxmlformats.org/officeDocument/2006/customXml" ds:itemID="{7F8CECF1-FB77-445D-8A97-3AFFF4434A53}">
  <ds:schemaRefs/>
</ds:datastoreItem>
</file>

<file path=customXml/itemProps2.xml><?xml version="1.0" encoding="utf-8"?>
<ds:datastoreItem xmlns:ds="http://schemas.openxmlformats.org/officeDocument/2006/customXml" ds:itemID="{58D95014-BCBF-41BE-B8CD-412983B29BDC}">
  <ds:schemaRefs/>
</ds:datastoreItem>
</file>

<file path=docProps/app.xml><?xml version="1.0" encoding="utf-8"?>
<Properties xmlns="http://schemas.openxmlformats.org/officeDocument/2006/extended-properties" xmlns:vt="http://schemas.openxmlformats.org/officeDocument/2006/docPropsVTypes">
  <Template>BaseTemplate 16-9</Template>
  <TotalTime>0</TotalTime>
  <Words>314</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Blank</vt:lpstr>
      <vt:lpstr>Low power integration of State-Space primitives in RISC-V architecture for efficient Sequential AI</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2025-02-27T11:28:00Z</dcterms:created>
  <dcterms:modified xsi:type="dcterms:W3CDTF">2026-10-19T12:57:36Z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TemplafyTimeStamp">
    <vt:lpwstr>2022-06-08T08:31:19</vt:lpwstr>
  </property>
  <property fmtid="{D5CDD505-2E9C-101B-9397-08002B2CF9AE}" pid="4" name="TemplafyTenantId">
    <vt:lpwstr>sdu</vt:lpwstr>
  </property>
  <property fmtid="{D5CDD505-2E9C-101B-9397-08002B2CF9AE}" pid="5" name="TemplafyTemplateId">
    <vt:lpwstr>637049247461221039</vt:lpwstr>
  </property>
  <property fmtid="{D5CDD505-2E9C-101B-9397-08002B2CF9AE}" pid="6" name="TemplafyUserProfileId">
    <vt:lpwstr>637915012611224315</vt:lpwstr>
  </property>
  <property fmtid="{D5CDD505-2E9C-101B-9397-08002B2CF9AE}" pid="7" name="TemplafyLanguageCode">
    <vt:lpwstr>en-GB</vt:lpwstr>
  </property>
  <property fmtid="{D5CDD505-2E9C-101B-9397-08002B2CF9AE}" pid="8" name="TemplafyFromBlank">
    <vt:bool>false</vt:bool>
  </property>
</Properties>
</file>