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11"/>
  </p:notesMasterIdLst>
  <p:sldIdLst>
    <p:sldId id="256" r:id="rId2"/>
    <p:sldId id="258" r:id="rId3"/>
    <p:sldId id="260" r:id="rId4"/>
    <p:sldId id="257" r:id="rId5"/>
    <p:sldId id="261" r:id="rId6"/>
    <p:sldId id="262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7"/>
  </p:normalViewPr>
  <p:slideViewPr>
    <p:cSldViewPr snapToGrid="0" snapToObjects="1">
      <p:cViewPr varScale="1">
        <p:scale>
          <a:sx n="133" d="100"/>
          <a:sy n="133" d="100"/>
        </p:scale>
        <p:origin x="216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B5419-65EE-BB4C-AD0A-9C1021844ED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B5F160-6790-FE43-81C3-A23760D9576A}">
      <dgm:prSet phldrT="[Texte]"/>
      <dgm:spPr/>
      <dgm:t>
        <a:bodyPr/>
        <a:lstStyle/>
        <a:p>
          <a:r>
            <a:rPr lang="en-GB" noProof="0" dirty="0"/>
            <a:t>Operational &amp; Tactical</a:t>
          </a:r>
        </a:p>
      </dgm:t>
    </dgm:pt>
    <dgm:pt modelId="{3938BC85-51CD-0B43-A35B-AF9E39F92DF0}" type="parTrans" cxnId="{624D2759-AC05-3B40-A12C-14B43E4E137B}">
      <dgm:prSet/>
      <dgm:spPr/>
      <dgm:t>
        <a:bodyPr/>
        <a:lstStyle/>
        <a:p>
          <a:endParaRPr lang="fr-FR"/>
        </a:p>
      </dgm:t>
    </dgm:pt>
    <dgm:pt modelId="{E5F443C2-5ABE-6343-8F57-54217556F724}" type="sibTrans" cxnId="{624D2759-AC05-3B40-A12C-14B43E4E137B}">
      <dgm:prSet/>
      <dgm:spPr/>
      <dgm:t>
        <a:bodyPr/>
        <a:lstStyle/>
        <a:p>
          <a:endParaRPr lang="fr-FR"/>
        </a:p>
      </dgm:t>
    </dgm:pt>
    <dgm:pt modelId="{19912E11-53DB-B143-A510-04415B2E8078}">
      <dgm:prSet phldrT="[Texte]"/>
      <dgm:spPr/>
      <dgm:t>
        <a:bodyPr/>
        <a:lstStyle/>
        <a:p>
          <a:r>
            <a:rPr lang="en-GB" noProof="0" dirty="0"/>
            <a:t>Command and Control</a:t>
          </a:r>
        </a:p>
      </dgm:t>
    </dgm:pt>
    <dgm:pt modelId="{EB7E54AB-4BA2-644D-A95D-1A93A27F53B3}" type="parTrans" cxnId="{A9B5D802-5EBA-264C-9D18-4FC1D766212E}">
      <dgm:prSet/>
      <dgm:spPr/>
      <dgm:t>
        <a:bodyPr/>
        <a:lstStyle/>
        <a:p>
          <a:endParaRPr lang="fr-FR"/>
        </a:p>
      </dgm:t>
    </dgm:pt>
    <dgm:pt modelId="{3F6B74FE-73A0-0643-B276-365E6861BC57}" type="sibTrans" cxnId="{A9B5D802-5EBA-264C-9D18-4FC1D766212E}">
      <dgm:prSet/>
      <dgm:spPr/>
      <dgm:t>
        <a:bodyPr/>
        <a:lstStyle/>
        <a:p>
          <a:endParaRPr lang="fr-FR"/>
        </a:p>
      </dgm:t>
    </dgm:pt>
    <dgm:pt modelId="{3BDBE984-6872-604A-8834-437BB3F66A02}">
      <dgm:prSet phldrT="[Texte]"/>
      <dgm:spPr/>
      <dgm:t>
        <a:bodyPr/>
        <a:lstStyle/>
        <a:p>
          <a:r>
            <a:rPr lang="en-GB" noProof="0" dirty="0"/>
            <a:t>Doctrines and ROE</a:t>
          </a:r>
        </a:p>
      </dgm:t>
    </dgm:pt>
    <dgm:pt modelId="{21E85B0E-5BDD-E143-82B1-53C8B6325D14}" type="parTrans" cxnId="{5C363F32-DDEB-AA40-977E-B35174798A02}">
      <dgm:prSet/>
      <dgm:spPr/>
      <dgm:t>
        <a:bodyPr/>
        <a:lstStyle/>
        <a:p>
          <a:endParaRPr lang="fr-FR"/>
        </a:p>
      </dgm:t>
    </dgm:pt>
    <dgm:pt modelId="{2BF72D0C-45F8-B240-B72B-B0F327D05C57}" type="sibTrans" cxnId="{5C363F32-DDEB-AA40-977E-B35174798A02}">
      <dgm:prSet/>
      <dgm:spPr/>
      <dgm:t>
        <a:bodyPr/>
        <a:lstStyle/>
        <a:p>
          <a:endParaRPr lang="fr-FR"/>
        </a:p>
      </dgm:t>
    </dgm:pt>
    <dgm:pt modelId="{0DFC4053-B570-914A-B6CD-CCA45429E888}">
      <dgm:prSet phldrT="[Texte]"/>
      <dgm:spPr/>
      <dgm:t>
        <a:bodyPr/>
        <a:lstStyle/>
        <a:p>
          <a:r>
            <a:rPr lang="en-GB" noProof="0" dirty="0"/>
            <a:t>Political and Strategic</a:t>
          </a:r>
        </a:p>
      </dgm:t>
    </dgm:pt>
    <dgm:pt modelId="{9CB7CDF4-783B-2847-89C8-C5F187BD8FED}" type="parTrans" cxnId="{14F6B4C9-EDFA-FF4C-85A2-65F5E7A4D35A}">
      <dgm:prSet/>
      <dgm:spPr/>
      <dgm:t>
        <a:bodyPr/>
        <a:lstStyle/>
        <a:p>
          <a:endParaRPr lang="fr-FR"/>
        </a:p>
      </dgm:t>
    </dgm:pt>
    <dgm:pt modelId="{550096F3-66F0-744A-8065-4DA0D5E3635C}" type="sibTrans" cxnId="{14F6B4C9-EDFA-FF4C-85A2-65F5E7A4D35A}">
      <dgm:prSet/>
      <dgm:spPr/>
      <dgm:t>
        <a:bodyPr/>
        <a:lstStyle/>
        <a:p>
          <a:endParaRPr lang="fr-FR"/>
        </a:p>
      </dgm:t>
    </dgm:pt>
    <dgm:pt modelId="{EB214EF4-EE3B-2A47-AC2B-1A50FED865EA}">
      <dgm:prSet phldrT="[Texte]"/>
      <dgm:spPr/>
      <dgm:t>
        <a:bodyPr/>
        <a:lstStyle/>
        <a:p>
          <a:r>
            <a:rPr lang="en-GB" noProof="0" dirty="0"/>
            <a:t>Intelligence sharing</a:t>
          </a:r>
        </a:p>
      </dgm:t>
    </dgm:pt>
    <dgm:pt modelId="{FF140F3C-A76F-2A42-AA25-7E84E184650E}" type="parTrans" cxnId="{1C3D28B7-8081-6745-8F52-3DAF5849997F}">
      <dgm:prSet/>
      <dgm:spPr/>
      <dgm:t>
        <a:bodyPr/>
        <a:lstStyle/>
        <a:p>
          <a:endParaRPr lang="fr-FR"/>
        </a:p>
      </dgm:t>
    </dgm:pt>
    <dgm:pt modelId="{F33473F9-6951-0146-8544-7EDDDC63C38A}" type="sibTrans" cxnId="{1C3D28B7-8081-6745-8F52-3DAF5849997F}">
      <dgm:prSet/>
      <dgm:spPr/>
      <dgm:t>
        <a:bodyPr/>
        <a:lstStyle/>
        <a:p>
          <a:endParaRPr lang="fr-FR"/>
        </a:p>
      </dgm:t>
    </dgm:pt>
    <dgm:pt modelId="{B647CDEE-8BCE-2F49-B5D8-1613675A1BC6}">
      <dgm:prSet phldrT="[Texte]"/>
      <dgm:spPr/>
      <dgm:t>
        <a:bodyPr/>
        <a:lstStyle/>
        <a:p>
          <a:r>
            <a:rPr lang="en-GB" noProof="0" dirty="0"/>
            <a:t>Language and Organisational Culture</a:t>
          </a:r>
        </a:p>
      </dgm:t>
    </dgm:pt>
    <dgm:pt modelId="{BD0127E4-51E9-3547-9E24-5A822F6D6A4F}" type="parTrans" cxnId="{34250469-2174-254E-B3F2-0ED1EA5FF7F1}">
      <dgm:prSet/>
      <dgm:spPr/>
      <dgm:t>
        <a:bodyPr/>
        <a:lstStyle/>
        <a:p>
          <a:endParaRPr lang="fr-FR"/>
        </a:p>
      </dgm:t>
    </dgm:pt>
    <dgm:pt modelId="{711CF69C-3EC9-304E-BE31-105BE74F7CB2}" type="sibTrans" cxnId="{34250469-2174-254E-B3F2-0ED1EA5FF7F1}">
      <dgm:prSet/>
      <dgm:spPr/>
      <dgm:t>
        <a:bodyPr/>
        <a:lstStyle/>
        <a:p>
          <a:endParaRPr lang="fr-FR"/>
        </a:p>
      </dgm:t>
    </dgm:pt>
    <dgm:pt modelId="{A341B5AF-5CC7-AF47-B38E-B3A17F7EDDA8}">
      <dgm:prSet phldrT="[Texte]"/>
      <dgm:spPr/>
      <dgm:t>
        <a:bodyPr/>
        <a:lstStyle/>
        <a:p>
          <a:r>
            <a:rPr lang="en-GB" noProof="0" dirty="0"/>
            <a:t>Technological gaps and Technical interoperability</a:t>
          </a:r>
        </a:p>
      </dgm:t>
    </dgm:pt>
    <dgm:pt modelId="{4D413EDA-CA88-A745-9783-5A8DA9927880}" type="parTrans" cxnId="{002CC692-193C-424E-AD95-A10D191C14AD}">
      <dgm:prSet/>
      <dgm:spPr/>
      <dgm:t>
        <a:bodyPr/>
        <a:lstStyle/>
        <a:p>
          <a:endParaRPr lang="fr-FR"/>
        </a:p>
      </dgm:t>
    </dgm:pt>
    <dgm:pt modelId="{1AA288ED-CAC9-4445-9350-7F90C7446FC6}" type="sibTrans" cxnId="{002CC692-193C-424E-AD95-A10D191C14AD}">
      <dgm:prSet/>
      <dgm:spPr/>
      <dgm:t>
        <a:bodyPr/>
        <a:lstStyle/>
        <a:p>
          <a:endParaRPr lang="fr-FR"/>
        </a:p>
      </dgm:t>
    </dgm:pt>
    <dgm:pt modelId="{C468E808-824B-F34E-857E-E031541D8C9E}">
      <dgm:prSet phldrT="[Texte]"/>
      <dgm:spPr/>
      <dgm:t>
        <a:bodyPr/>
        <a:lstStyle/>
        <a:p>
          <a:r>
            <a:rPr lang="en-GB" noProof="0" dirty="0"/>
            <a:t>Information and Intelligence Sharing</a:t>
          </a:r>
        </a:p>
      </dgm:t>
    </dgm:pt>
    <dgm:pt modelId="{24DD6BF6-0F63-414A-89ED-434E83351E7B}" type="parTrans" cxnId="{3C14FF65-1988-FA46-ADBC-37E442791E2A}">
      <dgm:prSet/>
      <dgm:spPr/>
      <dgm:t>
        <a:bodyPr/>
        <a:lstStyle/>
        <a:p>
          <a:endParaRPr lang="fr-FR"/>
        </a:p>
      </dgm:t>
    </dgm:pt>
    <dgm:pt modelId="{5BE41B46-4917-BB4F-A055-ED02876877A1}" type="sibTrans" cxnId="{3C14FF65-1988-FA46-ADBC-37E442791E2A}">
      <dgm:prSet/>
      <dgm:spPr/>
      <dgm:t>
        <a:bodyPr/>
        <a:lstStyle/>
        <a:p>
          <a:endParaRPr lang="fr-FR"/>
        </a:p>
      </dgm:t>
    </dgm:pt>
    <dgm:pt modelId="{31826E6D-8B46-C044-84C8-A8573121CE7D}">
      <dgm:prSet phldrT="[Texte]"/>
      <dgm:spPr/>
      <dgm:t>
        <a:bodyPr/>
        <a:lstStyle/>
        <a:p>
          <a:r>
            <a:rPr lang="en-GB" noProof="0" dirty="0"/>
            <a:t>Convergence of Strategic Objectives</a:t>
          </a:r>
        </a:p>
      </dgm:t>
    </dgm:pt>
    <dgm:pt modelId="{7FF5A97D-36E3-1C47-AC29-428E47566770}" type="parTrans" cxnId="{6421C606-FDE3-C346-B9A2-F19994301225}">
      <dgm:prSet/>
      <dgm:spPr/>
      <dgm:t>
        <a:bodyPr/>
        <a:lstStyle/>
        <a:p>
          <a:endParaRPr lang="fr-FR"/>
        </a:p>
      </dgm:t>
    </dgm:pt>
    <dgm:pt modelId="{AF785637-11F7-4949-9511-863AADF99FC1}" type="sibTrans" cxnId="{6421C606-FDE3-C346-B9A2-F19994301225}">
      <dgm:prSet/>
      <dgm:spPr/>
      <dgm:t>
        <a:bodyPr/>
        <a:lstStyle/>
        <a:p>
          <a:endParaRPr lang="fr-FR"/>
        </a:p>
      </dgm:t>
    </dgm:pt>
    <dgm:pt modelId="{1938DCBE-8749-B84B-AEA3-B8B2812DF97A}">
      <dgm:prSet phldrT="[Texte]"/>
      <dgm:spPr/>
      <dgm:t>
        <a:bodyPr/>
        <a:lstStyle/>
        <a:p>
          <a:r>
            <a:rPr lang="en-GB" noProof="0" dirty="0"/>
            <a:t>Decision-making Processes and political systems</a:t>
          </a:r>
        </a:p>
      </dgm:t>
    </dgm:pt>
    <dgm:pt modelId="{F0E8FB49-9BA0-7B4F-A4D2-91E707BE8AE5}" type="parTrans" cxnId="{AB6E5B82-0289-CA45-A847-51BA06C4995B}">
      <dgm:prSet/>
      <dgm:spPr/>
      <dgm:t>
        <a:bodyPr/>
        <a:lstStyle/>
        <a:p>
          <a:endParaRPr lang="fr-FR"/>
        </a:p>
      </dgm:t>
    </dgm:pt>
    <dgm:pt modelId="{763D3778-84EC-754A-B039-7D57134F8214}" type="sibTrans" cxnId="{AB6E5B82-0289-CA45-A847-51BA06C4995B}">
      <dgm:prSet/>
      <dgm:spPr/>
      <dgm:t>
        <a:bodyPr/>
        <a:lstStyle/>
        <a:p>
          <a:endParaRPr lang="fr-FR"/>
        </a:p>
      </dgm:t>
    </dgm:pt>
    <dgm:pt modelId="{EEE14AA6-23B7-2A4D-8B1E-65688B5409CA}" type="pres">
      <dgm:prSet presAssocID="{AB2B5419-65EE-BB4C-AD0A-9C1021844ED8}" presName="Name0" presStyleCnt="0">
        <dgm:presLayoutVars>
          <dgm:dir/>
          <dgm:animLvl val="lvl"/>
          <dgm:resizeHandles val="exact"/>
        </dgm:presLayoutVars>
      </dgm:prSet>
      <dgm:spPr/>
    </dgm:pt>
    <dgm:pt modelId="{23950261-8E31-BA4D-9420-BEC14DFD8FB5}" type="pres">
      <dgm:prSet presAssocID="{43B5F160-6790-FE43-81C3-A23760D9576A}" presName="composite" presStyleCnt="0"/>
      <dgm:spPr/>
    </dgm:pt>
    <dgm:pt modelId="{2DE9DC03-16C4-5142-811A-641224346A2C}" type="pres">
      <dgm:prSet presAssocID="{43B5F160-6790-FE43-81C3-A23760D957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C33CF106-41BF-E441-AB72-5F9C02E94ED7}" type="pres">
      <dgm:prSet presAssocID="{43B5F160-6790-FE43-81C3-A23760D9576A}" presName="desTx" presStyleLbl="alignAccFollowNode1" presStyleIdx="0" presStyleCnt="2">
        <dgm:presLayoutVars>
          <dgm:bulletEnabled val="1"/>
        </dgm:presLayoutVars>
      </dgm:prSet>
      <dgm:spPr/>
    </dgm:pt>
    <dgm:pt modelId="{124B23B8-3121-E242-A018-E3AC08F68B84}" type="pres">
      <dgm:prSet presAssocID="{E5F443C2-5ABE-6343-8F57-54217556F724}" presName="space" presStyleCnt="0"/>
      <dgm:spPr/>
    </dgm:pt>
    <dgm:pt modelId="{D9C810C5-80B7-5F49-BB9D-7C51E859795B}" type="pres">
      <dgm:prSet presAssocID="{0DFC4053-B570-914A-B6CD-CCA45429E888}" presName="composite" presStyleCnt="0"/>
      <dgm:spPr/>
    </dgm:pt>
    <dgm:pt modelId="{929B35A2-F3D1-AE44-9456-C03FC9E9B8BF}" type="pres">
      <dgm:prSet presAssocID="{0DFC4053-B570-914A-B6CD-CCA45429E88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E6B91BD2-6960-3A43-88E1-51911136804B}" type="pres">
      <dgm:prSet presAssocID="{0DFC4053-B570-914A-B6CD-CCA45429E88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9B5D802-5EBA-264C-9D18-4FC1D766212E}" srcId="{43B5F160-6790-FE43-81C3-A23760D9576A}" destId="{19912E11-53DB-B143-A510-04415B2E8078}" srcOrd="0" destOrd="0" parTransId="{EB7E54AB-4BA2-644D-A95D-1A93A27F53B3}" sibTransId="{3F6B74FE-73A0-0643-B276-365E6861BC57}"/>
    <dgm:cxn modelId="{6421C606-FDE3-C346-B9A2-F19994301225}" srcId="{0DFC4053-B570-914A-B6CD-CCA45429E888}" destId="{31826E6D-8B46-C044-84C8-A8573121CE7D}" srcOrd="1" destOrd="0" parTransId="{7FF5A97D-36E3-1C47-AC29-428E47566770}" sibTransId="{AF785637-11F7-4949-9511-863AADF99FC1}"/>
    <dgm:cxn modelId="{671BA224-5AFC-0B49-8EFD-AFB8F4A248E7}" type="presOf" srcId="{C468E808-824B-F34E-857E-E031541D8C9E}" destId="{C33CF106-41BF-E441-AB72-5F9C02E94ED7}" srcOrd="0" destOrd="4" presId="urn:microsoft.com/office/officeart/2005/8/layout/hList1"/>
    <dgm:cxn modelId="{5C363F32-DDEB-AA40-977E-B35174798A02}" srcId="{43B5F160-6790-FE43-81C3-A23760D9576A}" destId="{3BDBE984-6872-604A-8834-437BB3F66A02}" srcOrd="1" destOrd="0" parTransId="{21E85B0E-5BDD-E143-82B1-53C8B6325D14}" sibTransId="{2BF72D0C-45F8-B240-B72B-B0F327D05C57}"/>
    <dgm:cxn modelId="{624D2759-AC05-3B40-A12C-14B43E4E137B}" srcId="{AB2B5419-65EE-BB4C-AD0A-9C1021844ED8}" destId="{43B5F160-6790-FE43-81C3-A23760D9576A}" srcOrd="0" destOrd="0" parTransId="{3938BC85-51CD-0B43-A35B-AF9E39F92DF0}" sibTransId="{E5F443C2-5ABE-6343-8F57-54217556F724}"/>
    <dgm:cxn modelId="{E6D16764-CD9B-E344-BBDB-B2B3168398CA}" type="presOf" srcId="{AB2B5419-65EE-BB4C-AD0A-9C1021844ED8}" destId="{EEE14AA6-23B7-2A4D-8B1E-65688B5409CA}" srcOrd="0" destOrd="0" presId="urn:microsoft.com/office/officeart/2005/8/layout/hList1"/>
    <dgm:cxn modelId="{3C14FF65-1988-FA46-ADBC-37E442791E2A}" srcId="{43B5F160-6790-FE43-81C3-A23760D9576A}" destId="{C468E808-824B-F34E-857E-E031541D8C9E}" srcOrd="4" destOrd="0" parTransId="{24DD6BF6-0F63-414A-89ED-434E83351E7B}" sibTransId="{5BE41B46-4917-BB4F-A055-ED02876877A1}"/>
    <dgm:cxn modelId="{59E48367-A7B2-4445-9D52-BD49D820F07C}" type="presOf" srcId="{EB214EF4-EE3B-2A47-AC2B-1A50FED865EA}" destId="{E6B91BD2-6960-3A43-88E1-51911136804B}" srcOrd="0" destOrd="0" presId="urn:microsoft.com/office/officeart/2005/8/layout/hList1"/>
    <dgm:cxn modelId="{34250469-2174-254E-B3F2-0ED1EA5FF7F1}" srcId="{43B5F160-6790-FE43-81C3-A23760D9576A}" destId="{B647CDEE-8BCE-2F49-B5D8-1613675A1BC6}" srcOrd="2" destOrd="0" parTransId="{BD0127E4-51E9-3547-9E24-5A822F6D6A4F}" sibTransId="{711CF69C-3EC9-304E-BE31-105BE74F7CB2}"/>
    <dgm:cxn modelId="{C5653581-B747-1046-8BEF-89845140F6D7}" type="presOf" srcId="{3BDBE984-6872-604A-8834-437BB3F66A02}" destId="{C33CF106-41BF-E441-AB72-5F9C02E94ED7}" srcOrd="0" destOrd="1" presId="urn:microsoft.com/office/officeart/2005/8/layout/hList1"/>
    <dgm:cxn modelId="{AB6E5B82-0289-CA45-A847-51BA06C4995B}" srcId="{0DFC4053-B570-914A-B6CD-CCA45429E888}" destId="{1938DCBE-8749-B84B-AEA3-B8B2812DF97A}" srcOrd="2" destOrd="0" parTransId="{F0E8FB49-9BA0-7B4F-A4D2-91E707BE8AE5}" sibTransId="{763D3778-84EC-754A-B039-7D57134F8214}"/>
    <dgm:cxn modelId="{BF865B82-AD0E-3540-B4E6-6535F0FD8D71}" type="presOf" srcId="{43B5F160-6790-FE43-81C3-A23760D9576A}" destId="{2DE9DC03-16C4-5142-811A-641224346A2C}" srcOrd="0" destOrd="0" presId="urn:microsoft.com/office/officeart/2005/8/layout/hList1"/>
    <dgm:cxn modelId="{3CB96E89-E540-5841-B3EF-DBE9C8F10EAB}" type="presOf" srcId="{19912E11-53DB-B143-A510-04415B2E8078}" destId="{C33CF106-41BF-E441-AB72-5F9C02E94ED7}" srcOrd="0" destOrd="0" presId="urn:microsoft.com/office/officeart/2005/8/layout/hList1"/>
    <dgm:cxn modelId="{002CC692-193C-424E-AD95-A10D191C14AD}" srcId="{43B5F160-6790-FE43-81C3-A23760D9576A}" destId="{A341B5AF-5CC7-AF47-B38E-B3A17F7EDDA8}" srcOrd="3" destOrd="0" parTransId="{4D413EDA-CA88-A745-9783-5A8DA9927880}" sibTransId="{1AA288ED-CAC9-4445-9350-7F90C7446FC6}"/>
    <dgm:cxn modelId="{F20F05B1-4609-2942-A4F5-86DB2450BE6B}" type="presOf" srcId="{31826E6D-8B46-C044-84C8-A8573121CE7D}" destId="{E6B91BD2-6960-3A43-88E1-51911136804B}" srcOrd="0" destOrd="1" presId="urn:microsoft.com/office/officeart/2005/8/layout/hList1"/>
    <dgm:cxn modelId="{40E8ACB1-BC60-4245-A7C5-57BF857CDE8A}" type="presOf" srcId="{A341B5AF-5CC7-AF47-B38E-B3A17F7EDDA8}" destId="{C33CF106-41BF-E441-AB72-5F9C02E94ED7}" srcOrd="0" destOrd="3" presId="urn:microsoft.com/office/officeart/2005/8/layout/hList1"/>
    <dgm:cxn modelId="{1C3D28B7-8081-6745-8F52-3DAF5849997F}" srcId="{0DFC4053-B570-914A-B6CD-CCA45429E888}" destId="{EB214EF4-EE3B-2A47-AC2B-1A50FED865EA}" srcOrd="0" destOrd="0" parTransId="{FF140F3C-A76F-2A42-AA25-7E84E184650E}" sibTransId="{F33473F9-6951-0146-8544-7EDDDC63C38A}"/>
    <dgm:cxn modelId="{14F6B4C9-EDFA-FF4C-85A2-65F5E7A4D35A}" srcId="{AB2B5419-65EE-BB4C-AD0A-9C1021844ED8}" destId="{0DFC4053-B570-914A-B6CD-CCA45429E888}" srcOrd="1" destOrd="0" parTransId="{9CB7CDF4-783B-2847-89C8-C5F187BD8FED}" sibTransId="{550096F3-66F0-744A-8065-4DA0D5E3635C}"/>
    <dgm:cxn modelId="{6445BBCD-4404-CF41-9948-9D6D8356240E}" type="presOf" srcId="{B647CDEE-8BCE-2F49-B5D8-1613675A1BC6}" destId="{C33CF106-41BF-E441-AB72-5F9C02E94ED7}" srcOrd="0" destOrd="2" presId="urn:microsoft.com/office/officeart/2005/8/layout/hList1"/>
    <dgm:cxn modelId="{64381DE1-81E4-594B-BF17-A38C877AAD2C}" type="presOf" srcId="{1938DCBE-8749-B84B-AEA3-B8B2812DF97A}" destId="{E6B91BD2-6960-3A43-88E1-51911136804B}" srcOrd="0" destOrd="2" presId="urn:microsoft.com/office/officeart/2005/8/layout/hList1"/>
    <dgm:cxn modelId="{65C517EE-4469-B74B-9A29-AAE5BDCB419D}" type="presOf" srcId="{0DFC4053-B570-914A-B6CD-CCA45429E888}" destId="{929B35A2-F3D1-AE44-9456-C03FC9E9B8BF}" srcOrd="0" destOrd="0" presId="urn:microsoft.com/office/officeart/2005/8/layout/hList1"/>
    <dgm:cxn modelId="{48569E5D-D5B7-9345-8510-F2F53134F0AF}" type="presParOf" srcId="{EEE14AA6-23B7-2A4D-8B1E-65688B5409CA}" destId="{23950261-8E31-BA4D-9420-BEC14DFD8FB5}" srcOrd="0" destOrd="0" presId="urn:microsoft.com/office/officeart/2005/8/layout/hList1"/>
    <dgm:cxn modelId="{5EF66894-B027-F94B-9988-C347F69BF6E5}" type="presParOf" srcId="{23950261-8E31-BA4D-9420-BEC14DFD8FB5}" destId="{2DE9DC03-16C4-5142-811A-641224346A2C}" srcOrd="0" destOrd="0" presId="urn:microsoft.com/office/officeart/2005/8/layout/hList1"/>
    <dgm:cxn modelId="{C0695D33-E34B-0448-B017-A286B9FA08FD}" type="presParOf" srcId="{23950261-8E31-BA4D-9420-BEC14DFD8FB5}" destId="{C33CF106-41BF-E441-AB72-5F9C02E94ED7}" srcOrd="1" destOrd="0" presId="urn:microsoft.com/office/officeart/2005/8/layout/hList1"/>
    <dgm:cxn modelId="{E4D9417A-3A86-F646-B197-3415FE0AEBE3}" type="presParOf" srcId="{EEE14AA6-23B7-2A4D-8B1E-65688B5409CA}" destId="{124B23B8-3121-E242-A018-E3AC08F68B84}" srcOrd="1" destOrd="0" presId="urn:microsoft.com/office/officeart/2005/8/layout/hList1"/>
    <dgm:cxn modelId="{8AFDCFD7-9794-DB48-BB75-F1DC14EAD1C9}" type="presParOf" srcId="{EEE14AA6-23B7-2A4D-8B1E-65688B5409CA}" destId="{D9C810C5-80B7-5F49-BB9D-7C51E859795B}" srcOrd="2" destOrd="0" presId="urn:microsoft.com/office/officeart/2005/8/layout/hList1"/>
    <dgm:cxn modelId="{7243704A-81BA-364C-9E72-13151C923E05}" type="presParOf" srcId="{D9C810C5-80B7-5F49-BB9D-7C51E859795B}" destId="{929B35A2-F3D1-AE44-9456-C03FC9E9B8BF}" srcOrd="0" destOrd="0" presId="urn:microsoft.com/office/officeart/2005/8/layout/hList1"/>
    <dgm:cxn modelId="{FC6D86E7-6673-3B46-9780-993A736CE46A}" type="presParOf" srcId="{D9C810C5-80B7-5F49-BB9D-7C51E859795B}" destId="{E6B91BD2-6960-3A43-88E1-5191113680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22480-F462-C943-A825-B912DA8D1827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EBE04C44-A5F0-8640-B865-C2FA06BD523A}">
      <dgm:prSet phldrT="[Texte]"/>
      <dgm:spPr/>
      <dgm:t>
        <a:bodyPr/>
        <a:lstStyle/>
        <a:p>
          <a:r>
            <a:rPr lang="en-US" sz="1800" noProof="0" dirty="0"/>
            <a:t>NATO</a:t>
          </a:r>
        </a:p>
      </dgm:t>
    </dgm:pt>
    <dgm:pt modelId="{F7550ED0-F993-CB4F-A01D-136462BA7BC1}" type="parTrans" cxnId="{DB48DE5F-FE78-2441-B176-8BCF92C4BF64}">
      <dgm:prSet/>
      <dgm:spPr/>
      <dgm:t>
        <a:bodyPr/>
        <a:lstStyle/>
        <a:p>
          <a:endParaRPr lang="fr-FR"/>
        </a:p>
      </dgm:t>
    </dgm:pt>
    <dgm:pt modelId="{F52A4192-7451-F34D-8F00-2172DFA44B3A}" type="sibTrans" cxnId="{DB48DE5F-FE78-2441-B176-8BCF92C4BF64}">
      <dgm:prSet phldrT="1"/>
      <dgm:spPr/>
      <dgm:t>
        <a:bodyPr/>
        <a:lstStyle/>
        <a:p>
          <a:r>
            <a:rPr lang="fr-FR"/>
            <a:t>1</a:t>
          </a:r>
        </a:p>
      </dgm:t>
    </dgm:pt>
    <dgm:pt modelId="{625A14B5-4DF6-0C43-B95F-2AE10BBBF57B}">
      <dgm:prSet phldrT="[Texte]" custT="1"/>
      <dgm:spPr/>
      <dgm:t>
        <a:bodyPr/>
        <a:lstStyle/>
        <a:p>
          <a:r>
            <a:rPr lang="en-US" sz="1600" noProof="0" dirty="0"/>
            <a:t>Joint Allied Lessons Learned Center</a:t>
          </a:r>
        </a:p>
      </dgm:t>
    </dgm:pt>
    <dgm:pt modelId="{4CE42CB9-C870-9B4E-8286-B83FB2F4FE30}" type="parTrans" cxnId="{198CADD6-A2CF-0B4A-BF3F-8A1D081846F9}">
      <dgm:prSet/>
      <dgm:spPr/>
      <dgm:t>
        <a:bodyPr/>
        <a:lstStyle/>
        <a:p>
          <a:endParaRPr lang="fr-FR"/>
        </a:p>
      </dgm:t>
    </dgm:pt>
    <dgm:pt modelId="{4267F9DF-9F9F-0B49-B1DA-1002A7A84286}" type="sibTrans" cxnId="{198CADD6-A2CF-0B4A-BF3F-8A1D081846F9}">
      <dgm:prSet/>
      <dgm:spPr/>
      <dgm:t>
        <a:bodyPr/>
        <a:lstStyle/>
        <a:p>
          <a:endParaRPr lang="fr-FR"/>
        </a:p>
      </dgm:t>
    </dgm:pt>
    <dgm:pt modelId="{D2CD8570-2174-FD42-8856-C7F7206F220F}">
      <dgm:prSet phldrT="[Texte]" custT="1"/>
      <dgm:spPr/>
      <dgm:t>
        <a:bodyPr/>
        <a:lstStyle/>
        <a:p>
          <a:r>
            <a:rPr lang="en-US" sz="1600" noProof="0" dirty="0"/>
            <a:t>NATO Exercises</a:t>
          </a:r>
        </a:p>
      </dgm:t>
    </dgm:pt>
    <dgm:pt modelId="{BE775755-9F38-3C41-B186-F32E45E9AB3D}" type="parTrans" cxnId="{C63613F3-E620-9242-A12D-7C0122201EBC}">
      <dgm:prSet/>
      <dgm:spPr/>
      <dgm:t>
        <a:bodyPr/>
        <a:lstStyle/>
        <a:p>
          <a:endParaRPr lang="fr-FR"/>
        </a:p>
      </dgm:t>
    </dgm:pt>
    <dgm:pt modelId="{41BC33E9-11DE-7144-89CE-5C5294B4EEFC}" type="sibTrans" cxnId="{C63613F3-E620-9242-A12D-7C0122201EBC}">
      <dgm:prSet/>
      <dgm:spPr/>
      <dgm:t>
        <a:bodyPr/>
        <a:lstStyle/>
        <a:p>
          <a:endParaRPr lang="fr-FR"/>
        </a:p>
      </dgm:t>
    </dgm:pt>
    <dgm:pt modelId="{4329056F-464E-844E-B9E8-DA5CF53705E6}">
      <dgm:prSet phldrT="[Texte]" custT="1"/>
      <dgm:spPr/>
      <dgm:t>
        <a:bodyPr/>
        <a:lstStyle/>
        <a:p>
          <a:r>
            <a:rPr lang="en-US" sz="1600" noProof="0" dirty="0"/>
            <a:t>Doctrine Working Groups</a:t>
          </a:r>
        </a:p>
      </dgm:t>
    </dgm:pt>
    <dgm:pt modelId="{E02D8B6C-4AB7-B145-98CC-5FDD027B8B26}" type="parTrans" cxnId="{10DB830F-048B-0745-9B51-5408DDFA3817}">
      <dgm:prSet/>
      <dgm:spPr/>
      <dgm:t>
        <a:bodyPr/>
        <a:lstStyle/>
        <a:p>
          <a:endParaRPr lang="fr-FR"/>
        </a:p>
      </dgm:t>
    </dgm:pt>
    <dgm:pt modelId="{DCB4D680-AAC6-A445-A1D5-49348A884664}" type="sibTrans" cxnId="{10DB830F-048B-0745-9B51-5408DDFA3817}">
      <dgm:prSet/>
      <dgm:spPr/>
      <dgm:t>
        <a:bodyPr/>
        <a:lstStyle/>
        <a:p>
          <a:endParaRPr lang="fr-FR"/>
        </a:p>
      </dgm:t>
    </dgm:pt>
    <dgm:pt modelId="{A8C80191-AB28-0640-BF29-105F9CE03D92}">
      <dgm:prSet custT="1"/>
      <dgm:spPr/>
      <dgm:t>
        <a:bodyPr/>
        <a:lstStyle/>
        <a:p>
          <a:r>
            <a:rPr lang="en-US" sz="1600" noProof="0" dirty="0"/>
            <a:t>Centers of Excellence</a:t>
          </a:r>
        </a:p>
      </dgm:t>
    </dgm:pt>
    <dgm:pt modelId="{F5CF4024-6733-1F46-9BCF-94AEFD3515C4}" type="parTrans" cxnId="{FFB5F1C1-1CCE-1440-8DE1-089F2E838ECE}">
      <dgm:prSet/>
      <dgm:spPr/>
      <dgm:t>
        <a:bodyPr/>
        <a:lstStyle/>
        <a:p>
          <a:endParaRPr lang="fr-FR"/>
        </a:p>
      </dgm:t>
    </dgm:pt>
    <dgm:pt modelId="{C209CDC7-FB68-2C4C-85D1-25AEC96C8F5E}" type="sibTrans" cxnId="{FFB5F1C1-1CCE-1440-8DE1-089F2E838ECE}">
      <dgm:prSet/>
      <dgm:spPr/>
      <dgm:t>
        <a:bodyPr/>
        <a:lstStyle/>
        <a:p>
          <a:endParaRPr lang="fr-FR"/>
        </a:p>
      </dgm:t>
    </dgm:pt>
    <dgm:pt modelId="{10C9955F-3118-AE49-8F2A-489594002CEB}">
      <dgm:prSet custT="1"/>
      <dgm:spPr/>
      <dgm:t>
        <a:bodyPr/>
        <a:lstStyle/>
        <a:p>
          <a:r>
            <a:rPr lang="en-US" sz="1600" noProof="0" dirty="0"/>
            <a:t>International Staff (informal processes)</a:t>
          </a:r>
        </a:p>
      </dgm:t>
    </dgm:pt>
    <dgm:pt modelId="{E329E1BF-E0C7-0542-A50E-3C125F070A81}" type="parTrans" cxnId="{21D8BBB4-B8B7-D04A-A856-2109698FEE81}">
      <dgm:prSet/>
      <dgm:spPr/>
      <dgm:t>
        <a:bodyPr/>
        <a:lstStyle/>
        <a:p>
          <a:endParaRPr lang="fr-FR"/>
        </a:p>
      </dgm:t>
    </dgm:pt>
    <dgm:pt modelId="{9C3F443F-6A9C-B644-A9BE-29E6C86BA218}" type="sibTrans" cxnId="{21D8BBB4-B8B7-D04A-A856-2109698FEE81}">
      <dgm:prSet/>
      <dgm:spPr/>
      <dgm:t>
        <a:bodyPr/>
        <a:lstStyle/>
        <a:p>
          <a:endParaRPr lang="fr-FR"/>
        </a:p>
      </dgm:t>
    </dgm:pt>
    <dgm:pt modelId="{DF84F1CD-44C3-EE48-9AAC-56D129AB7E01}">
      <dgm:prSet custT="1"/>
      <dgm:spPr/>
      <dgm:t>
        <a:bodyPr/>
        <a:lstStyle/>
        <a:p>
          <a:r>
            <a:rPr lang="fr-FR" sz="2500" dirty="0"/>
            <a:t>Multinational Corps </a:t>
          </a:r>
        </a:p>
        <a:p>
          <a:r>
            <a:rPr lang="fr-FR" sz="1600" dirty="0"/>
            <a:t>(</a:t>
          </a:r>
          <a:r>
            <a:rPr lang="fr-FR" sz="1600" dirty="0" err="1"/>
            <a:t>e.g</a:t>
          </a:r>
          <a:r>
            <a:rPr lang="fr-FR" sz="1600" dirty="0"/>
            <a:t>. </a:t>
          </a:r>
          <a:r>
            <a:rPr lang="fr-FR" sz="1600" dirty="0" err="1"/>
            <a:t>Allied</a:t>
          </a:r>
          <a:r>
            <a:rPr lang="fr-FR" sz="1600" dirty="0"/>
            <a:t> Rapid </a:t>
          </a:r>
          <a:r>
            <a:rPr lang="fr-FR" sz="1600" dirty="0" err="1"/>
            <a:t>Reaction</a:t>
          </a:r>
          <a:r>
            <a:rPr lang="fr-FR" sz="1600" dirty="0"/>
            <a:t> Corps)</a:t>
          </a:r>
        </a:p>
      </dgm:t>
    </dgm:pt>
    <dgm:pt modelId="{D634C07C-AA20-6B40-A7F7-B175B9295E34}" type="parTrans" cxnId="{8C4EFBCB-9BF3-FE42-9A1A-8D9FD2503831}">
      <dgm:prSet/>
      <dgm:spPr/>
      <dgm:t>
        <a:bodyPr/>
        <a:lstStyle/>
        <a:p>
          <a:endParaRPr lang="fr-FR"/>
        </a:p>
      </dgm:t>
    </dgm:pt>
    <dgm:pt modelId="{85A4603F-14F7-3143-B7D4-C7817D0791A0}" type="sibTrans" cxnId="{8C4EFBCB-9BF3-FE42-9A1A-8D9FD2503831}">
      <dgm:prSet phldrT="2"/>
      <dgm:spPr/>
      <dgm:t>
        <a:bodyPr/>
        <a:lstStyle/>
        <a:p>
          <a:r>
            <a:rPr lang="fr-FR"/>
            <a:t>2</a:t>
          </a:r>
        </a:p>
      </dgm:t>
    </dgm:pt>
    <dgm:pt modelId="{9EA69108-A082-ED4D-A280-19B4593B65A1}">
      <dgm:prSet/>
      <dgm:spPr/>
      <dgm:t>
        <a:bodyPr/>
        <a:lstStyle/>
        <a:p>
          <a:r>
            <a:rPr lang="fr-FR" dirty="0"/>
            <a:t>Exchanges </a:t>
          </a:r>
          <a:r>
            <a:rPr lang="fr-FR" dirty="0" err="1"/>
            <a:t>between</a:t>
          </a:r>
          <a:r>
            <a:rPr lang="fr-FR" dirty="0"/>
            <a:t> national organisations</a:t>
          </a:r>
        </a:p>
      </dgm:t>
    </dgm:pt>
    <dgm:pt modelId="{379A8181-912B-354A-B7DF-F845282BDEB5}" type="parTrans" cxnId="{D9EA08BB-75A7-1F41-868E-2E47E0107D7F}">
      <dgm:prSet/>
      <dgm:spPr/>
      <dgm:t>
        <a:bodyPr/>
        <a:lstStyle/>
        <a:p>
          <a:endParaRPr lang="fr-FR"/>
        </a:p>
      </dgm:t>
    </dgm:pt>
    <dgm:pt modelId="{DD95963E-341E-B447-A2FA-A4AF61D85191}" type="sibTrans" cxnId="{D9EA08BB-75A7-1F41-868E-2E47E0107D7F}">
      <dgm:prSet phldrT="3"/>
      <dgm:spPr/>
      <dgm:t>
        <a:bodyPr/>
        <a:lstStyle/>
        <a:p>
          <a:r>
            <a:rPr lang="fr-FR"/>
            <a:t>3</a:t>
          </a:r>
        </a:p>
      </dgm:t>
    </dgm:pt>
    <dgm:pt modelId="{29835954-8374-3845-94FE-B4673BE6A0E2}" type="pres">
      <dgm:prSet presAssocID="{7B122480-F462-C943-A825-B912DA8D1827}" presName="Name0" presStyleCnt="0">
        <dgm:presLayoutVars>
          <dgm:animLvl val="lvl"/>
          <dgm:resizeHandles val="exact"/>
        </dgm:presLayoutVars>
      </dgm:prSet>
      <dgm:spPr/>
    </dgm:pt>
    <dgm:pt modelId="{A813598F-2F0A-DB48-970B-8E117102DE6F}" type="pres">
      <dgm:prSet presAssocID="{EBE04C44-A5F0-8640-B865-C2FA06BD523A}" presName="compositeNode" presStyleCnt="0">
        <dgm:presLayoutVars>
          <dgm:bulletEnabled val="1"/>
        </dgm:presLayoutVars>
      </dgm:prSet>
      <dgm:spPr/>
    </dgm:pt>
    <dgm:pt modelId="{6C5BB5CD-D997-574B-9A53-61A38DBA5610}" type="pres">
      <dgm:prSet presAssocID="{EBE04C44-A5F0-8640-B865-C2FA06BD523A}" presName="bgRect" presStyleLbl="bgAccFollowNode1" presStyleIdx="0" presStyleCnt="3"/>
      <dgm:spPr/>
    </dgm:pt>
    <dgm:pt modelId="{72F02BB1-8FF8-D846-BB4D-702B85CE685D}" type="pres">
      <dgm:prSet presAssocID="{F52A4192-7451-F34D-8F00-2172DFA44B3A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C83E6A4-CFFF-C641-B897-1593BB7672CF}" type="pres">
      <dgm:prSet presAssocID="{EBE04C44-A5F0-8640-B865-C2FA06BD523A}" presName="bottomLine" presStyleLbl="alignNode1" presStyleIdx="1" presStyleCnt="6">
        <dgm:presLayoutVars/>
      </dgm:prSet>
      <dgm:spPr/>
    </dgm:pt>
    <dgm:pt modelId="{77E9EAA5-2CE6-B345-8D77-3EF4C80875A4}" type="pres">
      <dgm:prSet presAssocID="{EBE04C44-A5F0-8640-B865-C2FA06BD523A}" presName="nodeText" presStyleLbl="bgAccFollowNode1" presStyleIdx="0" presStyleCnt="3">
        <dgm:presLayoutVars>
          <dgm:bulletEnabled val="1"/>
        </dgm:presLayoutVars>
      </dgm:prSet>
      <dgm:spPr/>
    </dgm:pt>
    <dgm:pt modelId="{E5B48F91-C5DC-8846-B1F7-FB258BA6557E}" type="pres">
      <dgm:prSet presAssocID="{F52A4192-7451-F34D-8F00-2172DFA44B3A}" presName="sibTrans" presStyleCnt="0"/>
      <dgm:spPr/>
    </dgm:pt>
    <dgm:pt modelId="{1D150226-E4F1-F14A-ADCB-20AAC62BE78B}" type="pres">
      <dgm:prSet presAssocID="{DF84F1CD-44C3-EE48-9AAC-56D129AB7E01}" presName="compositeNode" presStyleCnt="0">
        <dgm:presLayoutVars>
          <dgm:bulletEnabled val="1"/>
        </dgm:presLayoutVars>
      </dgm:prSet>
      <dgm:spPr/>
    </dgm:pt>
    <dgm:pt modelId="{5AE51B9A-D0A2-7E41-92EF-D21651680B3E}" type="pres">
      <dgm:prSet presAssocID="{DF84F1CD-44C3-EE48-9AAC-56D129AB7E01}" presName="bgRect" presStyleLbl="bgAccFollowNode1" presStyleIdx="1" presStyleCnt="3"/>
      <dgm:spPr/>
    </dgm:pt>
    <dgm:pt modelId="{9FB9F214-D97D-8A43-B0C6-34F734BF6A6F}" type="pres">
      <dgm:prSet presAssocID="{85A4603F-14F7-3143-B7D4-C7817D0791A0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165C69AE-906B-4D44-AC88-5177DA373134}" type="pres">
      <dgm:prSet presAssocID="{DF84F1CD-44C3-EE48-9AAC-56D129AB7E01}" presName="bottomLine" presStyleLbl="alignNode1" presStyleIdx="3" presStyleCnt="6">
        <dgm:presLayoutVars/>
      </dgm:prSet>
      <dgm:spPr/>
    </dgm:pt>
    <dgm:pt modelId="{C9795D10-AFEA-6143-9875-E6F4874D4394}" type="pres">
      <dgm:prSet presAssocID="{DF84F1CD-44C3-EE48-9AAC-56D129AB7E01}" presName="nodeText" presStyleLbl="bgAccFollowNode1" presStyleIdx="1" presStyleCnt="3">
        <dgm:presLayoutVars>
          <dgm:bulletEnabled val="1"/>
        </dgm:presLayoutVars>
      </dgm:prSet>
      <dgm:spPr/>
    </dgm:pt>
    <dgm:pt modelId="{110BE11B-06D7-D04D-99F8-41B4DA4BC183}" type="pres">
      <dgm:prSet presAssocID="{85A4603F-14F7-3143-B7D4-C7817D0791A0}" presName="sibTrans" presStyleCnt="0"/>
      <dgm:spPr/>
    </dgm:pt>
    <dgm:pt modelId="{E1A2F669-7814-1844-B61B-5AC0BFB9753C}" type="pres">
      <dgm:prSet presAssocID="{9EA69108-A082-ED4D-A280-19B4593B65A1}" presName="compositeNode" presStyleCnt="0">
        <dgm:presLayoutVars>
          <dgm:bulletEnabled val="1"/>
        </dgm:presLayoutVars>
      </dgm:prSet>
      <dgm:spPr/>
    </dgm:pt>
    <dgm:pt modelId="{E55EAE26-6363-8643-A513-77D435F18E27}" type="pres">
      <dgm:prSet presAssocID="{9EA69108-A082-ED4D-A280-19B4593B65A1}" presName="bgRect" presStyleLbl="bgAccFollowNode1" presStyleIdx="2" presStyleCnt="3"/>
      <dgm:spPr/>
    </dgm:pt>
    <dgm:pt modelId="{1647B43C-CED4-F640-9D9E-CA9E7473455E}" type="pres">
      <dgm:prSet presAssocID="{DD95963E-341E-B447-A2FA-A4AF61D85191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A6D82F55-DC33-BA45-B17C-1B6E92E51EF7}" type="pres">
      <dgm:prSet presAssocID="{9EA69108-A082-ED4D-A280-19B4593B65A1}" presName="bottomLine" presStyleLbl="alignNode1" presStyleIdx="5" presStyleCnt="6">
        <dgm:presLayoutVars/>
      </dgm:prSet>
      <dgm:spPr/>
    </dgm:pt>
    <dgm:pt modelId="{142D80F9-E5E6-7744-B2E6-1E29D90EBD84}" type="pres">
      <dgm:prSet presAssocID="{9EA69108-A082-ED4D-A280-19B4593B65A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0DB830F-048B-0745-9B51-5408DDFA3817}" srcId="{EBE04C44-A5F0-8640-B865-C2FA06BD523A}" destId="{4329056F-464E-844E-B9E8-DA5CF53705E6}" srcOrd="2" destOrd="0" parTransId="{E02D8B6C-4AB7-B145-98CC-5FDD027B8B26}" sibTransId="{DCB4D680-AAC6-A445-A1D5-49348A884664}"/>
    <dgm:cxn modelId="{88FF2126-EA8E-DE4F-9628-819FB2719605}" type="presOf" srcId="{DF84F1CD-44C3-EE48-9AAC-56D129AB7E01}" destId="{5AE51B9A-D0A2-7E41-92EF-D21651680B3E}" srcOrd="0" destOrd="0" presId="urn:microsoft.com/office/officeart/2016/7/layout/BasicLinearProcessNumbered"/>
    <dgm:cxn modelId="{1F646D28-DB53-B248-A2DE-25292B7F77E4}" type="presOf" srcId="{A8C80191-AB28-0640-BF29-105F9CE03D92}" destId="{77E9EAA5-2CE6-B345-8D77-3EF4C80875A4}" srcOrd="0" destOrd="4" presId="urn:microsoft.com/office/officeart/2016/7/layout/BasicLinearProcessNumbered"/>
    <dgm:cxn modelId="{DB48DE5F-FE78-2441-B176-8BCF92C4BF64}" srcId="{7B122480-F462-C943-A825-B912DA8D1827}" destId="{EBE04C44-A5F0-8640-B865-C2FA06BD523A}" srcOrd="0" destOrd="0" parTransId="{F7550ED0-F993-CB4F-A01D-136462BA7BC1}" sibTransId="{F52A4192-7451-F34D-8F00-2172DFA44B3A}"/>
    <dgm:cxn modelId="{91E9B161-AC50-674F-9A8C-9168ED37C9BA}" type="presOf" srcId="{85A4603F-14F7-3143-B7D4-C7817D0791A0}" destId="{9FB9F214-D97D-8A43-B0C6-34F734BF6A6F}" srcOrd="0" destOrd="0" presId="urn:microsoft.com/office/officeart/2016/7/layout/BasicLinearProcessNumbered"/>
    <dgm:cxn modelId="{E4CA5B6D-6C31-534E-BCE8-8BA80C953B69}" type="presOf" srcId="{9EA69108-A082-ED4D-A280-19B4593B65A1}" destId="{E55EAE26-6363-8643-A513-77D435F18E27}" srcOrd="0" destOrd="0" presId="urn:microsoft.com/office/officeart/2016/7/layout/BasicLinearProcessNumbered"/>
    <dgm:cxn modelId="{0B1BF680-3C0C-E748-A42F-0D1457DE08DD}" type="presOf" srcId="{4329056F-464E-844E-B9E8-DA5CF53705E6}" destId="{77E9EAA5-2CE6-B345-8D77-3EF4C80875A4}" srcOrd="0" destOrd="3" presId="urn:microsoft.com/office/officeart/2016/7/layout/BasicLinearProcessNumbered"/>
    <dgm:cxn modelId="{1135CC8F-98FA-684C-957E-E7C631AD8886}" type="presOf" srcId="{EBE04C44-A5F0-8640-B865-C2FA06BD523A}" destId="{77E9EAA5-2CE6-B345-8D77-3EF4C80875A4}" srcOrd="1" destOrd="0" presId="urn:microsoft.com/office/officeart/2016/7/layout/BasicLinearProcessNumbered"/>
    <dgm:cxn modelId="{4E783BA6-54E1-EE41-95F5-46EFE2AB7A07}" type="presOf" srcId="{F52A4192-7451-F34D-8F00-2172DFA44B3A}" destId="{72F02BB1-8FF8-D846-BB4D-702B85CE685D}" srcOrd="0" destOrd="0" presId="urn:microsoft.com/office/officeart/2016/7/layout/BasicLinearProcessNumbered"/>
    <dgm:cxn modelId="{5C9F3AB2-6815-3A4C-9C64-78DC352A3F61}" type="presOf" srcId="{9EA69108-A082-ED4D-A280-19B4593B65A1}" destId="{142D80F9-E5E6-7744-B2E6-1E29D90EBD84}" srcOrd="1" destOrd="0" presId="urn:microsoft.com/office/officeart/2016/7/layout/BasicLinearProcessNumbered"/>
    <dgm:cxn modelId="{21D8BBB4-B8B7-D04A-A856-2109698FEE81}" srcId="{EBE04C44-A5F0-8640-B865-C2FA06BD523A}" destId="{10C9955F-3118-AE49-8F2A-489594002CEB}" srcOrd="4" destOrd="0" parTransId="{E329E1BF-E0C7-0542-A50E-3C125F070A81}" sibTransId="{9C3F443F-6A9C-B644-A9BE-29E6C86BA218}"/>
    <dgm:cxn modelId="{D9EA08BB-75A7-1F41-868E-2E47E0107D7F}" srcId="{7B122480-F462-C943-A825-B912DA8D1827}" destId="{9EA69108-A082-ED4D-A280-19B4593B65A1}" srcOrd="2" destOrd="0" parTransId="{379A8181-912B-354A-B7DF-F845282BDEB5}" sibTransId="{DD95963E-341E-B447-A2FA-A4AF61D85191}"/>
    <dgm:cxn modelId="{7CF266BE-583C-194E-B54D-C9F358F56294}" type="presOf" srcId="{D2CD8570-2174-FD42-8856-C7F7206F220F}" destId="{77E9EAA5-2CE6-B345-8D77-3EF4C80875A4}" srcOrd="0" destOrd="2" presId="urn:microsoft.com/office/officeart/2016/7/layout/BasicLinearProcessNumbered"/>
    <dgm:cxn modelId="{FFB5F1C1-1CCE-1440-8DE1-089F2E838ECE}" srcId="{EBE04C44-A5F0-8640-B865-C2FA06BD523A}" destId="{A8C80191-AB28-0640-BF29-105F9CE03D92}" srcOrd="3" destOrd="0" parTransId="{F5CF4024-6733-1F46-9BCF-94AEFD3515C4}" sibTransId="{C209CDC7-FB68-2C4C-85D1-25AEC96C8F5E}"/>
    <dgm:cxn modelId="{2E5817C3-450C-2646-A12E-BDCDAAA3A328}" type="presOf" srcId="{625A14B5-4DF6-0C43-B95F-2AE10BBBF57B}" destId="{77E9EAA5-2CE6-B345-8D77-3EF4C80875A4}" srcOrd="0" destOrd="1" presId="urn:microsoft.com/office/officeart/2016/7/layout/BasicLinearProcessNumbered"/>
    <dgm:cxn modelId="{3C787FC5-A221-A14A-B4AC-7A3EA6D06065}" type="presOf" srcId="{10C9955F-3118-AE49-8F2A-489594002CEB}" destId="{77E9EAA5-2CE6-B345-8D77-3EF4C80875A4}" srcOrd="0" destOrd="5" presId="urn:microsoft.com/office/officeart/2016/7/layout/BasicLinearProcessNumbered"/>
    <dgm:cxn modelId="{C7671BCA-4A11-AB4B-B4A9-4CF08A39339D}" type="presOf" srcId="{DD95963E-341E-B447-A2FA-A4AF61D85191}" destId="{1647B43C-CED4-F640-9D9E-CA9E7473455E}" srcOrd="0" destOrd="0" presId="urn:microsoft.com/office/officeart/2016/7/layout/BasicLinearProcessNumbered"/>
    <dgm:cxn modelId="{8C4EFBCB-9BF3-FE42-9A1A-8D9FD2503831}" srcId="{7B122480-F462-C943-A825-B912DA8D1827}" destId="{DF84F1CD-44C3-EE48-9AAC-56D129AB7E01}" srcOrd="1" destOrd="0" parTransId="{D634C07C-AA20-6B40-A7F7-B175B9295E34}" sibTransId="{85A4603F-14F7-3143-B7D4-C7817D0791A0}"/>
    <dgm:cxn modelId="{86168ACF-8980-904D-919A-2DE2A754BFD6}" type="presOf" srcId="{7B122480-F462-C943-A825-B912DA8D1827}" destId="{29835954-8374-3845-94FE-B4673BE6A0E2}" srcOrd="0" destOrd="0" presId="urn:microsoft.com/office/officeart/2016/7/layout/BasicLinearProcessNumbered"/>
    <dgm:cxn modelId="{43D6BED0-4FE1-3A41-9277-A0B69A2480E0}" type="presOf" srcId="{DF84F1CD-44C3-EE48-9AAC-56D129AB7E01}" destId="{C9795D10-AFEA-6143-9875-E6F4874D4394}" srcOrd="1" destOrd="0" presId="urn:microsoft.com/office/officeart/2016/7/layout/BasicLinearProcessNumbered"/>
    <dgm:cxn modelId="{198CADD6-A2CF-0B4A-BF3F-8A1D081846F9}" srcId="{EBE04C44-A5F0-8640-B865-C2FA06BD523A}" destId="{625A14B5-4DF6-0C43-B95F-2AE10BBBF57B}" srcOrd="0" destOrd="0" parTransId="{4CE42CB9-C870-9B4E-8286-B83FB2F4FE30}" sibTransId="{4267F9DF-9F9F-0B49-B1DA-1002A7A84286}"/>
    <dgm:cxn modelId="{2DBBB5EA-8CDA-5F45-8859-800D4BC5172C}" type="presOf" srcId="{EBE04C44-A5F0-8640-B865-C2FA06BD523A}" destId="{6C5BB5CD-D997-574B-9A53-61A38DBA5610}" srcOrd="0" destOrd="0" presId="urn:microsoft.com/office/officeart/2016/7/layout/BasicLinearProcessNumbered"/>
    <dgm:cxn modelId="{C63613F3-E620-9242-A12D-7C0122201EBC}" srcId="{EBE04C44-A5F0-8640-B865-C2FA06BD523A}" destId="{D2CD8570-2174-FD42-8856-C7F7206F220F}" srcOrd="1" destOrd="0" parTransId="{BE775755-9F38-3C41-B186-F32E45E9AB3D}" sibTransId="{41BC33E9-11DE-7144-89CE-5C5294B4EEFC}"/>
    <dgm:cxn modelId="{0824CB1C-FC0C-E84A-9F4A-88E2AFEFC49F}" type="presParOf" srcId="{29835954-8374-3845-94FE-B4673BE6A0E2}" destId="{A813598F-2F0A-DB48-970B-8E117102DE6F}" srcOrd="0" destOrd="0" presId="urn:microsoft.com/office/officeart/2016/7/layout/BasicLinearProcessNumbered"/>
    <dgm:cxn modelId="{798F98EB-ADB5-034A-8A45-B2FF812A06EC}" type="presParOf" srcId="{A813598F-2F0A-DB48-970B-8E117102DE6F}" destId="{6C5BB5CD-D997-574B-9A53-61A38DBA5610}" srcOrd="0" destOrd="0" presId="urn:microsoft.com/office/officeart/2016/7/layout/BasicLinearProcessNumbered"/>
    <dgm:cxn modelId="{611021AD-2743-FC4A-9F0A-E5773027572D}" type="presParOf" srcId="{A813598F-2F0A-DB48-970B-8E117102DE6F}" destId="{72F02BB1-8FF8-D846-BB4D-702B85CE685D}" srcOrd="1" destOrd="0" presId="urn:microsoft.com/office/officeart/2016/7/layout/BasicLinearProcessNumbered"/>
    <dgm:cxn modelId="{07481CF8-AB5C-4849-9D0D-7784A208A57D}" type="presParOf" srcId="{A813598F-2F0A-DB48-970B-8E117102DE6F}" destId="{FC83E6A4-CFFF-C641-B897-1593BB7672CF}" srcOrd="2" destOrd="0" presId="urn:microsoft.com/office/officeart/2016/7/layout/BasicLinearProcessNumbered"/>
    <dgm:cxn modelId="{98F418B8-2BE9-0A44-B12E-44F7C3509729}" type="presParOf" srcId="{A813598F-2F0A-DB48-970B-8E117102DE6F}" destId="{77E9EAA5-2CE6-B345-8D77-3EF4C80875A4}" srcOrd="3" destOrd="0" presId="urn:microsoft.com/office/officeart/2016/7/layout/BasicLinearProcessNumbered"/>
    <dgm:cxn modelId="{556A46A0-DE95-8C42-8AA3-60C42AF7624F}" type="presParOf" srcId="{29835954-8374-3845-94FE-B4673BE6A0E2}" destId="{E5B48F91-C5DC-8846-B1F7-FB258BA6557E}" srcOrd="1" destOrd="0" presId="urn:microsoft.com/office/officeart/2016/7/layout/BasicLinearProcessNumbered"/>
    <dgm:cxn modelId="{52E24B17-48FD-0944-9C3A-76B4C708592A}" type="presParOf" srcId="{29835954-8374-3845-94FE-B4673BE6A0E2}" destId="{1D150226-E4F1-F14A-ADCB-20AAC62BE78B}" srcOrd="2" destOrd="0" presId="urn:microsoft.com/office/officeart/2016/7/layout/BasicLinearProcessNumbered"/>
    <dgm:cxn modelId="{A1648157-5609-F143-8708-167AF210953C}" type="presParOf" srcId="{1D150226-E4F1-F14A-ADCB-20AAC62BE78B}" destId="{5AE51B9A-D0A2-7E41-92EF-D21651680B3E}" srcOrd="0" destOrd="0" presId="urn:microsoft.com/office/officeart/2016/7/layout/BasicLinearProcessNumbered"/>
    <dgm:cxn modelId="{CAEBF5A0-5846-E44F-B734-3DFD3EDB223D}" type="presParOf" srcId="{1D150226-E4F1-F14A-ADCB-20AAC62BE78B}" destId="{9FB9F214-D97D-8A43-B0C6-34F734BF6A6F}" srcOrd="1" destOrd="0" presId="urn:microsoft.com/office/officeart/2016/7/layout/BasicLinearProcessNumbered"/>
    <dgm:cxn modelId="{DFA0B808-A336-A742-AB6F-898E45D2C2FF}" type="presParOf" srcId="{1D150226-E4F1-F14A-ADCB-20AAC62BE78B}" destId="{165C69AE-906B-4D44-AC88-5177DA373134}" srcOrd="2" destOrd="0" presId="urn:microsoft.com/office/officeart/2016/7/layout/BasicLinearProcessNumbered"/>
    <dgm:cxn modelId="{3F6AC88D-7715-0F45-8791-930618C1B711}" type="presParOf" srcId="{1D150226-E4F1-F14A-ADCB-20AAC62BE78B}" destId="{C9795D10-AFEA-6143-9875-E6F4874D4394}" srcOrd="3" destOrd="0" presId="urn:microsoft.com/office/officeart/2016/7/layout/BasicLinearProcessNumbered"/>
    <dgm:cxn modelId="{058CCB49-1B36-F841-B5B2-D7E6F750D87E}" type="presParOf" srcId="{29835954-8374-3845-94FE-B4673BE6A0E2}" destId="{110BE11B-06D7-D04D-99F8-41B4DA4BC183}" srcOrd="3" destOrd="0" presId="urn:microsoft.com/office/officeart/2016/7/layout/BasicLinearProcessNumbered"/>
    <dgm:cxn modelId="{2C960074-2611-3D42-8750-AA91426CACA6}" type="presParOf" srcId="{29835954-8374-3845-94FE-B4673BE6A0E2}" destId="{E1A2F669-7814-1844-B61B-5AC0BFB9753C}" srcOrd="4" destOrd="0" presId="urn:microsoft.com/office/officeart/2016/7/layout/BasicLinearProcessNumbered"/>
    <dgm:cxn modelId="{32DB19F6-02D9-E749-A7DB-300E1816F610}" type="presParOf" srcId="{E1A2F669-7814-1844-B61B-5AC0BFB9753C}" destId="{E55EAE26-6363-8643-A513-77D435F18E27}" srcOrd="0" destOrd="0" presId="urn:microsoft.com/office/officeart/2016/7/layout/BasicLinearProcessNumbered"/>
    <dgm:cxn modelId="{1CF383A2-03FB-154B-864C-7A9817FCAF5A}" type="presParOf" srcId="{E1A2F669-7814-1844-B61B-5AC0BFB9753C}" destId="{1647B43C-CED4-F640-9D9E-CA9E7473455E}" srcOrd="1" destOrd="0" presId="urn:microsoft.com/office/officeart/2016/7/layout/BasicLinearProcessNumbered"/>
    <dgm:cxn modelId="{498B4EDD-474E-034C-B4F1-336DC587F8D4}" type="presParOf" srcId="{E1A2F669-7814-1844-B61B-5AC0BFB9753C}" destId="{A6D82F55-DC33-BA45-B17C-1B6E92E51EF7}" srcOrd="2" destOrd="0" presId="urn:microsoft.com/office/officeart/2016/7/layout/BasicLinearProcessNumbered"/>
    <dgm:cxn modelId="{CC6CF3D9-231C-F640-B5DD-00E730E06417}" type="presParOf" srcId="{E1A2F669-7814-1844-B61B-5AC0BFB9753C}" destId="{142D80F9-E5E6-7744-B2E6-1E29D90EBD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122480-F462-C943-A825-B912DA8D1827}" type="doc">
      <dgm:prSet loTypeId="urn:microsoft.com/office/officeart/2016/7/layout/BasicLinearProcessNumbered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fr-FR"/>
        </a:p>
      </dgm:t>
    </dgm:pt>
    <dgm:pt modelId="{EBE04C44-A5F0-8640-B865-C2FA06BD523A}">
      <dgm:prSet phldrT="[Texte]"/>
      <dgm:spPr/>
      <dgm:t>
        <a:bodyPr/>
        <a:lstStyle/>
        <a:p>
          <a:r>
            <a:rPr lang="en-US" sz="1800" noProof="1"/>
            <a:t>Combined Joint Expeditionary Force</a:t>
          </a:r>
        </a:p>
      </dgm:t>
    </dgm:pt>
    <dgm:pt modelId="{F7550ED0-F993-CB4F-A01D-136462BA7BC1}" type="parTrans" cxnId="{DB48DE5F-FE78-2441-B176-8BCF92C4BF64}">
      <dgm:prSet/>
      <dgm:spPr/>
      <dgm:t>
        <a:bodyPr/>
        <a:lstStyle/>
        <a:p>
          <a:endParaRPr lang="fr-FR"/>
        </a:p>
      </dgm:t>
    </dgm:pt>
    <dgm:pt modelId="{F52A4192-7451-F34D-8F00-2172DFA44B3A}" type="sibTrans" cxnId="{DB48DE5F-FE78-2441-B176-8BCF92C4BF64}">
      <dgm:prSet phldrT="1" phldr="0"/>
      <dgm:spPr/>
      <dgm:t>
        <a:bodyPr/>
        <a:lstStyle/>
        <a:p>
          <a:r>
            <a:rPr lang="fr-FR"/>
            <a:t>1</a:t>
          </a:r>
          <a:endParaRPr lang="fr-FR" dirty="0"/>
        </a:p>
      </dgm:t>
    </dgm:pt>
    <dgm:pt modelId="{DF84F1CD-44C3-EE48-9AAC-56D129AB7E01}">
      <dgm:prSet custT="1"/>
      <dgm:spPr/>
      <dgm:t>
        <a:bodyPr/>
        <a:lstStyle/>
        <a:p>
          <a:r>
            <a:rPr lang="fr-FR" sz="2500" noProof="1"/>
            <a:t>Trilateral Strategic Initiative </a:t>
          </a:r>
        </a:p>
      </dgm:t>
    </dgm:pt>
    <dgm:pt modelId="{D634C07C-AA20-6B40-A7F7-B175B9295E34}" type="parTrans" cxnId="{8C4EFBCB-9BF3-FE42-9A1A-8D9FD2503831}">
      <dgm:prSet/>
      <dgm:spPr/>
      <dgm:t>
        <a:bodyPr/>
        <a:lstStyle/>
        <a:p>
          <a:endParaRPr lang="fr-FR"/>
        </a:p>
      </dgm:t>
    </dgm:pt>
    <dgm:pt modelId="{85A4603F-14F7-3143-B7D4-C7817D0791A0}" type="sibTrans" cxnId="{8C4EFBCB-9BF3-FE42-9A1A-8D9FD2503831}">
      <dgm:prSet phldrT="2" phldr="0"/>
      <dgm:spPr/>
      <dgm:t>
        <a:bodyPr/>
        <a:lstStyle/>
        <a:p>
          <a:r>
            <a:rPr lang="fr-FR" dirty="0"/>
            <a:t>2</a:t>
          </a:r>
        </a:p>
      </dgm:t>
    </dgm:pt>
    <dgm:pt modelId="{9EA69108-A082-ED4D-A280-19B4593B65A1}">
      <dgm:prSet/>
      <dgm:spPr/>
      <dgm:t>
        <a:bodyPr/>
        <a:lstStyle/>
        <a:p>
          <a:r>
            <a:rPr lang="fr-FR" dirty="0"/>
            <a:t>European Intervention Initiative</a:t>
          </a:r>
        </a:p>
      </dgm:t>
    </dgm:pt>
    <dgm:pt modelId="{379A8181-912B-354A-B7DF-F845282BDEB5}" type="parTrans" cxnId="{D9EA08BB-75A7-1F41-868E-2E47E0107D7F}">
      <dgm:prSet/>
      <dgm:spPr/>
      <dgm:t>
        <a:bodyPr/>
        <a:lstStyle/>
        <a:p>
          <a:endParaRPr lang="fr-FR"/>
        </a:p>
      </dgm:t>
    </dgm:pt>
    <dgm:pt modelId="{DD95963E-341E-B447-A2FA-A4AF61D85191}" type="sibTrans" cxnId="{D9EA08BB-75A7-1F41-868E-2E47E0107D7F}">
      <dgm:prSet phldrT="3" phldr="0"/>
      <dgm:spPr/>
      <dgm:t>
        <a:bodyPr/>
        <a:lstStyle/>
        <a:p>
          <a:r>
            <a:rPr lang="fr-FR"/>
            <a:t>3</a:t>
          </a:r>
        </a:p>
      </dgm:t>
    </dgm:pt>
    <dgm:pt modelId="{BFE52864-7264-9F46-A952-7CCDDE132F1D}">
      <dgm:prSet phldrT="[Texte]" custT="1"/>
      <dgm:spPr/>
      <dgm:t>
        <a:bodyPr/>
        <a:lstStyle/>
        <a:p>
          <a:r>
            <a:rPr lang="en-US" sz="1600" noProof="1"/>
            <a:t>Force Development</a:t>
          </a:r>
        </a:p>
      </dgm:t>
    </dgm:pt>
    <dgm:pt modelId="{25A37538-0409-E04F-BBE4-7A8BBE84F74B}" type="parTrans" cxnId="{7C05AA8B-8D46-394A-B2DF-D9B5BF6AA041}">
      <dgm:prSet/>
      <dgm:spPr/>
      <dgm:t>
        <a:bodyPr/>
        <a:lstStyle/>
        <a:p>
          <a:endParaRPr lang="fr-FR"/>
        </a:p>
      </dgm:t>
    </dgm:pt>
    <dgm:pt modelId="{CFFB0B10-383A-904B-9210-E9D75A129478}" type="sibTrans" cxnId="{7C05AA8B-8D46-394A-B2DF-D9B5BF6AA041}">
      <dgm:prSet/>
      <dgm:spPr/>
      <dgm:t>
        <a:bodyPr/>
        <a:lstStyle/>
        <a:p>
          <a:endParaRPr lang="fr-FR"/>
        </a:p>
      </dgm:t>
    </dgm:pt>
    <dgm:pt modelId="{ED139B25-0063-6747-8A24-62448A9AB032}">
      <dgm:prSet phldrT="[Texte]" custT="1"/>
      <dgm:spPr/>
      <dgm:t>
        <a:bodyPr/>
        <a:lstStyle/>
        <a:p>
          <a:r>
            <a:rPr lang="en-US" sz="1600" noProof="1"/>
            <a:t>Socialisation</a:t>
          </a:r>
        </a:p>
      </dgm:t>
    </dgm:pt>
    <dgm:pt modelId="{DDC020A2-63B9-9A4F-B906-4C40AF770F2A}" type="parTrans" cxnId="{B05A4B65-35CA-E244-B4F9-14307EBFDBF6}">
      <dgm:prSet/>
      <dgm:spPr/>
      <dgm:t>
        <a:bodyPr/>
        <a:lstStyle/>
        <a:p>
          <a:endParaRPr lang="fr-FR"/>
        </a:p>
      </dgm:t>
    </dgm:pt>
    <dgm:pt modelId="{D70E8B19-1861-3644-B365-A3CE37FC1213}" type="sibTrans" cxnId="{B05A4B65-35CA-E244-B4F9-14307EBFDBF6}">
      <dgm:prSet/>
      <dgm:spPr/>
      <dgm:t>
        <a:bodyPr/>
        <a:lstStyle/>
        <a:p>
          <a:endParaRPr lang="fr-FR"/>
        </a:p>
      </dgm:t>
    </dgm:pt>
    <dgm:pt modelId="{0E48BB84-1F05-124F-9B2B-5AF0BBFBBC7F}">
      <dgm:prSet phldrT="[Texte]" custT="1"/>
      <dgm:spPr/>
      <dgm:t>
        <a:bodyPr/>
        <a:lstStyle/>
        <a:p>
          <a:r>
            <a:rPr lang="en-US" sz="1600" noProof="1"/>
            <a:t>Integrates lessons from Libya + Mali</a:t>
          </a:r>
        </a:p>
      </dgm:t>
    </dgm:pt>
    <dgm:pt modelId="{2F686392-7A53-9A48-B4B5-030EE1539AE0}" type="parTrans" cxnId="{A334B8B9-72CA-E943-8C54-9A46D5A63B17}">
      <dgm:prSet/>
      <dgm:spPr/>
      <dgm:t>
        <a:bodyPr/>
        <a:lstStyle/>
        <a:p>
          <a:endParaRPr lang="fr-FR"/>
        </a:p>
      </dgm:t>
    </dgm:pt>
    <dgm:pt modelId="{F067B135-5F5E-1342-B03F-505FD0FFF3B7}" type="sibTrans" cxnId="{A334B8B9-72CA-E943-8C54-9A46D5A63B17}">
      <dgm:prSet/>
      <dgm:spPr/>
      <dgm:t>
        <a:bodyPr/>
        <a:lstStyle/>
        <a:p>
          <a:endParaRPr lang="fr-FR"/>
        </a:p>
      </dgm:t>
    </dgm:pt>
    <dgm:pt modelId="{3E3F28A0-97C4-6C4F-AC07-F6B5A450D930}">
      <dgm:prSet custT="1"/>
      <dgm:spPr/>
      <dgm:t>
        <a:bodyPr/>
        <a:lstStyle/>
        <a:p>
          <a:r>
            <a:rPr lang="fr-FR" sz="1600" noProof="1"/>
            <a:t>Make Air force strategies converge </a:t>
          </a:r>
        </a:p>
      </dgm:t>
    </dgm:pt>
    <dgm:pt modelId="{92137F8F-9992-F341-918B-C8A3C9367BE3}" type="parTrans" cxnId="{FACD0DF4-73B1-E74A-B5A0-01C1F82383F4}">
      <dgm:prSet/>
      <dgm:spPr/>
      <dgm:t>
        <a:bodyPr/>
        <a:lstStyle/>
        <a:p>
          <a:endParaRPr lang="fr-FR"/>
        </a:p>
      </dgm:t>
    </dgm:pt>
    <dgm:pt modelId="{C9B07271-89F1-9C4C-AFF7-70C46F0F43B0}" type="sibTrans" cxnId="{FACD0DF4-73B1-E74A-B5A0-01C1F82383F4}">
      <dgm:prSet/>
      <dgm:spPr/>
      <dgm:t>
        <a:bodyPr/>
        <a:lstStyle/>
        <a:p>
          <a:endParaRPr lang="fr-FR"/>
        </a:p>
      </dgm:t>
    </dgm:pt>
    <dgm:pt modelId="{173D33EC-768D-0142-80A1-6E4AA12C84B3}">
      <dgm:prSet custT="1"/>
      <dgm:spPr/>
      <dgm:t>
        <a:bodyPr/>
        <a:lstStyle/>
        <a:p>
          <a:r>
            <a:rPr lang="fr-FR" sz="1600" noProof="1"/>
            <a:t>Integrates lessons from Libya + Syria </a:t>
          </a:r>
        </a:p>
      </dgm:t>
    </dgm:pt>
    <dgm:pt modelId="{D454A25B-E501-214A-9E61-C8ABB7CDF7EB}" type="parTrans" cxnId="{4AB0A188-7EDC-724D-B566-CFD095DE4421}">
      <dgm:prSet/>
      <dgm:spPr/>
      <dgm:t>
        <a:bodyPr/>
        <a:lstStyle/>
        <a:p>
          <a:endParaRPr lang="fr-FR"/>
        </a:p>
      </dgm:t>
    </dgm:pt>
    <dgm:pt modelId="{48D473D6-0BB8-7845-AB7E-9CFFC699CE8A}" type="sibTrans" cxnId="{4AB0A188-7EDC-724D-B566-CFD095DE4421}">
      <dgm:prSet/>
      <dgm:spPr/>
      <dgm:t>
        <a:bodyPr/>
        <a:lstStyle/>
        <a:p>
          <a:endParaRPr lang="fr-FR"/>
        </a:p>
      </dgm:t>
    </dgm:pt>
    <dgm:pt modelId="{32D7F3F9-F788-B240-B141-2539396A077B}">
      <dgm:prSet custT="1"/>
      <dgm:spPr/>
      <dgm:t>
        <a:bodyPr/>
        <a:lstStyle/>
        <a:p>
          <a:r>
            <a:rPr lang="fr-FR" sz="1600" noProof="1"/>
            <a:t>Trust-building</a:t>
          </a:r>
        </a:p>
      </dgm:t>
    </dgm:pt>
    <dgm:pt modelId="{798939CF-3B03-B14C-A1B8-292EB75143BF}" type="parTrans" cxnId="{87A0C7BD-3E61-764E-B3CC-8C1AAB3C9675}">
      <dgm:prSet/>
      <dgm:spPr/>
      <dgm:t>
        <a:bodyPr/>
        <a:lstStyle/>
        <a:p>
          <a:endParaRPr lang="fr-FR"/>
        </a:p>
      </dgm:t>
    </dgm:pt>
    <dgm:pt modelId="{9E4FDAC4-31C2-0D4D-B6FA-F18CB36DD2B2}" type="sibTrans" cxnId="{87A0C7BD-3E61-764E-B3CC-8C1AAB3C9675}">
      <dgm:prSet/>
      <dgm:spPr/>
      <dgm:t>
        <a:bodyPr/>
        <a:lstStyle/>
        <a:p>
          <a:endParaRPr lang="fr-FR"/>
        </a:p>
      </dgm:t>
    </dgm:pt>
    <dgm:pt modelId="{83D60105-E283-8D4C-B3B8-D7DF1725C531}">
      <dgm:prSet/>
      <dgm:spPr/>
      <dgm:t>
        <a:bodyPr/>
        <a:lstStyle/>
        <a:p>
          <a:r>
            <a:rPr lang="fr-FR" dirty="0" err="1"/>
            <a:t>Build</a:t>
          </a:r>
          <a:r>
            <a:rPr lang="fr-FR" dirty="0"/>
            <a:t> </a:t>
          </a:r>
          <a:r>
            <a:rPr lang="fr-FR" dirty="0" err="1"/>
            <a:t>Shared</a:t>
          </a:r>
          <a:r>
            <a:rPr lang="fr-FR" dirty="0"/>
            <a:t> Strategic Picture</a:t>
          </a:r>
        </a:p>
      </dgm:t>
    </dgm:pt>
    <dgm:pt modelId="{128E9FCC-F619-724B-91FC-946431E5F2C7}" type="parTrans" cxnId="{B19F3E4B-2258-8A4D-9DA3-BE6E47FC6E98}">
      <dgm:prSet/>
      <dgm:spPr/>
      <dgm:t>
        <a:bodyPr/>
        <a:lstStyle/>
        <a:p>
          <a:endParaRPr lang="fr-FR"/>
        </a:p>
      </dgm:t>
    </dgm:pt>
    <dgm:pt modelId="{1098C301-8FFD-084C-814A-D79A7B536A8A}" type="sibTrans" cxnId="{B19F3E4B-2258-8A4D-9DA3-BE6E47FC6E98}">
      <dgm:prSet phldrT="4" phldr="0"/>
      <dgm:spPr/>
    </dgm:pt>
    <dgm:pt modelId="{A2B06C86-2876-D044-AF08-DD807169E937}">
      <dgm:prSet/>
      <dgm:spPr/>
      <dgm:t>
        <a:bodyPr/>
        <a:lstStyle/>
        <a:p>
          <a:r>
            <a:rPr lang="fr-FR" dirty="0"/>
            <a:t>Intel, scenario planning...</a:t>
          </a:r>
        </a:p>
      </dgm:t>
    </dgm:pt>
    <dgm:pt modelId="{74661986-4A1D-8245-A28D-62BD9B08F38F}" type="parTrans" cxnId="{115BD0DB-8EF6-454F-9EC3-FCD65516962A}">
      <dgm:prSet/>
      <dgm:spPr/>
      <dgm:t>
        <a:bodyPr/>
        <a:lstStyle/>
        <a:p>
          <a:endParaRPr lang="fr-FR"/>
        </a:p>
      </dgm:t>
    </dgm:pt>
    <dgm:pt modelId="{8C243C89-52F3-1C45-B62C-9F01F029E4D8}" type="sibTrans" cxnId="{115BD0DB-8EF6-454F-9EC3-FCD65516962A}">
      <dgm:prSet/>
      <dgm:spPr/>
      <dgm:t>
        <a:bodyPr/>
        <a:lstStyle/>
        <a:p>
          <a:endParaRPr lang="fr-FR"/>
        </a:p>
      </dgm:t>
    </dgm:pt>
    <dgm:pt modelId="{2BDEA7DD-07C2-8C4C-BAF2-1E3A60DB9EC8}">
      <dgm:prSet/>
      <dgm:spPr/>
      <dgm:t>
        <a:bodyPr/>
        <a:lstStyle/>
        <a:p>
          <a:r>
            <a:rPr lang="fr-FR" dirty="0" err="1"/>
            <a:t>Integrates</a:t>
          </a:r>
          <a:r>
            <a:rPr lang="fr-FR" dirty="0"/>
            <a:t> </a:t>
          </a:r>
          <a:r>
            <a:rPr lang="fr-FR" dirty="0" err="1"/>
            <a:t>lessons</a:t>
          </a:r>
          <a:r>
            <a:rPr lang="fr-FR" dirty="0"/>
            <a:t> </a:t>
          </a:r>
          <a:r>
            <a:rPr lang="fr-FR" dirty="0" err="1"/>
            <a:t>from</a:t>
          </a:r>
          <a:r>
            <a:rPr lang="fr-FR" dirty="0"/>
            <a:t> Mali and CJEF</a:t>
          </a:r>
        </a:p>
      </dgm:t>
    </dgm:pt>
    <dgm:pt modelId="{F5DABC9D-D5E4-7042-8773-7EE99FA066FB}" type="parTrans" cxnId="{8B2D906E-1415-054D-8D41-4424114415CB}">
      <dgm:prSet/>
      <dgm:spPr/>
      <dgm:t>
        <a:bodyPr/>
        <a:lstStyle/>
        <a:p>
          <a:endParaRPr lang="fr-FR"/>
        </a:p>
      </dgm:t>
    </dgm:pt>
    <dgm:pt modelId="{8C5F3992-F593-A64C-B197-D0B2F15A3C9B}" type="sibTrans" cxnId="{8B2D906E-1415-054D-8D41-4424114415CB}">
      <dgm:prSet/>
      <dgm:spPr/>
      <dgm:t>
        <a:bodyPr/>
        <a:lstStyle/>
        <a:p>
          <a:endParaRPr lang="fr-FR"/>
        </a:p>
      </dgm:t>
    </dgm:pt>
    <dgm:pt modelId="{29835954-8374-3845-94FE-B4673BE6A0E2}" type="pres">
      <dgm:prSet presAssocID="{7B122480-F462-C943-A825-B912DA8D1827}" presName="Name0" presStyleCnt="0">
        <dgm:presLayoutVars>
          <dgm:animLvl val="lvl"/>
          <dgm:resizeHandles val="exact"/>
        </dgm:presLayoutVars>
      </dgm:prSet>
      <dgm:spPr/>
    </dgm:pt>
    <dgm:pt modelId="{A813598F-2F0A-DB48-970B-8E117102DE6F}" type="pres">
      <dgm:prSet presAssocID="{EBE04C44-A5F0-8640-B865-C2FA06BD523A}" presName="compositeNode" presStyleCnt="0">
        <dgm:presLayoutVars>
          <dgm:bulletEnabled val="1"/>
        </dgm:presLayoutVars>
      </dgm:prSet>
      <dgm:spPr/>
    </dgm:pt>
    <dgm:pt modelId="{6C5BB5CD-D997-574B-9A53-61A38DBA5610}" type="pres">
      <dgm:prSet presAssocID="{EBE04C44-A5F0-8640-B865-C2FA06BD523A}" presName="bgRect" presStyleLbl="bgAccFollowNode1" presStyleIdx="0" presStyleCnt="3"/>
      <dgm:spPr/>
    </dgm:pt>
    <dgm:pt modelId="{72F02BB1-8FF8-D846-BB4D-702B85CE685D}" type="pres">
      <dgm:prSet presAssocID="{F52A4192-7451-F34D-8F00-2172DFA44B3A}" presName="sibTransNodeCircle" presStyleLbl="alignNode1" presStyleIdx="0" presStyleCnt="6" custLinFactNeighborX="-898" custLinFactNeighborY="-9723">
        <dgm:presLayoutVars>
          <dgm:chMax val="0"/>
          <dgm:bulletEnabled/>
        </dgm:presLayoutVars>
      </dgm:prSet>
      <dgm:spPr/>
    </dgm:pt>
    <dgm:pt modelId="{FC83E6A4-CFFF-C641-B897-1593BB7672CF}" type="pres">
      <dgm:prSet presAssocID="{EBE04C44-A5F0-8640-B865-C2FA06BD523A}" presName="bottomLine" presStyleLbl="alignNode1" presStyleIdx="1" presStyleCnt="6">
        <dgm:presLayoutVars/>
      </dgm:prSet>
      <dgm:spPr/>
    </dgm:pt>
    <dgm:pt modelId="{77E9EAA5-2CE6-B345-8D77-3EF4C80875A4}" type="pres">
      <dgm:prSet presAssocID="{EBE04C44-A5F0-8640-B865-C2FA06BD523A}" presName="nodeText" presStyleLbl="bgAccFollowNode1" presStyleIdx="0" presStyleCnt="3">
        <dgm:presLayoutVars>
          <dgm:bulletEnabled val="1"/>
        </dgm:presLayoutVars>
      </dgm:prSet>
      <dgm:spPr/>
    </dgm:pt>
    <dgm:pt modelId="{E5B48F91-C5DC-8846-B1F7-FB258BA6557E}" type="pres">
      <dgm:prSet presAssocID="{F52A4192-7451-F34D-8F00-2172DFA44B3A}" presName="sibTrans" presStyleCnt="0"/>
      <dgm:spPr/>
    </dgm:pt>
    <dgm:pt modelId="{1D150226-E4F1-F14A-ADCB-20AAC62BE78B}" type="pres">
      <dgm:prSet presAssocID="{DF84F1CD-44C3-EE48-9AAC-56D129AB7E01}" presName="compositeNode" presStyleCnt="0">
        <dgm:presLayoutVars>
          <dgm:bulletEnabled val="1"/>
        </dgm:presLayoutVars>
      </dgm:prSet>
      <dgm:spPr/>
    </dgm:pt>
    <dgm:pt modelId="{5AE51B9A-D0A2-7E41-92EF-D21651680B3E}" type="pres">
      <dgm:prSet presAssocID="{DF84F1CD-44C3-EE48-9AAC-56D129AB7E01}" presName="bgRect" presStyleLbl="bgAccFollowNode1" presStyleIdx="1" presStyleCnt="3"/>
      <dgm:spPr/>
    </dgm:pt>
    <dgm:pt modelId="{9FB9F214-D97D-8A43-B0C6-34F734BF6A6F}" type="pres">
      <dgm:prSet presAssocID="{85A4603F-14F7-3143-B7D4-C7817D0791A0}" presName="sibTransNodeCircle" presStyleLbl="alignNode1" presStyleIdx="2" presStyleCnt="6" custLinFactNeighborY="-9723">
        <dgm:presLayoutVars>
          <dgm:chMax val="0"/>
          <dgm:bulletEnabled/>
        </dgm:presLayoutVars>
      </dgm:prSet>
      <dgm:spPr/>
    </dgm:pt>
    <dgm:pt modelId="{165C69AE-906B-4D44-AC88-5177DA373134}" type="pres">
      <dgm:prSet presAssocID="{DF84F1CD-44C3-EE48-9AAC-56D129AB7E01}" presName="bottomLine" presStyleLbl="alignNode1" presStyleIdx="3" presStyleCnt="6">
        <dgm:presLayoutVars/>
      </dgm:prSet>
      <dgm:spPr/>
    </dgm:pt>
    <dgm:pt modelId="{C9795D10-AFEA-6143-9875-E6F4874D4394}" type="pres">
      <dgm:prSet presAssocID="{DF84F1CD-44C3-EE48-9AAC-56D129AB7E01}" presName="nodeText" presStyleLbl="bgAccFollowNode1" presStyleIdx="1" presStyleCnt="3">
        <dgm:presLayoutVars>
          <dgm:bulletEnabled val="1"/>
        </dgm:presLayoutVars>
      </dgm:prSet>
      <dgm:spPr/>
    </dgm:pt>
    <dgm:pt modelId="{110BE11B-06D7-D04D-99F8-41B4DA4BC183}" type="pres">
      <dgm:prSet presAssocID="{85A4603F-14F7-3143-B7D4-C7817D0791A0}" presName="sibTrans" presStyleCnt="0"/>
      <dgm:spPr/>
    </dgm:pt>
    <dgm:pt modelId="{E1A2F669-7814-1844-B61B-5AC0BFB9753C}" type="pres">
      <dgm:prSet presAssocID="{9EA69108-A082-ED4D-A280-19B4593B65A1}" presName="compositeNode" presStyleCnt="0">
        <dgm:presLayoutVars>
          <dgm:bulletEnabled val="1"/>
        </dgm:presLayoutVars>
      </dgm:prSet>
      <dgm:spPr/>
    </dgm:pt>
    <dgm:pt modelId="{E55EAE26-6363-8643-A513-77D435F18E27}" type="pres">
      <dgm:prSet presAssocID="{9EA69108-A082-ED4D-A280-19B4593B65A1}" presName="bgRect" presStyleLbl="bgAccFollowNode1" presStyleIdx="2" presStyleCnt="3"/>
      <dgm:spPr/>
    </dgm:pt>
    <dgm:pt modelId="{1647B43C-CED4-F640-9D9E-CA9E7473455E}" type="pres">
      <dgm:prSet presAssocID="{DD95963E-341E-B447-A2FA-A4AF61D85191}" presName="sibTransNodeCircle" presStyleLbl="alignNode1" presStyleIdx="4" presStyleCnt="6" custLinFactNeighborX="-340" custLinFactNeighborY="-9723">
        <dgm:presLayoutVars>
          <dgm:chMax val="0"/>
          <dgm:bulletEnabled/>
        </dgm:presLayoutVars>
      </dgm:prSet>
      <dgm:spPr/>
    </dgm:pt>
    <dgm:pt modelId="{A6D82F55-DC33-BA45-B17C-1B6E92E51EF7}" type="pres">
      <dgm:prSet presAssocID="{9EA69108-A082-ED4D-A280-19B4593B65A1}" presName="bottomLine" presStyleLbl="alignNode1" presStyleIdx="5" presStyleCnt="6">
        <dgm:presLayoutVars/>
      </dgm:prSet>
      <dgm:spPr/>
    </dgm:pt>
    <dgm:pt modelId="{142D80F9-E5E6-7744-B2E6-1E29D90EBD84}" type="pres">
      <dgm:prSet presAssocID="{9EA69108-A082-ED4D-A280-19B4593B65A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347D3615-0869-1744-9C17-FCF9376C6BCC}" type="presOf" srcId="{9EA69108-A082-ED4D-A280-19B4593B65A1}" destId="{E55EAE26-6363-8643-A513-77D435F18E27}" srcOrd="0" destOrd="0" presId="urn:microsoft.com/office/officeart/2016/7/layout/BasicLinearProcessNumbered"/>
    <dgm:cxn modelId="{B6DD1C29-6E7B-BC4D-A169-2DCE60A3B681}" type="presOf" srcId="{DD95963E-341E-B447-A2FA-A4AF61D85191}" destId="{1647B43C-CED4-F640-9D9E-CA9E7473455E}" srcOrd="0" destOrd="0" presId="urn:microsoft.com/office/officeart/2016/7/layout/BasicLinearProcessNumbered"/>
    <dgm:cxn modelId="{E07FE936-2F3C-A146-8F0F-4146F93715FB}" type="presOf" srcId="{9EA69108-A082-ED4D-A280-19B4593B65A1}" destId="{142D80F9-E5E6-7744-B2E6-1E29D90EBD84}" srcOrd="1" destOrd="0" presId="urn:microsoft.com/office/officeart/2016/7/layout/BasicLinearProcessNumbered"/>
    <dgm:cxn modelId="{37BBDA3F-782A-9F4D-9D46-5462110CE412}" type="presOf" srcId="{32D7F3F9-F788-B240-B141-2539396A077B}" destId="{C9795D10-AFEA-6143-9875-E6F4874D4394}" srcOrd="0" destOrd="2" presId="urn:microsoft.com/office/officeart/2016/7/layout/BasicLinearProcessNumbered"/>
    <dgm:cxn modelId="{2FD90E42-889B-D749-A4FE-083927102435}" type="presOf" srcId="{EBE04C44-A5F0-8640-B865-C2FA06BD523A}" destId="{77E9EAA5-2CE6-B345-8D77-3EF4C80875A4}" srcOrd="1" destOrd="0" presId="urn:microsoft.com/office/officeart/2016/7/layout/BasicLinearProcessNumbered"/>
    <dgm:cxn modelId="{B19F3E4B-2258-8A4D-9DA3-BE6E47FC6E98}" srcId="{9EA69108-A082-ED4D-A280-19B4593B65A1}" destId="{83D60105-E283-8D4C-B3B8-D7DF1725C531}" srcOrd="0" destOrd="0" parTransId="{128E9FCC-F619-724B-91FC-946431E5F2C7}" sibTransId="{1098C301-8FFD-084C-814A-D79A7B536A8A}"/>
    <dgm:cxn modelId="{8028FC58-58A5-E244-9101-26ED428D595C}" type="presOf" srcId="{DF84F1CD-44C3-EE48-9AAC-56D129AB7E01}" destId="{5AE51B9A-D0A2-7E41-92EF-D21651680B3E}" srcOrd="0" destOrd="0" presId="urn:microsoft.com/office/officeart/2016/7/layout/BasicLinearProcessNumbered"/>
    <dgm:cxn modelId="{A5CA2A5C-A6F8-6C43-A34F-3ABEE71D800F}" type="presOf" srcId="{BFE52864-7264-9F46-A952-7CCDDE132F1D}" destId="{77E9EAA5-2CE6-B345-8D77-3EF4C80875A4}" srcOrd="0" destOrd="1" presId="urn:microsoft.com/office/officeart/2016/7/layout/BasicLinearProcessNumbered"/>
    <dgm:cxn modelId="{DB48DE5F-FE78-2441-B176-8BCF92C4BF64}" srcId="{7B122480-F462-C943-A825-B912DA8D1827}" destId="{EBE04C44-A5F0-8640-B865-C2FA06BD523A}" srcOrd="0" destOrd="0" parTransId="{F7550ED0-F993-CB4F-A01D-136462BA7BC1}" sibTransId="{F52A4192-7451-F34D-8F00-2172DFA44B3A}"/>
    <dgm:cxn modelId="{B05A4B65-35CA-E244-B4F9-14307EBFDBF6}" srcId="{EBE04C44-A5F0-8640-B865-C2FA06BD523A}" destId="{ED139B25-0063-6747-8A24-62448A9AB032}" srcOrd="1" destOrd="0" parTransId="{DDC020A2-63B9-9A4F-B906-4C40AF770F2A}" sibTransId="{D70E8B19-1861-3644-B365-A3CE37FC1213}"/>
    <dgm:cxn modelId="{D468D16D-9743-FA48-873C-4CAEA8900C25}" type="presOf" srcId="{3E3F28A0-97C4-6C4F-AC07-F6B5A450D930}" destId="{C9795D10-AFEA-6143-9875-E6F4874D4394}" srcOrd="0" destOrd="1" presId="urn:microsoft.com/office/officeart/2016/7/layout/BasicLinearProcessNumbered"/>
    <dgm:cxn modelId="{6B5F406E-D6D4-584A-AD32-D690D6C34253}" type="presOf" srcId="{EBE04C44-A5F0-8640-B865-C2FA06BD523A}" destId="{6C5BB5CD-D997-574B-9A53-61A38DBA5610}" srcOrd="0" destOrd="0" presId="urn:microsoft.com/office/officeart/2016/7/layout/BasicLinearProcessNumbered"/>
    <dgm:cxn modelId="{8B2D906E-1415-054D-8D41-4424114415CB}" srcId="{9EA69108-A082-ED4D-A280-19B4593B65A1}" destId="{2BDEA7DD-07C2-8C4C-BAF2-1E3A60DB9EC8}" srcOrd="2" destOrd="0" parTransId="{F5DABC9D-D5E4-7042-8773-7EE99FA066FB}" sibTransId="{8C5F3992-F593-A64C-B197-D0B2F15A3C9B}"/>
    <dgm:cxn modelId="{4AB0A188-7EDC-724D-B566-CFD095DE4421}" srcId="{DF84F1CD-44C3-EE48-9AAC-56D129AB7E01}" destId="{173D33EC-768D-0142-80A1-6E4AA12C84B3}" srcOrd="2" destOrd="0" parTransId="{D454A25B-E501-214A-9E61-C8ABB7CDF7EB}" sibTransId="{48D473D6-0BB8-7845-AB7E-9CFFC699CE8A}"/>
    <dgm:cxn modelId="{7C05AA8B-8D46-394A-B2DF-D9B5BF6AA041}" srcId="{EBE04C44-A5F0-8640-B865-C2FA06BD523A}" destId="{BFE52864-7264-9F46-A952-7CCDDE132F1D}" srcOrd="0" destOrd="0" parTransId="{25A37538-0409-E04F-BBE4-7A8BBE84F74B}" sibTransId="{CFFB0B10-383A-904B-9210-E9D75A129478}"/>
    <dgm:cxn modelId="{2B7BABAB-E88A-7E4B-B388-BB2DAFF7CA46}" type="presOf" srcId="{F52A4192-7451-F34D-8F00-2172DFA44B3A}" destId="{72F02BB1-8FF8-D846-BB4D-702B85CE685D}" srcOrd="0" destOrd="0" presId="urn:microsoft.com/office/officeart/2016/7/layout/BasicLinearProcessNumbered"/>
    <dgm:cxn modelId="{F2FB89B2-5AB7-2349-901F-4C16D8E731CB}" type="presOf" srcId="{85A4603F-14F7-3143-B7D4-C7817D0791A0}" destId="{9FB9F214-D97D-8A43-B0C6-34F734BF6A6F}" srcOrd="0" destOrd="0" presId="urn:microsoft.com/office/officeart/2016/7/layout/BasicLinearProcessNumbered"/>
    <dgm:cxn modelId="{A24D5EB5-B0D1-CA4C-BC4A-E4131A3359C8}" type="presOf" srcId="{A2B06C86-2876-D044-AF08-DD807169E937}" destId="{142D80F9-E5E6-7744-B2E6-1E29D90EBD84}" srcOrd="0" destOrd="2" presId="urn:microsoft.com/office/officeart/2016/7/layout/BasicLinearProcessNumbered"/>
    <dgm:cxn modelId="{A334B8B9-72CA-E943-8C54-9A46D5A63B17}" srcId="{EBE04C44-A5F0-8640-B865-C2FA06BD523A}" destId="{0E48BB84-1F05-124F-9B2B-5AF0BBFBBC7F}" srcOrd="2" destOrd="0" parTransId="{2F686392-7A53-9A48-B4B5-030EE1539AE0}" sibTransId="{F067B135-5F5E-1342-B03F-505FD0FFF3B7}"/>
    <dgm:cxn modelId="{D9EA08BB-75A7-1F41-868E-2E47E0107D7F}" srcId="{7B122480-F462-C943-A825-B912DA8D1827}" destId="{9EA69108-A082-ED4D-A280-19B4593B65A1}" srcOrd="2" destOrd="0" parTransId="{379A8181-912B-354A-B7DF-F845282BDEB5}" sibTransId="{DD95963E-341E-B447-A2FA-A4AF61D85191}"/>
    <dgm:cxn modelId="{87A0C7BD-3E61-764E-B3CC-8C1AAB3C9675}" srcId="{DF84F1CD-44C3-EE48-9AAC-56D129AB7E01}" destId="{32D7F3F9-F788-B240-B141-2539396A077B}" srcOrd="1" destOrd="0" parTransId="{798939CF-3B03-B14C-A1B8-292EB75143BF}" sibTransId="{9E4FDAC4-31C2-0D4D-B6FA-F18CB36DD2B2}"/>
    <dgm:cxn modelId="{FDAB75BF-0883-FC44-9002-7CFDCBEEEFFB}" type="presOf" srcId="{ED139B25-0063-6747-8A24-62448A9AB032}" destId="{77E9EAA5-2CE6-B345-8D77-3EF4C80875A4}" srcOrd="0" destOrd="2" presId="urn:microsoft.com/office/officeart/2016/7/layout/BasicLinearProcessNumbered"/>
    <dgm:cxn modelId="{AA3962C1-8AF2-2042-AE25-963773C0CDC4}" type="presOf" srcId="{DF84F1CD-44C3-EE48-9AAC-56D129AB7E01}" destId="{C9795D10-AFEA-6143-9875-E6F4874D4394}" srcOrd="1" destOrd="0" presId="urn:microsoft.com/office/officeart/2016/7/layout/BasicLinearProcessNumbered"/>
    <dgm:cxn modelId="{8C4EFBCB-9BF3-FE42-9A1A-8D9FD2503831}" srcId="{7B122480-F462-C943-A825-B912DA8D1827}" destId="{DF84F1CD-44C3-EE48-9AAC-56D129AB7E01}" srcOrd="1" destOrd="0" parTransId="{D634C07C-AA20-6B40-A7F7-B175B9295E34}" sibTransId="{85A4603F-14F7-3143-B7D4-C7817D0791A0}"/>
    <dgm:cxn modelId="{146952CC-DFA7-534B-8EFA-E9495B5CF5AD}" type="presOf" srcId="{173D33EC-768D-0142-80A1-6E4AA12C84B3}" destId="{C9795D10-AFEA-6143-9875-E6F4874D4394}" srcOrd="0" destOrd="3" presId="urn:microsoft.com/office/officeart/2016/7/layout/BasicLinearProcessNumbered"/>
    <dgm:cxn modelId="{86168ACF-8980-904D-919A-2DE2A754BFD6}" type="presOf" srcId="{7B122480-F462-C943-A825-B912DA8D1827}" destId="{29835954-8374-3845-94FE-B4673BE6A0E2}" srcOrd="0" destOrd="0" presId="urn:microsoft.com/office/officeart/2016/7/layout/BasicLinearProcessNumbered"/>
    <dgm:cxn modelId="{115BD0DB-8EF6-454F-9EC3-FCD65516962A}" srcId="{9EA69108-A082-ED4D-A280-19B4593B65A1}" destId="{A2B06C86-2876-D044-AF08-DD807169E937}" srcOrd="1" destOrd="0" parTransId="{74661986-4A1D-8245-A28D-62BD9B08F38F}" sibTransId="{8C243C89-52F3-1C45-B62C-9F01F029E4D8}"/>
    <dgm:cxn modelId="{44B472F1-8A8A-A446-ADD3-0A27AFED66B4}" type="presOf" srcId="{0E48BB84-1F05-124F-9B2B-5AF0BBFBBC7F}" destId="{77E9EAA5-2CE6-B345-8D77-3EF4C80875A4}" srcOrd="0" destOrd="3" presId="urn:microsoft.com/office/officeart/2016/7/layout/BasicLinearProcessNumbered"/>
    <dgm:cxn modelId="{FACD0DF4-73B1-E74A-B5A0-01C1F82383F4}" srcId="{DF84F1CD-44C3-EE48-9AAC-56D129AB7E01}" destId="{3E3F28A0-97C4-6C4F-AC07-F6B5A450D930}" srcOrd="0" destOrd="0" parTransId="{92137F8F-9992-F341-918B-C8A3C9367BE3}" sibTransId="{C9B07271-89F1-9C4C-AFF7-70C46F0F43B0}"/>
    <dgm:cxn modelId="{98B04EFC-EF5C-4E4F-9850-154277BAA2D5}" type="presOf" srcId="{2BDEA7DD-07C2-8C4C-BAF2-1E3A60DB9EC8}" destId="{142D80F9-E5E6-7744-B2E6-1E29D90EBD84}" srcOrd="0" destOrd="3" presId="urn:microsoft.com/office/officeart/2016/7/layout/BasicLinearProcessNumbered"/>
    <dgm:cxn modelId="{1EEB80FF-2AE1-F14E-8C45-3EEA2E641EAA}" type="presOf" srcId="{83D60105-E283-8D4C-B3B8-D7DF1725C531}" destId="{142D80F9-E5E6-7744-B2E6-1E29D90EBD84}" srcOrd="0" destOrd="1" presId="urn:microsoft.com/office/officeart/2016/7/layout/BasicLinearProcessNumbered"/>
    <dgm:cxn modelId="{0C5754FA-1672-2B48-B24F-381BF2BEBC41}" type="presParOf" srcId="{29835954-8374-3845-94FE-B4673BE6A0E2}" destId="{A813598F-2F0A-DB48-970B-8E117102DE6F}" srcOrd="0" destOrd="0" presId="urn:microsoft.com/office/officeart/2016/7/layout/BasicLinearProcessNumbered"/>
    <dgm:cxn modelId="{AD17BE14-D120-5B4C-9713-E51C89C1F287}" type="presParOf" srcId="{A813598F-2F0A-DB48-970B-8E117102DE6F}" destId="{6C5BB5CD-D997-574B-9A53-61A38DBA5610}" srcOrd="0" destOrd="0" presId="urn:microsoft.com/office/officeart/2016/7/layout/BasicLinearProcessNumbered"/>
    <dgm:cxn modelId="{CA75D805-5A50-F141-8EB8-17A6A97A7D1D}" type="presParOf" srcId="{A813598F-2F0A-DB48-970B-8E117102DE6F}" destId="{72F02BB1-8FF8-D846-BB4D-702B85CE685D}" srcOrd="1" destOrd="0" presId="urn:microsoft.com/office/officeart/2016/7/layout/BasicLinearProcessNumbered"/>
    <dgm:cxn modelId="{50A7C477-EF75-6541-A759-F7D6AF72AD1E}" type="presParOf" srcId="{A813598F-2F0A-DB48-970B-8E117102DE6F}" destId="{FC83E6A4-CFFF-C641-B897-1593BB7672CF}" srcOrd="2" destOrd="0" presId="urn:microsoft.com/office/officeart/2016/7/layout/BasicLinearProcessNumbered"/>
    <dgm:cxn modelId="{240170A6-252B-D94A-9576-D2AD4A09CCEA}" type="presParOf" srcId="{A813598F-2F0A-DB48-970B-8E117102DE6F}" destId="{77E9EAA5-2CE6-B345-8D77-3EF4C80875A4}" srcOrd="3" destOrd="0" presId="urn:microsoft.com/office/officeart/2016/7/layout/BasicLinearProcessNumbered"/>
    <dgm:cxn modelId="{BABEF96C-F358-6E43-8E08-AE23861A81D1}" type="presParOf" srcId="{29835954-8374-3845-94FE-B4673BE6A0E2}" destId="{E5B48F91-C5DC-8846-B1F7-FB258BA6557E}" srcOrd="1" destOrd="0" presId="urn:microsoft.com/office/officeart/2016/7/layout/BasicLinearProcessNumbered"/>
    <dgm:cxn modelId="{B8E97A79-8F06-F742-A775-668AA10E2442}" type="presParOf" srcId="{29835954-8374-3845-94FE-B4673BE6A0E2}" destId="{1D150226-E4F1-F14A-ADCB-20AAC62BE78B}" srcOrd="2" destOrd="0" presId="urn:microsoft.com/office/officeart/2016/7/layout/BasicLinearProcessNumbered"/>
    <dgm:cxn modelId="{1E2D10FB-358D-8D40-A600-9966784CF6B1}" type="presParOf" srcId="{1D150226-E4F1-F14A-ADCB-20AAC62BE78B}" destId="{5AE51B9A-D0A2-7E41-92EF-D21651680B3E}" srcOrd="0" destOrd="0" presId="urn:microsoft.com/office/officeart/2016/7/layout/BasicLinearProcessNumbered"/>
    <dgm:cxn modelId="{043D9397-72B9-3A46-9872-582783C5D79F}" type="presParOf" srcId="{1D150226-E4F1-F14A-ADCB-20AAC62BE78B}" destId="{9FB9F214-D97D-8A43-B0C6-34F734BF6A6F}" srcOrd="1" destOrd="0" presId="urn:microsoft.com/office/officeart/2016/7/layout/BasicLinearProcessNumbered"/>
    <dgm:cxn modelId="{D9215395-EFF3-C240-A0EA-7853D74D5F71}" type="presParOf" srcId="{1D150226-E4F1-F14A-ADCB-20AAC62BE78B}" destId="{165C69AE-906B-4D44-AC88-5177DA373134}" srcOrd="2" destOrd="0" presId="urn:microsoft.com/office/officeart/2016/7/layout/BasicLinearProcessNumbered"/>
    <dgm:cxn modelId="{5662433C-557C-3D48-B93B-593812E3FDD4}" type="presParOf" srcId="{1D150226-E4F1-F14A-ADCB-20AAC62BE78B}" destId="{C9795D10-AFEA-6143-9875-E6F4874D4394}" srcOrd="3" destOrd="0" presId="urn:microsoft.com/office/officeart/2016/7/layout/BasicLinearProcessNumbered"/>
    <dgm:cxn modelId="{FB3F94DF-D4A4-A144-8AC2-403814549121}" type="presParOf" srcId="{29835954-8374-3845-94FE-B4673BE6A0E2}" destId="{110BE11B-06D7-D04D-99F8-41B4DA4BC183}" srcOrd="3" destOrd="0" presId="urn:microsoft.com/office/officeart/2016/7/layout/BasicLinearProcessNumbered"/>
    <dgm:cxn modelId="{ABF4FD81-669F-A041-ABA7-EFB04235D00D}" type="presParOf" srcId="{29835954-8374-3845-94FE-B4673BE6A0E2}" destId="{E1A2F669-7814-1844-B61B-5AC0BFB9753C}" srcOrd="4" destOrd="0" presId="urn:microsoft.com/office/officeart/2016/7/layout/BasicLinearProcessNumbered"/>
    <dgm:cxn modelId="{CA8D8D26-80BC-D447-881D-1900C78F78C0}" type="presParOf" srcId="{E1A2F669-7814-1844-B61B-5AC0BFB9753C}" destId="{E55EAE26-6363-8643-A513-77D435F18E27}" srcOrd="0" destOrd="0" presId="urn:microsoft.com/office/officeart/2016/7/layout/BasicLinearProcessNumbered"/>
    <dgm:cxn modelId="{2AE38BB1-E326-A744-B569-2F323A857430}" type="presParOf" srcId="{E1A2F669-7814-1844-B61B-5AC0BFB9753C}" destId="{1647B43C-CED4-F640-9D9E-CA9E7473455E}" srcOrd="1" destOrd="0" presId="urn:microsoft.com/office/officeart/2016/7/layout/BasicLinearProcessNumbered"/>
    <dgm:cxn modelId="{CC66375D-1B8D-D74F-BC94-E76C0ABDA3B1}" type="presParOf" srcId="{E1A2F669-7814-1844-B61B-5AC0BFB9753C}" destId="{A6D82F55-DC33-BA45-B17C-1B6E92E51EF7}" srcOrd="2" destOrd="0" presId="urn:microsoft.com/office/officeart/2016/7/layout/BasicLinearProcessNumbered"/>
    <dgm:cxn modelId="{0E9F73D4-CAE5-B440-BB46-F8A436B1ABC4}" type="presParOf" srcId="{E1A2F669-7814-1844-B61B-5AC0BFB9753C}" destId="{142D80F9-E5E6-7744-B2E6-1E29D90EBD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9DC03-16C4-5142-811A-641224346A2C}">
      <dsp:nvSpPr>
        <dsp:cNvPr id="0" name=""/>
        <dsp:cNvSpPr/>
      </dsp:nvSpPr>
      <dsp:spPr>
        <a:xfrm>
          <a:off x="43" y="90737"/>
          <a:ext cx="4210326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 dirty="0"/>
            <a:t>Operational &amp; Tactical</a:t>
          </a:r>
        </a:p>
      </dsp:txBody>
      <dsp:txXfrm>
        <a:off x="43" y="90737"/>
        <a:ext cx="4210326" cy="806400"/>
      </dsp:txXfrm>
    </dsp:sp>
    <dsp:sp modelId="{C33CF106-41BF-E441-AB72-5F9C02E94ED7}">
      <dsp:nvSpPr>
        <dsp:cNvPr id="0" name=""/>
        <dsp:cNvSpPr/>
      </dsp:nvSpPr>
      <dsp:spPr>
        <a:xfrm>
          <a:off x="43" y="897137"/>
          <a:ext cx="4210326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Command and Control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Doctrines and ROE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Language and Organisational Culture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Technological gaps and Technical interoperability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Information and Intelligence Sharing</a:t>
          </a:r>
        </a:p>
      </dsp:txBody>
      <dsp:txXfrm>
        <a:off x="43" y="897137"/>
        <a:ext cx="4210326" cy="3996719"/>
      </dsp:txXfrm>
    </dsp:sp>
    <dsp:sp modelId="{929B35A2-F3D1-AE44-9456-C03FC9E9B8BF}">
      <dsp:nvSpPr>
        <dsp:cNvPr id="0" name=""/>
        <dsp:cNvSpPr/>
      </dsp:nvSpPr>
      <dsp:spPr>
        <a:xfrm>
          <a:off x="4799815" y="90737"/>
          <a:ext cx="4210326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noProof="0" dirty="0"/>
            <a:t>Political and Strategic</a:t>
          </a:r>
        </a:p>
      </dsp:txBody>
      <dsp:txXfrm>
        <a:off x="4799815" y="90737"/>
        <a:ext cx="4210326" cy="806400"/>
      </dsp:txXfrm>
    </dsp:sp>
    <dsp:sp modelId="{E6B91BD2-6960-3A43-88E1-51911136804B}">
      <dsp:nvSpPr>
        <dsp:cNvPr id="0" name=""/>
        <dsp:cNvSpPr/>
      </dsp:nvSpPr>
      <dsp:spPr>
        <a:xfrm>
          <a:off x="4799815" y="897137"/>
          <a:ext cx="4210326" cy="3996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Intelligence sharing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Convergence of Strategic Objectives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noProof="0" dirty="0"/>
            <a:t>Decision-making Processes and political systems</a:t>
          </a:r>
        </a:p>
      </dsp:txBody>
      <dsp:txXfrm>
        <a:off x="4799815" y="897137"/>
        <a:ext cx="4210326" cy="3996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BB5CD-D997-574B-9A53-61A38DBA5610}">
      <dsp:nvSpPr>
        <dsp:cNvPr id="0" name=""/>
        <dsp:cNvSpPr/>
      </dsp:nvSpPr>
      <dsp:spPr>
        <a:xfrm>
          <a:off x="0" y="146156"/>
          <a:ext cx="2955634" cy="413788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NATO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Joint Allied Lessons Learned Center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NATO Exercises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Doctrine Working Groups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Centers of Excellence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International Staff (informal processes)</a:t>
          </a:r>
        </a:p>
      </dsp:txBody>
      <dsp:txXfrm>
        <a:off x="0" y="1718553"/>
        <a:ext cx="2955634" cy="2482732"/>
      </dsp:txXfrm>
    </dsp:sp>
    <dsp:sp modelId="{72F02BB1-8FF8-D846-BB4D-702B85CE685D}">
      <dsp:nvSpPr>
        <dsp:cNvPr id="0" name=""/>
        <dsp:cNvSpPr/>
      </dsp:nvSpPr>
      <dsp:spPr>
        <a:xfrm>
          <a:off x="857133" y="559945"/>
          <a:ext cx="1241366" cy="1241366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1</a:t>
          </a:r>
        </a:p>
      </dsp:txBody>
      <dsp:txXfrm>
        <a:off x="1038927" y="741739"/>
        <a:ext cx="877778" cy="877778"/>
      </dsp:txXfrm>
    </dsp:sp>
    <dsp:sp modelId="{FC83E6A4-CFFF-C641-B897-1593BB7672CF}">
      <dsp:nvSpPr>
        <dsp:cNvPr id="0" name=""/>
        <dsp:cNvSpPr/>
      </dsp:nvSpPr>
      <dsp:spPr>
        <a:xfrm>
          <a:off x="0" y="4283972"/>
          <a:ext cx="2955634" cy="7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800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-8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E51B9A-D0A2-7E41-92EF-D21651680B3E}">
      <dsp:nvSpPr>
        <dsp:cNvPr id="0" name=""/>
        <dsp:cNvSpPr/>
      </dsp:nvSpPr>
      <dsp:spPr>
        <a:xfrm>
          <a:off x="3251197" y="146156"/>
          <a:ext cx="2955634" cy="413788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Multinational Corps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(</a:t>
          </a:r>
          <a:r>
            <a:rPr lang="fr-FR" sz="1600" kern="1200" dirty="0" err="1"/>
            <a:t>e.g</a:t>
          </a:r>
          <a:r>
            <a:rPr lang="fr-FR" sz="1600" kern="1200" dirty="0"/>
            <a:t>. </a:t>
          </a:r>
          <a:r>
            <a:rPr lang="fr-FR" sz="1600" kern="1200" dirty="0" err="1"/>
            <a:t>Allied</a:t>
          </a:r>
          <a:r>
            <a:rPr lang="fr-FR" sz="1600" kern="1200" dirty="0"/>
            <a:t> Rapid </a:t>
          </a:r>
          <a:r>
            <a:rPr lang="fr-FR" sz="1600" kern="1200" dirty="0" err="1"/>
            <a:t>Reaction</a:t>
          </a:r>
          <a:r>
            <a:rPr lang="fr-FR" sz="1600" kern="1200" dirty="0"/>
            <a:t> Corps)</a:t>
          </a:r>
        </a:p>
      </dsp:txBody>
      <dsp:txXfrm>
        <a:off x="3251197" y="1718553"/>
        <a:ext cx="2955634" cy="2482732"/>
      </dsp:txXfrm>
    </dsp:sp>
    <dsp:sp modelId="{9FB9F214-D97D-8A43-B0C6-34F734BF6A6F}">
      <dsp:nvSpPr>
        <dsp:cNvPr id="0" name=""/>
        <dsp:cNvSpPr/>
      </dsp:nvSpPr>
      <dsp:spPr>
        <a:xfrm>
          <a:off x="4108331" y="559945"/>
          <a:ext cx="1241366" cy="1241366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600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-16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2</a:t>
          </a:r>
        </a:p>
      </dsp:txBody>
      <dsp:txXfrm>
        <a:off x="4290125" y="741739"/>
        <a:ext cx="877778" cy="877778"/>
      </dsp:txXfrm>
    </dsp:sp>
    <dsp:sp modelId="{165C69AE-906B-4D44-AC88-5177DA373134}">
      <dsp:nvSpPr>
        <dsp:cNvPr id="0" name=""/>
        <dsp:cNvSpPr/>
      </dsp:nvSpPr>
      <dsp:spPr>
        <a:xfrm>
          <a:off x="3251197" y="4283972"/>
          <a:ext cx="2955634" cy="7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400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-24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5EAE26-6363-8643-A513-77D435F18E27}">
      <dsp:nvSpPr>
        <dsp:cNvPr id="0" name=""/>
        <dsp:cNvSpPr/>
      </dsp:nvSpPr>
      <dsp:spPr>
        <a:xfrm>
          <a:off x="6502394" y="146156"/>
          <a:ext cx="2955634" cy="4137887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Exchanges </a:t>
          </a:r>
          <a:r>
            <a:rPr lang="fr-FR" sz="2600" kern="1200" dirty="0" err="1"/>
            <a:t>between</a:t>
          </a:r>
          <a:r>
            <a:rPr lang="fr-FR" sz="2600" kern="1200" dirty="0"/>
            <a:t> national organisations</a:t>
          </a:r>
        </a:p>
      </dsp:txBody>
      <dsp:txXfrm>
        <a:off x="6502394" y="1718553"/>
        <a:ext cx="2955634" cy="2482732"/>
      </dsp:txXfrm>
    </dsp:sp>
    <dsp:sp modelId="{1647B43C-CED4-F640-9D9E-CA9E7473455E}">
      <dsp:nvSpPr>
        <dsp:cNvPr id="0" name=""/>
        <dsp:cNvSpPr/>
      </dsp:nvSpPr>
      <dsp:spPr>
        <a:xfrm>
          <a:off x="7359528" y="559945"/>
          <a:ext cx="1241366" cy="1241366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200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-32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3</a:t>
          </a:r>
        </a:p>
      </dsp:txBody>
      <dsp:txXfrm>
        <a:off x="7541322" y="741739"/>
        <a:ext cx="877778" cy="877778"/>
      </dsp:txXfrm>
    </dsp:sp>
    <dsp:sp modelId="{A6D82F55-DC33-BA45-B17C-1B6E92E51EF7}">
      <dsp:nvSpPr>
        <dsp:cNvPr id="0" name=""/>
        <dsp:cNvSpPr/>
      </dsp:nvSpPr>
      <dsp:spPr>
        <a:xfrm>
          <a:off x="6502394" y="4283972"/>
          <a:ext cx="2955634" cy="7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lumMod val="100000"/>
              </a:schemeClr>
            </a:gs>
            <a:gs pos="78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BB5CD-D997-574B-9A53-61A38DBA5610}">
      <dsp:nvSpPr>
        <dsp:cNvPr id="0" name=""/>
        <dsp:cNvSpPr/>
      </dsp:nvSpPr>
      <dsp:spPr>
        <a:xfrm>
          <a:off x="0" y="502995"/>
          <a:ext cx="2955634" cy="41378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1"/>
            <a:t>Combined Joint Expeditionary Force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1"/>
            <a:t>Force Development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1"/>
            <a:t>Socialisation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1"/>
            <a:t>Integrates lessons from Libya + Mali</a:t>
          </a:r>
        </a:p>
      </dsp:txBody>
      <dsp:txXfrm>
        <a:off x="0" y="2075392"/>
        <a:ext cx="2955634" cy="2482732"/>
      </dsp:txXfrm>
    </dsp:sp>
    <dsp:sp modelId="{72F02BB1-8FF8-D846-BB4D-702B85CE685D}">
      <dsp:nvSpPr>
        <dsp:cNvPr id="0" name=""/>
        <dsp:cNvSpPr/>
      </dsp:nvSpPr>
      <dsp:spPr>
        <a:xfrm>
          <a:off x="845986" y="796086"/>
          <a:ext cx="1241366" cy="124136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1</a:t>
          </a:r>
          <a:endParaRPr lang="fr-FR" sz="4800" kern="1200" dirty="0"/>
        </a:p>
      </dsp:txBody>
      <dsp:txXfrm>
        <a:off x="1027780" y="977880"/>
        <a:ext cx="877778" cy="877778"/>
      </dsp:txXfrm>
    </dsp:sp>
    <dsp:sp modelId="{FC83E6A4-CFFF-C641-B897-1593BB7672CF}">
      <dsp:nvSpPr>
        <dsp:cNvPr id="0" name=""/>
        <dsp:cNvSpPr/>
      </dsp:nvSpPr>
      <dsp:spPr>
        <a:xfrm>
          <a:off x="0" y="4640811"/>
          <a:ext cx="2955634" cy="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800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-8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E51B9A-D0A2-7E41-92EF-D21651680B3E}">
      <dsp:nvSpPr>
        <dsp:cNvPr id="0" name=""/>
        <dsp:cNvSpPr/>
      </dsp:nvSpPr>
      <dsp:spPr>
        <a:xfrm>
          <a:off x="3251197" y="502995"/>
          <a:ext cx="2955634" cy="41378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1"/>
            <a:t>Trilateral Strategic Initiative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noProof="1"/>
            <a:t>Make Air force strategies converge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noProof="1"/>
            <a:t>Trust-building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noProof="1"/>
            <a:t>Integrates lessons from Libya + Syria </a:t>
          </a:r>
        </a:p>
      </dsp:txBody>
      <dsp:txXfrm>
        <a:off x="3251197" y="2075392"/>
        <a:ext cx="2955634" cy="2482732"/>
      </dsp:txXfrm>
    </dsp:sp>
    <dsp:sp modelId="{9FB9F214-D97D-8A43-B0C6-34F734BF6A6F}">
      <dsp:nvSpPr>
        <dsp:cNvPr id="0" name=""/>
        <dsp:cNvSpPr/>
      </dsp:nvSpPr>
      <dsp:spPr>
        <a:xfrm>
          <a:off x="4108331" y="796086"/>
          <a:ext cx="1241366" cy="124136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600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-16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2</a:t>
          </a:r>
        </a:p>
      </dsp:txBody>
      <dsp:txXfrm>
        <a:off x="4290125" y="977880"/>
        <a:ext cx="877778" cy="877778"/>
      </dsp:txXfrm>
    </dsp:sp>
    <dsp:sp modelId="{165C69AE-906B-4D44-AC88-5177DA373134}">
      <dsp:nvSpPr>
        <dsp:cNvPr id="0" name=""/>
        <dsp:cNvSpPr/>
      </dsp:nvSpPr>
      <dsp:spPr>
        <a:xfrm>
          <a:off x="3251197" y="4640811"/>
          <a:ext cx="2955634" cy="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400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-24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5EAE26-6363-8643-A513-77D435F18E27}">
      <dsp:nvSpPr>
        <dsp:cNvPr id="0" name=""/>
        <dsp:cNvSpPr/>
      </dsp:nvSpPr>
      <dsp:spPr>
        <a:xfrm>
          <a:off x="6502394" y="502995"/>
          <a:ext cx="2955634" cy="41378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0433" tIns="330200" rIns="230433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European Intervention Initiative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 dirty="0" err="1"/>
            <a:t>Build</a:t>
          </a:r>
          <a:r>
            <a:rPr lang="fr-FR" sz="1500" kern="1200" dirty="0"/>
            <a:t> </a:t>
          </a:r>
          <a:r>
            <a:rPr lang="fr-FR" sz="1500" kern="1200" dirty="0" err="1"/>
            <a:t>Shared</a:t>
          </a:r>
          <a:r>
            <a:rPr lang="fr-FR" sz="1500" kern="1200" dirty="0"/>
            <a:t> Strategic Picture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 dirty="0"/>
            <a:t>Intel, scenario planning...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500" kern="1200" dirty="0" err="1"/>
            <a:t>Integrates</a:t>
          </a:r>
          <a:r>
            <a:rPr lang="fr-FR" sz="1500" kern="1200" dirty="0"/>
            <a:t> </a:t>
          </a:r>
          <a:r>
            <a:rPr lang="fr-FR" sz="1500" kern="1200" dirty="0" err="1"/>
            <a:t>lessons</a:t>
          </a:r>
          <a:r>
            <a:rPr lang="fr-FR" sz="1500" kern="1200" dirty="0"/>
            <a:t> </a:t>
          </a:r>
          <a:r>
            <a:rPr lang="fr-FR" sz="1500" kern="1200" dirty="0" err="1"/>
            <a:t>from</a:t>
          </a:r>
          <a:r>
            <a:rPr lang="fr-FR" sz="1500" kern="1200" dirty="0"/>
            <a:t> Mali and CJEF</a:t>
          </a:r>
        </a:p>
      </dsp:txBody>
      <dsp:txXfrm>
        <a:off x="6502394" y="2075392"/>
        <a:ext cx="2955634" cy="2482732"/>
      </dsp:txXfrm>
    </dsp:sp>
    <dsp:sp modelId="{1647B43C-CED4-F640-9D9E-CA9E7473455E}">
      <dsp:nvSpPr>
        <dsp:cNvPr id="0" name=""/>
        <dsp:cNvSpPr/>
      </dsp:nvSpPr>
      <dsp:spPr>
        <a:xfrm>
          <a:off x="7355308" y="796086"/>
          <a:ext cx="1241366" cy="124136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200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-32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782" tIns="12700" rIns="96782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/>
            <a:t>3</a:t>
          </a:r>
        </a:p>
      </dsp:txBody>
      <dsp:txXfrm>
        <a:off x="7537102" y="977880"/>
        <a:ext cx="877778" cy="877778"/>
      </dsp:txXfrm>
    </dsp:sp>
    <dsp:sp modelId="{A6D82F55-DC33-BA45-B17C-1B6E92E51EF7}">
      <dsp:nvSpPr>
        <dsp:cNvPr id="0" name=""/>
        <dsp:cNvSpPr/>
      </dsp:nvSpPr>
      <dsp:spPr>
        <a:xfrm>
          <a:off x="6502394" y="4640811"/>
          <a:ext cx="2955634" cy="7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lumMod val="100000"/>
              </a:schemeClr>
            </a:gs>
            <a:gs pos="78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D56AF-D982-D141-8393-F54274DD6BFC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D6EC9-551F-0C40-B27A-9703A7364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1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D6EC9-551F-0C40-B27A-9703A7364F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66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1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977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7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009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11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5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6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6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7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04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01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71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2263-5664-1A4D-9531-6B127F102598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D5F376-ED2F-314C-83B3-1D90DF791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83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5CB00A-2A61-B84C-8AD5-C4914E9A2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GB" b="1" noProof="1">
                <a:solidFill>
                  <a:schemeClr val="tx1">
                    <a:lumMod val="85000"/>
                  </a:schemeClr>
                </a:solidFill>
              </a:rPr>
              <a:t>Lesson Learning in Coalition Warfare</a:t>
            </a:r>
            <a:endParaRPr lang="en-GB" sz="6000" noProof="1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C55389-64A5-F043-8041-3247AA7F7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GB" sz="2400" b="1" noProof="1">
                <a:solidFill>
                  <a:schemeClr val="tx1">
                    <a:lumMod val="85000"/>
                  </a:schemeClr>
                </a:solidFill>
              </a:rPr>
              <a:t>From NATO to the European Intervention Initiative</a:t>
            </a:r>
            <a:endParaRPr lang="en-GB" sz="2400" noProof="1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2F20EC8-2612-A249-9DC5-E55472484736}"/>
              </a:ext>
            </a:extLst>
          </p:cNvPr>
          <p:cNvSpPr txBox="1"/>
          <p:nvPr/>
        </p:nvSpPr>
        <p:spPr>
          <a:xfrm>
            <a:off x="4614900" y="5223933"/>
            <a:ext cx="6099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Alice Pannier</a:t>
            </a:r>
          </a:p>
          <a:p>
            <a:endParaRPr lang="en-GB" dirty="0"/>
          </a:p>
          <a:p>
            <a:r>
              <a:rPr lang="en-GB" dirty="0"/>
              <a:t>Paul H. Nitze School of Advanced International Studies (SAIS), Johns Hopkins University, Washington D.C.</a:t>
            </a:r>
          </a:p>
        </p:txBody>
      </p:sp>
    </p:spTree>
    <p:extLst>
      <p:ext uri="{BB962C8B-B14F-4D97-AF65-F5344CB8AC3E}">
        <p14:creationId xmlns:p14="http://schemas.microsoft.com/office/powerpoint/2010/main" val="465461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70164-DB18-CB47-9FC2-B52A3C99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Lesson-Learning Mechanisms for Coalition Warfare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DB8B99-7E51-5042-B6FB-E76B83DEC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What sort of </a:t>
            </a:r>
            <a:r>
              <a:rPr lang="en-GB" b="1" noProof="1"/>
              <a:t>mechanisms</a:t>
            </a:r>
            <a:r>
              <a:rPr lang="en-GB" noProof="1"/>
              <a:t> exist for </a:t>
            </a:r>
            <a:r>
              <a:rPr lang="en-GB" b="1" noProof="1"/>
              <a:t>collective learning </a:t>
            </a:r>
            <a:r>
              <a:rPr lang="en-GB" noProof="1"/>
              <a:t>between armed forces, to improve interoperability? </a:t>
            </a:r>
          </a:p>
          <a:p>
            <a:r>
              <a:rPr lang="en-GB" noProof="1"/>
              <a:t>Do states </a:t>
            </a:r>
            <a:r>
              <a:rPr lang="en-GB" b="1" noProof="1"/>
              <a:t>innovate</a:t>
            </a:r>
            <a:r>
              <a:rPr lang="en-GB" noProof="1"/>
              <a:t> on this issue in order to </a:t>
            </a:r>
            <a:r>
              <a:rPr lang="en-GB" b="1" noProof="1"/>
              <a:t>foster</a:t>
            </a:r>
            <a:r>
              <a:rPr lang="en-GB" noProof="1"/>
              <a:t> greater </a:t>
            </a:r>
            <a:r>
              <a:rPr lang="en-GB" b="1" noProof="1"/>
              <a:t>convergence</a:t>
            </a:r>
            <a:r>
              <a:rPr lang="en-GB" noProof="1"/>
              <a:t> of their military tools and practices? </a:t>
            </a:r>
          </a:p>
          <a:p>
            <a:endParaRPr lang="en-GB" noProof="1"/>
          </a:p>
          <a:p>
            <a:endParaRPr lang="en-GB" noProof="1"/>
          </a:p>
          <a:p>
            <a:r>
              <a:rPr lang="en-GB" noProof="1"/>
              <a:t>At the crossroads of strategic studies / organisation studies / cooperation theories</a:t>
            </a:r>
          </a:p>
          <a:p>
            <a:r>
              <a:rPr lang="en-GB" noProof="1"/>
              <a:t>Look at bilateral, minilateral, multilateral learning activities </a:t>
            </a:r>
          </a:p>
        </p:txBody>
      </p:sp>
    </p:spTree>
    <p:extLst>
      <p:ext uri="{BB962C8B-B14F-4D97-AF65-F5344CB8AC3E}">
        <p14:creationId xmlns:p14="http://schemas.microsoft.com/office/powerpoint/2010/main" val="273828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942A0-EB15-D64B-B824-51D8458E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Issues in Coalition Warfare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F3A9E41-9005-2C42-8234-E63503D23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05417"/>
              </p:ext>
            </p:extLst>
          </p:nvPr>
        </p:nvGraphicFramePr>
        <p:xfrm>
          <a:off x="579863" y="1427355"/>
          <a:ext cx="9010186" cy="4984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30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09968-4BCF-4E4E-B6D4-9D5B48567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noProof="1"/>
              <a:t>Direct Collective Lesson-Learning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A3633ABD-2901-4B43-803E-CC0CAD9BB7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2152760"/>
              </p:ext>
            </p:extLst>
          </p:nvPr>
        </p:nvGraphicFramePr>
        <p:xfrm>
          <a:off x="677862" y="1611824"/>
          <a:ext cx="9458029" cy="4430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249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D3F47-800D-FD4C-BCA6-3683236B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noProof="1"/>
              <a:t>Indirect Collective Lessons-Learning</a:t>
            </a:r>
            <a:endParaRPr lang="en-GB" noProof="1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EB7049-14E8-B545-A638-45328A4A2D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582696"/>
              </p:ext>
            </p:extLst>
          </p:nvPr>
        </p:nvGraphicFramePr>
        <p:xfrm>
          <a:off x="677334" y="1357282"/>
          <a:ext cx="9458029" cy="5143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9E41DAE-018B-6044-8B9D-654FCD7F6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829187"/>
              </p:ext>
            </p:extLst>
          </p:nvPr>
        </p:nvGraphicFramePr>
        <p:xfrm>
          <a:off x="495945" y="1952786"/>
          <a:ext cx="8369084" cy="3843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1810">
                  <a:extLst>
                    <a:ext uri="{9D8B030D-6E8A-4147-A177-3AD203B41FA5}">
                      <a16:colId xmlns:a16="http://schemas.microsoft.com/office/drawing/2014/main" val="2986116206"/>
                    </a:ext>
                  </a:extLst>
                </a:gridCol>
                <a:gridCol w="2091810">
                  <a:extLst>
                    <a:ext uri="{9D8B030D-6E8A-4147-A177-3AD203B41FA5}">
                      <a16:colId xmlns:a16="http://schemas.microsoft.com/office/drawing/2014/main" val="1912149784"/>
                    </a:ext>
                  </a:extLst>
                </a:gridCol>
                <a:gridCol w="2092732">
                  <a:extLst>
                    <a:ext uri="{9D8B030D-6E8A-4147-A177-3AD203B41FA5}">
                      <a16:colId xmlns:a16="http://schemas.microsoft.com/office/drawing/2014/main" val="3007491254"/>
                    </a:ext>
                  </a:extLst>
                </a:gridCol>
                <a:gridCol w="2092732">
                  <a:extLst>
                    <a:ext uri="{9D8B030D-6E8A-4147-A177-3AD203B41FA5}">
                      <a16:colId xmlns:a16="http://schemas.microsoft.com/office/drawing/2014/main" val="3334802386"/>
                    </a:ext>
                  </a:extLst>
                </a:gridCol>
              </a:tblGrid>
              <a:tr h="617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Focus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JEF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EI2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CJEF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0104041"/>
                  </a:ext>
                </a:extLst>
              </a:tr>
              <a:tr h="899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Politically willing?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Focus on contingency planning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Crisis contingency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Ops and Planning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4876271"/>
                  </a:ext>
                </a:extLst>
              </a:tr>
              <a:tr h="131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Military ability?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Capability development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Force development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- CJTFHQ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- Component Command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2030605"/>
                  </a:ext>
                </a:extLst>
              </a:tr>
              <a:tr h="1010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Current result/ Future development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Mostly aimed at filling UK gaps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Today focused on political awareness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FOC 2020</a:t>
                      </a: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“The best of what we could do”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118672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9432865-73DA-114F-85BD-08672F68FA16}"/>
              </a:ext>
            </a:extLst>
          </p:cNvPr>
          <p:cNvSpPr txBox="1"/>
          <p:nvPr/>
        </p:nvSpPr>
        <p:spPr>
          <a:xfrm>
            <a:off x="924025" y="6015789"/>
            <a:ext cx="779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Table adapted from a presentation by General </a:t>
            </a:r>
            <a:r>
              <a:rPr lang="en-US" sz="1400" dirty="0" err="1"/>
              <a:t>Toujouse</a:t>
            </a:r>
            <a:r>
              <a:rPr lang="en-US" sz="1400" dirty="0"/>
              <a:t>, Head of international Affairs at DGRIS, 3 October 2018 at the CNAS, Washington D.C.</a:t>
            </a:r>
          </a:p>
        </p:txBody>
      </p:sp>
    </p:spTree>
    <p:extLst>
      <p:ext uri="{BB962C8B-B14F-4D97-AF65-F5344CB8AC3E}">
        <p14:creationId xmlns:p14="http://schemas.microsoft.com/office/powerpoint/2010/main" val="426056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C05726D-4D96-7241-BAE8-2DAED1001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07255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787">
                  <a:extLst>
                    <a:ext uri="{9D8B030D-6E8A-4147-A177-3AD203B41FA5}">
                      <a16:colId xmlns:a16="http://schemas.microsoft.com/office/drawing/2014/main" val="1881291203"/>
                    </a:ext>
                  </a:extLst>
                </a:gridCol>
                <a:gridCol w="1862787">
                  <a:extLst>
                    <a:ext uri="{9D8B030D-6E8A-4147-A177-3AD203B41FA5}">
                      <a16:colId xmlns:a16="http://schemas.microsoft.com/office/drawing/2014/main" val="730838198"/>
                    </a:ext>
                  </a:extLst>
                </a:gridCol>
                <a:gridCol w="1699309">
                  <a:extLst>
                    <a:ext uri="{9D8B030D-6E8A-4147-A177-3AD203B41FA5}">
                      <a16:colId xmlns:a16="http://schemas.microsoft.com/office/drawing/2014/main" val="3374669072"/>
                    </a:ext>
                  </a:extLst>
                </a:gridCol>
                <a:gridCol w="1699309">
                  <a:extLst>
                    <a:ext uri="{9D8B030D-6E8A-4147-A177-3AD203B41FA5}">
                      <a16:colId xmlns:a16="http://schemas.microsoft.com/office/drawing/2014/main" val="2168894569"/>
                    </a:ext>
                  </a:extLst>
                </a:gridCol>
                <a:gridCol w="1695005">
                  <a:extLst>
                    <a:ext uri="{9D8B030D-6E8A-4147-A177-3AD203B41FA5}">
                      <a16:colId xmlns:a16="http://schemas.microsoft.com/office/drawing/2014/main" val="3867360347"/>
                    </a:ext>
                  </a:extLst>
                </a:gridCol>
                <a:gridCol w="1695005">
                  <a:extLst>
                    <a:ext uri="{9D8B030D-6E8A-4147-A177-3AD203B41FA5}">
                      <a16:colId xmlns:a16="http://schemas.microsoft.com/office/drawing/2014/main" val="1809275181"/>
                    </a:ext>
                  </a:extLst>
                </a:gridCol>
                <a:gridCol w="1677799">
                  <a:extLst>
                    <a:ext uri="{9D8B030D-6E8A-4147-A177-3AD203B41FA5}">
                      <a16:colId xmlns:a16="http://schemas.microsoft.com/office/drawing/2014/main" val="317030017"/>
                    </a:ext>
                  </a:extLst>
                </a:gridCol>
              </a:tblGrid>
              <a:tr h="11809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NATO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Ad hoc exchanges between nations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CJEF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Trilateral Strategic Initiative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EI2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3739551386"/>
                  </a:ext>
                </a:extLst>
              </a:tr>
              <a:tr h="70491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LL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Best Practices in LL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3799326266"/>
                  </a:ext>
                </a:extLst>
              </a:tr>
              <a:tr h="545712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Operational and Tactical Issues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3056626505"/>
                  </a:ext>
                </a:extLst>
              </a:tr>
              <a:tr h="5457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Doctrines, ROE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1069022961"/>
                  </a:ext>
                </a:extLst>
              </a:tr>
              <a:tr h="7049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Language and Org culture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2667156921"/>
                  </a:ext>
                </a:extLst>
              </a:tr>
              <a:tr h="9450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Technological gaps and interoperability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3776282185"/>
                  </a:ext>
                </a:extLst>
              </a:tr>
              <a:tr h="9450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Information &amp; Intelligence sharing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481383381"/>
                  </a:ext>
                </a:extLst>
              </a:tr>
              <a:tr h="580849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Political and Strategic Issues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Strategic Objectives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1647770583"/>
                  </a:ext>
                </a:extLst>
              </a:tr>
              <a:tr h="7049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Decision-making and pol systems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?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04" marR="49704" marT="0" marB="0" anchor="ctr"/>
                </a:tc>
                <a:extLst>
                  <a:ext uri="{0D108BD9-81ED-4DB2-BD59-A6C34878D82A}">
                    <a16:rowId xmlns:a16="http://schemas.microsoft.com/office/drawing/2014/main" val="3061647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68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418B77-0FC4-514E-AF52-971853387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2167"/>
            <a:ext cx="8596668" cy="5439196"/>
          </a:xfrm>
        </p:spPr>
        <p:txBody>
          <a:bodyPr>
            <a:normAutofit/>
          </a:bodyPr>
          <a:lstStyle/>
          <a:p>
            <a:r>
              <a:rPr lang="en-GB" sz="2400" dirty="0"/>
              <a:t>Operational-Tactical topics more addressed than Political-Strategic ones</a:t>
            </a:r>
          </a:p>
          <a:p>
            <a:endParaRPr lang="en-GB" sz="2400" dirty="0"/>
          </a:p>
          <a:p>
            <a:r>
              <a:rPr lang="en-GB" sz="2400" dirty="0"/>
              <a:t>Complementarity between types of learning initiatives</a:t>
            </a:r>
          </a:p>
          <a:p>
            <a:endParaRPr lang="en-GB" sz="2400" dirty="0"/>
          </a:p>
          <a:p>
            <a:r>
              <a:rPr lang="en-GB" sz="2400" dirty="0"/>
              <a:t>CJEF, EI2, TSI… Innovative + concerned with strategic level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388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536C9-5607-554F-B1E6-1A033AF2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Limits of Collective Learning Mechanisms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D7E95-4E62-AF4D-90EC-619228705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Willingness to share lessons </a:t>
            </a:r>
            <a:endParaRPr lang="fr-FR" b="1" dirty="0"/>
          </a:p>
          <a:p>
            <a:pPr lvl="0"/>
            <a:r>
              <a:rPr lang="en-US" b="1" dirty="0"/>
              <a:t>No or few links between various lesson-learning initiatives</a:t>
            </a:r>
            <a:endParaRPr lang="fr-FR" b="1" dirty="0"/>
          </a:p>
          <a:p>
            <a:pPr lvl="0"/>
            <a:r>
              <a:rPr lang="en-US" b="1" dirty="0"/>
              <a:t>Lesson-Learning not a priority for military </a:t>
            </a:r>
            <a:r>
              <a:rPr lang="en-US" b="1" dirty="0" err="1"/>
              <a:t>organisations</a:t>
            </a:r>
            <a:endParaRPr lang="fr-FR" b="1" dirty="0"/>
          </a:p>
          <a:p>
            <a:pPr lvl="0"/>
            <a:r>
              <a:rPr lang="en-US" b="1" dirty="0"/>
              <a:t>Mandate and capacity for implementation</a:t>
            </a:r>
            <a:endParaRPr lang="fr-FR" b="1" dirty="0"/>
          </a:p>
          <a:p>
            <a:pPr lvl="0"/>
            <a:r>
              <a:rPr lang="en-US" b="1" dirty="0"/>
              <a:t>Acceptance of need to change</a:t>
            </a:r>
            <a:endParaRPr lang="fr-FR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550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{2B3FDCD8-E670-5840-A41E-873C0DCAF929}tf10001060</Template>
  <TotalTime>128</TotalTime>
  <Words>440</Words>
  <Application>Microsoft Macintosh PowerPoint</Application>
  <PresentationFormat>Widescreen</PresentationFormat>
  <Paragraphs>142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Facette</vt:lpstr>
      <vt:lpstr>Lesson Learning in Coalition Warfare</vt:lpstr>
      <vt:lpstr>Lesson-Learning Mechanisms for Coalition Warfare</vt:lpstr>
      <vt:lpstr>Issues in Coalition Warfare</vt:lpstr>
      <vt:lpstr>Direct Collective Lesson-Learning</vt:lpstr>
      <vt:lpstr>Indirect Collective Lessons-Learning</vt:lpstr>
      <vt:lpstr>PowerPoint Presentation</vt:lpstr>
      <vt:lpstr>PowerPoint Presentation</vt:lpstr>
      <vt:lpstr>PowerPoint Presentation</vt:lpstr>
      <vt:lpstr>Limits of Collective Learning Mechanisms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Pannier</dc:creator>
  <cp:lastModifiedBy>Microsoft Office User</cp:lastModifiedBy>
  <cp:revision>17</cp:revision>
  <dcterms:created xsi:type="dcterms:W3CDTF">2019-01-09T14:31:03Z</dcterms:created>
  <dcterms:modified xsi:type="dcterms:W3CDTF">2019-01-24T17:15:24Z</dcterms:modified>
</cp:coreProperties>
</file>