
<file path=[Content_Types].xml><?xml version="1.0" encoding="utf-8"?>
<Types xmlns="http://schemas.openxmlformats.org/package/2006/content-types">
  <Default Extension="bin" ContentType="image/x-emf"/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6.xml" ContentType="application/vnd.openxmlformats-officedocument.customXmlProperties+xml"/>
  <Override PartName="/customXml/itemProps5.xml" ContentType="application/vnd.openxmlformats-officedocument.customXmlProperties+xml"/>
  <Override PartName="/customXml/itemProps7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5"/>
  </p:sldMasterIdLst>
  <p:notesMasterIdLst>
    <p:notesMasterId r:id="rId17"/>
  </p:notesMasterIdLst>
  <p:sldIdLst>
    <p:sldId id="257" r:id="rId6"/>
    <p:sldId id="259" r:id="rId7"/>
    <p:sldId id="258" r:id="rId8"/>
    <p:sldId id="260" r:id="rId9"/>
    <p:sldId id="264" r:id="rId10"/>
    <p:sldId id="266" r:id="rId11"/>
    <p:sldId id="261" r:id="rId12"/>
    <p:sldId id="262" r:id="rId13"/>
    <p:sldId id="263" r:id="rId14"/>
    <p:sldId id="265" r:id="rId15"/>
    <p:sldId id="26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CB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12B03E-C941-4F33-83CF-1D652ADACB60}" v="13" dt="2021-11-09T17:10:18.6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llemlayout 2 - Markerin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7" autoAdjust="0"/>
    <p:restoredTop sz="94662" autoAdjust="0"/>
  </p:normalViewPr>
  <p:slideViewPr>
    <p:cSldViewPr snapToGrid="0" showGuides="1">
      <p:cViewPr varScale="1">
        <p:scale>
          <a:sx n="91" d="100"/>
          <a:sy n="91" d="100"/>
        </p:scale>
        <p:origin x="56" y="3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5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customXml" Target="../customXml/item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customXml" Target="../customXml/item5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CD72A38B-F9FA-4036-A084-652409E98F08}" type="datetimeFigureOut">
              <a:rPr lang="en-GB"/>
              <a:pPr/>
              <a:t>09/11/2021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49436F85-577F-4A92-A47F-D540A2BCC821}" type="slidenum">
              <a:rPr lang="en-GB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8091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in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in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in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in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in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rt 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">
            <a:extLst>
              <a:ext uri="{FF2B5EF4-FFF2-40B4-BE49-F238E27FC236}">
                <a16:creationId xmlns:a16="http://schemas.microsoft.com/office/drawing/2014/main" id="{BBCAF46D-9983-4AEE-9B8A-24654CDEDDB0}"/>
              </a:ext>
            </a:extLst>
          </p:cNvPr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60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9384" y="1760373"/>
            <a:ext cx="10069011" cy="4070408"/>
          </a:xfrm>
        </p:spPr>
        <p:txBody>
          <a:bodyPr anchor="t" anchorCtr="0"/>
          <a:lstStyle>
            <a:lvl1pPr algn="l">
              <a:lnSpc>
                <a:spcPct val="90000"/>
              </a:lnSpc>
              <a:defRPr sz="94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tilføje overskrift</a:t>
            </a:r>
            <a:endParaRPr lang="da-DK"/>
          </a:p>
        </p:txBody>
      </p:sp>
      <p:sp>
        <p:nvSpPr>
          <p:cNvPr id="19" name="text" descr="{&quot;templafy&quot;:{&quot;id&quot;:&quot;a904bb50-b1b4-4b14-830c-3dc1e31d0cb9&quot;}}" title="UserProfile.Institut.InstituteDCU_{{DocumentLanguage}}">
            <a:extLst>
              <a:ext uri="{FF2B5EF4-FFF2-40B4-BE49-F238E27FC236}">
                <a16:creationId xmlns:a16="http://schemas.microsoft.com/office/drawing/2014/main" id="{610DD8E7-635C-4517-8E21-65C3CB025FFE}"/>
              </a:ext>
            </a:extLst>
          </p:cNvPr>
          <p:cNvSpPr txBox="1">
            <a:spLocks/>
          </p:cNvSpPr>
          <p:nvPr userDrawn="1"/>
        </p:nvSpPr>
        <p:spPr>
          <a:xfrm>
            <a:off x="411163" y="450893"/>
            <a:ext cx="5684837" cy="284778"/>
          </a:xfrm>
          <a:prstGeom prst="rect">
            <a:avLst/>
          </a:prstGeom>
          <a:noFill/>
        </p:spPr>
        <p:txBody>
          <a:bodyPr wrap="square" lIns="10800" tIns="0" rIns="0" bIns="9000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>
                <a:solidFill>
                  <a:schemeClr val="bg1"/>
                </a:solidFill>
              </a:rPr>
              <a:t>SDU IT</a:t>
            </a:r>
          </a:p>
        </p:txBody>
      </p:sp>
      <p:pic>
        <p:nvPicPr>
          <p:cNvPr id="7" name="Logo black">
            <a:extLst>
              <a:ext uri="{FF2B5EF4-FFF2-40B4-BE49-F238E27FC236}">
                <a16:creationId xmlns:a16="http://schemas.microsoft.com/office/drawing/2014/main" id="{E6E48129-FB3C-4F39-A5A1-63313B41D3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00" y="6296400"/>
            <a:ext cx="786874" cy="212400"/>
          </a:xfrm>
          <a:prstGeom prst="rect">
            <a:avLst/>
          </a:prstGeom>
        </p:spPr>
      </p:pic>
      <p:sp>
        <p:nvSpPr>
          <p:cNvPr id="20" name="sdu.dk">
            <a:extLst>
              <a:ext uri="{FF2B5EF4-FFF2-40B4-BE49-F238E27FC236}">
                <a16:creationId xmlns:a16="http://schemas.microsoft.com/office/drawing/2014/main" id="{4B84D86E-3D20-4505-8DAD-8EB1F3E63B0A}"/>
              </a:ext>
            </a:extLst>
          </p:cNvPr>
          <p:cNvSpPr/>
          <p:nvPr userDrawn="1"/>
        </p:nvSpPr>
        <p:spPr>
          <a:xfrm rot="5400000">
            <a:off x="11480800" y="721379"/>
            <a:ext cx="914400" cy="376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r>
              <a:rPr lang="da-DK" sz="1100" b="1" noProof="1">
                <a:solidFill>
                  <a:schemeClr val="bg1"/>
                </a:solidFill>
              </a:rPr>
              <a:t>sdu.dk</a:t>
            </a:r>
            <a:endParaRPr lang="da-DK"/>
          </a:p>
        </p:txBody>
      </p:sp>
      <p:sp>
        <p:nvSpPr>
          <p:cNvPr id="21" name="#sdudk">
            <a:extLst>
              <a:ext uri="{FF2B5EF4-FFF2-40B4-BE49-F238E27FC236}">
                <a16:creationId xmlns:a16="http://schemas.microsoft.com/office/drawing/2014/main" id="{B58A6A9A-5E98-43AC-8CA5-F6C4B0573364}"/>
              </a:ext>
            </a:extLst>
          </p:cNvPr>
          <p:cNvSpPr/>
          <p:nvPr userDrawn="1"/>
        </p:nvSpPr>
        <p:spPr>
          <a:xfrm rot="5400000">
            <a:off x="11482792" y="2027544"/>
            <a:ext cx="914400" cy="376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r>
              <a:rPr lang="da-DK" sz="1100" b="1" noProof="1">
                <a:solidFill>
                  <a:schemeClr val="bg1"/>
                </a:solidFill>
              </a:rPr>
              <a:t>#sdudk</a:t>
            </a:r>
            <a:endParaRPr lang="da-DK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C739632-1CD3-47C1-98D9-4B1B2253C7C9}"/>
              </a:ext>
            </a:extLst>
          </p:cNvPr>
          <p:cNvCxnSpPr>
            <a:cxnSpLocks/>
          </p:cNvCxnSpPr>
          <p:nvPr userDrawn="1"/>
        </p:nvCxnSpPr>
        <p:spPr>
          <a:xfrm>
            <a:off x="410400" y="715665"/>
            <a:ext cx="69921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ate" descr="{&quot;templafy&quot;:{&quot;id&quot;:&quot;f06d40da-bb41-49ef-a0e8-3b6a4f9d7aa8&quot;}}" title="Form.Date">
            <a:extLst>
              <a:ext uri="{FF2B5EF4-FFF2-40B4-BE49-F238E27FC236}">
                <a16:creationId xmlns:a16="http://schemas.microsoft.com/office/drawing/2014/main" id="{10301B40-E355-4D99-B296-A15FB5BC3A4C}"/>
              </a:ext>
            </a:extLst>
          </p:cNvPr>
          <p:cNvSpPr/>
          <p:nvPr userDrawn="1"/>
        </p:nvSpPr>
        <p:spPr>
          <a:xfrm>
            <a:off x="9156032" y="6349384"/>
            <a:ext cx="2624806" cy="1800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r"/>
            <a:r>
              <a:rPr lang="da-DK" sz="1200" b="0" dirty="0">
                <a:solidFill>
                  <a:schemeClr val="bg1"/>
                </a:solidFill>
              </a:rPr>
              <a:t>november 2021</a:t>
            </a:r>
          </a:p>
        </p:txBody>
      </p:sp>
      <p:sp>
        <p:nvSpPr>
          <p:cNvPr id="11" name="Date Placeholder 14">
            <a:extLst>
              <a:ext uri="{FF2B5EF4-FFF2-40B4-BE49-F238E27FC236}">
                <a16:creationId xmlns:a16="http://schemas.microsoft.com/office/drawing/2014/main" id="{D4E1389B-CA3B-4709-956D-F396D960BB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">
                <a:noFill/>
              </a:defRPr>
            </a:lvl1pPr>
          </a:lstStyle>
          <a:p>
            <a:fld id="{F1A13B18-F5ED-4611-8DBB-F05123AFBA22}" type="datetimeFigureOut">
              <a:rPr lang="da-DK" smtClean="0"/>
              <a:pPr/>
              <a:t>09-11-2021</a:t>
            </a:fld>
            <a:endParaRPr lang="da-DK" dirty="0"/>
          </a:p>
        </p:txBody>
      </p:sp>
      <p:sp>
        <p:nvSpPr>
          <p:cNvPr id="14" name="Date Placeholder 14">
            <a:extLst>
              <a:ext uri="{FF2B5EF4-FFF2-40B4-BE49-F238E27FC236}">
                <a16:creationId xmlns:a16="http://schemas.microsoft.com/office/drawing/2014/main" id="{8A94F1C1-AE36-4BBA-B958-8FC614A9472A}"/>
              </a:ext>
            </a:extLst>
          </p:cNvPr>
          <p:cNvSpPr txBox="1">
            <a:spLocks/>
          </p:cNvSpPr>
          <p:nvPr userDrawn="1"/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A13B18-F5ED-4611-8DBB-F05123AFBA22}" type="datetimeFigureOut">
              <a:rPr lang="da-DK" smtClean="0"/>
              <a:pPr/>
              <a:t>09-11-2021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67525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lede og tekst (CV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6710399" y="1700213"/>
            <a:ext cx="4677070" cy="1436392"/>
          </a:xfrm>
        </p:spPr>
        <p:txBody>
          <a:bodyPr/>
          <a:lstStyle>
            <a:lvl1pPr>
              <a:defRPr sz="4800"/>
            </a:lvl1pPr>
          </a:lstStyle>
          <a:p>
            <a:r>
              <a:rPr lang="da-DK" dirty="0"/>
              <a:t>Overskrift i </a:t>
            </a:r>
            <a:r>
              <a:rPr lang="da-DK" dirty="0" err="1"/>
              <a:t>maks</a:t>
            </a:r>
            <a:r>
              <a:rPr lang="da-DK" dirty="0"/>
              <a:t> 2 linjer</a:t>
            </a:r>
            <a:endParaRPr lang="da-DK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6FAAEFF0-FCE4-48D6-A0D1-A458F3CD3EB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92202" y="3387600"/>
            <a:ext cx="4680000" cy="246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tilføje tekst</a:t>
            </a:r>
            <a:endParaRPr lang="da-DK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F21E6D3-406B-4DA0-9B5A-6A2F208BAF7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10399" y="452437"/>
            <a:ext cx="4659277" cy="790493"/>
          </a:xfrm>
        </p:spPr>
        <p:txBody>
          <a:bodyPr anchor="b" anchorCtr="0"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da-DK" dirty="0"/>
              <a:t>Klik for at indsætte tekst (f.eks. job titel)</a:t>
            </a:r>
            <a:endParaRPr lang="da-DK"/>
          </a:p>
        </p:txBody>
      </p:sp>
      <p:sp>
        <p:nvSpPr>
          <p:cNvPr id="10" name="Pladsholder til billede 3"/>
          <p:cNvSpPr>
            <a:spLocks noGrp="1"/>
          </p:cNvSpPr>
          <p:nvPr>
            <p:ph type="pic" sz="quarter" idx="13" hasCustomPrompt="1"/>
          </p:nvPr>
        </p:nvSpPr>
        <p:spPr>
          <a:xfrm>
            <a:off x="411163" y="1016000"/>
            <a:ext cx="4043879" cy="4804038"/>
          </a:xfrm>
          <a:noFill/>
        </p:spPr>
        <p:txBody>
          <a:bodyPr/>
          <a:lstStyle>
            <a:lvl1pPr marL="0" indent="0" algn="ctr">
              <a:buNone/>
              <a:defRPr sz="1100"/>
            </a:lvl1pPr>
          </a:lstStyle>
          <a:p>
            <a:r>
              <a:rPr lang="da-DK" dirty="0"/>
              <a:t>Vælg pladsholderen og indsæt billede via Templafy/Skyfish eller ikon eller logo via Templafy/Billeder</a:t>
            </a:r>
            <a:endParaRPr lang="da-DK"/>
          </a:p>
        </p:txBody>
      </p:sp>
      <p:sp>
        <p:nvSpPr>
          <p:cNvPr id="18" name="Date Placeholder 14">
            <a:extLst>
              <a:ext uri="{FF2B5EF4-FFF2-40B4-BE49-F238E27FC236}">
                <a16:creationId xmlns:a16="http://schemas.microsoft.com/office/drawing/2014/main" id="{4AC2696B-BD55-4932-A36E-BCC4318F22B0}"/>
              </a:ext>
            </a:extLst>
          </p:cNvPr>
          <p:cNvSpPr txBox="1">
            <a:spLocks/>
          </p:cNvSpPr>
          <p:nvPr userDrawn="1"/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A13B18-F5ED-4611-8DBB-F05123AFBA22}" type="datetimeFigureOut">
              <a:rPr lang="da-DK" smtClean="0"/>
              <a:pPr/>
              <a:t>09-11-2021</a:t>
            </a:fld>
            <a:endParaRPr lang="da-DK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591D0A-163E-46D9-B4AE-DA2791457328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F1A13B18-F5ED-4611-8DBB-F05123AFBA22}" type="datetimeFigureOut">
              <a:rPr lang="da-DK" smtClean="0"/>
              <a:pPr/>
              <a:t>09-11-2021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31645F-3EEE-4ACC-9DE8-38B996FFAD12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A9685AE-678B-466E-B97B-590BC795CFD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308762-F27B-4C02-A3F6-050482784129}"/>
              </a:ext>
            </a:extLst>
          </p:cNvPr>
          <p:cNvSpPr txBox="1"/>
          <p:nvPr userDrawn="1"/>
        </p:nvSpPr>
        <p:spPr>
          <a:xfrm>
            <a:off x="0" y="-349741"/>
            <a:ext cx="11457183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50" b="1" noProof="1"/>
              <a:t>Skift baggrundsfarve. </a:t>
            </a:r>
            <a:r>
              <a:rPr lang="da-DK" sz="1050" noProof="1"/>
              <a:t>Højreklik på slidet og vælg </a:t>
            </a:r>
            <a:r>
              <a:rPr lang="da-DK" sz="1050" b="1" noProof="1"/>
              <a:t>Formatér baggrund</a:t>
            </a:r>
            <a:r>
              <a:rPr lang="da-DK" sz="1050" noProof="1"/>
              <a:t>. Klik på </a:t>
            </a:r>
            <a:r>
              <a:rPr lang="da-DK" sz="1050" b="1" noProof="1"/>
              <a:t>Fyld farve </a:t>
            </a:r>
            <a:r>
              <a:rPr lang="da-DK" sz="1050" noProof="1"/>
              <a:t>i Formater baggrund vinduet og vælg farve fra øverste række i SDU’s farve palette eller fra den brugerdefinerede farvepalette</a:t>
            </a:r>
            <a:endParaRPr lang="da-DK"/>
          </a:p>
        </p:txBody>
      </p:sp>
      <p:pic>
        <p:nvPicPr>
          <p:cNvPr id="13" name="Logo black">
            <a:extLst>
              <a:ext uri="{FF2B5EF4-FFF2-40B4-BE49-F238E27FC236}">
                <a16:creationId xmlns:a16="http://schemas.microsoft.com/office/drawing/2014/main" id="{16CDF92D-C78F-4CBE-853B-4E3CD39D2A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46" y="6294893"/>
            <a:ext cx="784800" cy="211840"/>
          </a:xfrm>
          <a:prstGeom prst="rect">
            <a:avLst/>
          </a:prstGeom>
        </p:spPr>
      </p:pic>
      <p:sp>
        <p:nvSpPr>
          <p:cNvPr id="14" name="text" descr="{&quot;templafy&quot;:{&quot;id&quot;:&quot;d6bbdc3f-1b15-4594-8291-d3ce195c750b&quot;}}" title="UserProfile.Institut.InstituteDCU_{{DocumentLanguage}}">
            <a:extLst>
              <a:ext uri="{FF2B5EF4-FFF2-40B4-BE49-F238E27FC236}">
                <a16:creationId xmlns:a16="http://schemas.microsoft.com/office/drawing/2014/main" id="{DF6D8BC8-E65A-425F-8A88-41B507F8A632}"/>
              </a:ext>
            </a:extLst>
          </p:cNvPr>
          <p:cNvSpPr txBox="1">
            <a:spLocks/>
          </p:cNvSpPr>
          <p:nvPr userDrawn="1"/>
        </p:nvSpPr>
        <p:spPr>
          <a:xfrm>
            <a:off x="411160" y="442422"/>
            <a:ext cx="6027347" cy="284778"/>
          </a:xfrm>
          <a:prstGeom prst="rect">
            <a:avLst/>
          </a:prstGeom>
          <a:noFill/>
        </p:spPr>
        <p:txBody>
          <a:bodyPr wrap="square" lIns="10800" tIns="0" rIns="0" bIns="90000" anchor="b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SDU IT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7D7BB8A-9FF7-4F5F-964E-11BE0AD89A9E}"/>
              </a:ext>
            </a:extLst>
          </p:cNvPr>
          <p:cNvCxnSpPr>
            <a:cxnSpLocks/>
          </p:cNvCxnSpPr>
          <p:nvPr userDrawn="1"/>
        </p:nvCxnSpPr>
        <p:spPr>
          <a:xfrm>
            <a:off x="410400" y="715665"/>
            <a:ext cx="69921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EA0D29C7-1B08-47AE-80F0-21F12DFA77CE}"/>
              </a:ext>
            </a:extLst>
          </p:cNvPr>
          <p:cNvSpPr/>
          <p:nvPr userDrawn="1"/>
        </p:nvSpPr>
        <p:spPr>
          <a:xfrm rot="5400000">
            <a:off x="11480800" y="721379"/>
            <a:ext cx="914400" cy="376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r>
              <a:rPr lang="da-DK" sz="1100" b="1" noProof="1">
                <a:solidFill>
                  <a:schemeClr val="tx1"/>
                </a:solidFill>
              </a:rPr>
              <a:t>sdu.dk</a:t>
            </a:r>
            <a:endParaRPr lang="da-DK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BE87218-65BF-484A-9BC3-CFE3F6FD4ECC}"/>
              </a:ext>
            </a:extLst>
          </p:cNvPr>
          <p:cNvSpPr/>
          <p:nvPr userDrawn="1"/>
        </p:nvSpPr>
        <p:spPr>
          <a:xfrm rot="5400000">
            <a:off x="11482792" y="2027544"/>
            <a:ext cx="914400" cy="376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r>
              <a:rPr lang="da-DK" sz="1100" b="1" noProof="1">
                <a:solidFill>
                  <a:schemeClr val="tx1"/>
                </a:solidFill>
              </a:rPr>
              <a:t>#sdudk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72234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4697" y="1700212"/>
            <a:ext cx="5367600" cy="4141787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tilføje overskrift</a:t>
            </a:r>
            <a:endParaRPr lang="da-DK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BAC5FF5C-5A1F-4EF8-85A8-E1370E4FA7C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15848" y="1000443"/>
            <a:ext cx="4951428" cy="4841557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da-DK" dirty="0"/>
              <a:t>Vælg pladsholderen og indsæt billede via Templafy/Skyfish eller ikon eller logo via Templafy/Billeder</a:t>
            </a:r>
            <a:endParaRPr lang="da-DK"/>
          </a:p>
        </p:txBody>
      </p:sp>
      <p:sp>
        <p:nvSpPr>
          <p:cNvPr id="17" name="Date Placeholder 14">
            <a:extLst>
              <a:ext uri="{FF2B5EF4-FFF2-40B4-BE49-F238E27FC236}">
                <a16:creationId xmlns:a16="http://schemas.microsoft.com/office/drawing/2014/main" id="{360EC57D-D72D-43A3-90BC-3ACC9F8BC9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">
                <a:noFill/>
              </a:defRPr>
            </a:lvl1pPr>
          </a:lstStyle>
          <a:p>
            <a:fld id="{F1A13B18-F5ED-4611-8DBB-F05123AFBA22}" type="datetimeFigureOut">
              <a:rPr lang="da-DK" smtClean="0"/>
              <a:pPr/>
              <a:t>09-11-2021</a:t>
            </a:fld>
            <a:endParaRPr lang="da-DK" dirty="0"/>
          </a:p>
        </p:txBody>
      </p:sp>
      <p:sp>
        <p:nvSpPr>
          <p:cNvPr id="18" name="Date Placeholder 14">
            <a:extLst>
              <a:ext uri="{FF2B5EF4-FFF2-40B4-BE49-F238E27FC236}">
                <a16:creationId xmlns:a16="http://schemas.microsoft.com/office/drawing/2014/main" id="{36B2A848-B2AD-472A-AC10-0002D162D52D}"/>
              </a:ext>
            </a:extLst>
          </p:cNvPr>
          <p:cNvSpPr txBox="1">
            <a:spLocks/>
          </p:cNvSpPr>
          <p:nvPr userDrawn="1"/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A13B18-F5ED-4611-8DBB-F05123AFBA22}" type="datetimeFigureOut">
              <a:rPr lang="da-DK" smtClean="0"/>
              <a:pPr/>
              <a:t>09-11-2021</a:t>
            </a:fld>
            <a:endParaRPr lang="da-DK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20C039-324F-433E-90A2-B9FAD2872EC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7D6F82-73FC-4F13-BFEC-9200E77E152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18304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ik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FA71C01-3350-42F9-9392-0F3379095A9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932902" y="1700213"/>
            <a:ext cx="936000" cy="936000"/>
          </a:xfrm>
        </p:spPr>
        <p:txBody>
          <a:bodyPr wrap="none"/>
          <a:lstStyle>
            <a:lvl1pPr marL="0" indent="0">
              <a:buNone/>
              <a:defRPr sz="1000"/>
            </a:lvl1pPr>
          </a:lstStyle>
          <a:p>
            <a:pPr lvl="0"/>
            <a:r>
              <a:rPr lang="da-DK" dirty="0"/>
              <a:t>Indsæt logo: Vælg pladsholderen, indsæt logo via Templafy/Billeder</a:t>
            </a:r>
            <a:endParaRPr lang="da-DK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0A09C85-3CCC-44AB-A808-AA96845B12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32902" y="2733129"/>
            <a:ext cx="3564000" cy="756000"/>
          </a:xfrm>
        </p:spPr>
        <p:txBody>
          <a:bodyPr/>
          <a:lstStyle>
            <a:lvl1pPr marL="0" indent="0">
              <a:buFont typeface="Arial" panose="020B0604020202020204" pitchFamily="34" charset="0"/>
              <a:buChar char="​"/>
              <a:defRPr sz="2100" b="1"/>
            </a:lvl1pPr>
            <a:lvl2pPr marL="252000">
              <a:defRPr/>
            </a:lvl2pPr>
            <a:lvl3pPr marL="504000">
              <a:defRPr/>
            </a:lvl3pPr>
          </a:lstStyle>
          <a:p>
            <a:pPr lvl="0"/>
            <a:r>
              <a:rPr lang="da-DK"/>
              <a:t>Klik for at tilføje overskrift</a:t>
            </a:r>
          </a:p>
          <a:p>
            <a:pPr lvl="1"/>
            <a:r>
              <a:rPr lang="da-DK"/>
              <a:t>Second level</a:t>
            </a:r>
          </a:p>
          <a:p>
            <a:pPr lvl="2"/>
            <a:endParaRPr lang="da-DK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3F35B7FD-E0E2-4581-BAC7-8858E530AFE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934000" y="4012975"/>
            <a:ext cx="936000" cy="936000"/>
          </a:xfrm>
        </p:spPr>
        <p:txBody>
          <a:bodyPr wrap="none"/>
          <a:lstStyle>
            <a:lvl1pPr marL="0" indent="0">
              <a:buNone/>
              <a:defRPr sz="1000"/>
            </a:lvl1pPr>
          </a:lstStyle>
          <a:p>
            <a:pPr lvl="0"/>
            <a:r>
              <a:rPr lang="da-DK" dirty="0"/>
              <a:t>Indsæt logo: Vælg pladsholderen, indsæt logo via Templafy/Billeder</a:t>
            </a:r>
            <a:endParaRPr lang="da-DK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2C92166-E723-47D5-9A87-3354EB28C4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932112" y="5093240"/>
            <a:ext cx="3564000" cy="756000"/>
          </a:xfrm>
        </p:spPr>
        <p:txBody>
          <a:bodyPr/>
          <a:lstStyle>
            <a:lvl1pPr marL="0" indent="0">
              <a:buFont typeface="Arial" panose="020B0604020202020204" pitchFamily="34" charset="0"/>
              <a:buChar char="​"/>
              <a:defRPr sz="2000" b="1"/>
            </a:lvl1pPr>
            <a:lvl2pPr marL="252000">
              <a:defRPr/>
            </a:lvl2pPr>
            <a:lvl3pPr marL="252000" indent="0">
              <a:buNone/>
              <a:defRPr/>
            </a:lvl3pPr>
          </a:lstStyle>
          <a:p>
            <a:pPr lvl="0"/>
            <a:r>
              <a:rPr lang="da-DK" dirty="0"/>
              <a:t>Klik for at </a:t>
            </a:r>
            <a:r>
              <a:rPr lang="da-DK"/>
              <a:t>tilføje overskrift</a:t>
            </a:r>
          </a:p>
          <a:p>
            <a:pPr lvl="1"/>
            <a:r>
              <a:rPr lang="da-DK"/>
              <a:t>Second level</a:t>
            </a:r>
            <a:endParaRPr lang="da-DK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AE23DA26-37CC-4CA7-8253-FD9AB459D2EF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7474740" y="1700213"/>
            <a:ext cx="936000" cy="936000"/>
          </a:xfrm>
        </p:spPr>
        <p:txBody>
          <a:bodyPr wrap="none"/>
          <a:lstStyle>
            <a:lvl1pPr marL="0" indent="0">
              <a:buNone/>
              <a:defRPr sz="1000"/>
            </a:lvl1pPr>
            <a:lvl2pPr marL="252000" indent="0">
              <a:buNone/>
              <a:defRPr sz="1000"/>
            </a:lvl2pPr>
          </a:lstStyle>
          <a:p>
            <a:pPr lvl="0"/>
            <a:r>
              <a:rPr lang="da-DK" dirty="0"/>
              <a:t>Indsæt logo: Vælg pladsholderen, indsæt logo via Templafy/Billeder</a:t>
            </a:r>
            <a:endParaRPr lang="da-DK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2682726-03AB-4490-8664-993881FA0BB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59663" y="2732400"/>
            <a:ext cx="3564000" cy="756000"/>
          </a:xfrm>
        </p:spPr>
        <p:txBody>
          <a:bodyPr/>
          <a:lstStyle>
            <a:lvl1pPr marL="0" indent="0">
              <a:buFont typeface="Arial" panose="020B0604020202020204" pitchFamily="34" charset="0"/>
              <a:buChar char="​"/>
              <a:defRPr sz="2000" b="1"/>
            </a:lvl1pPr>
            <a:lvl2pPr marL="252000">
              <a:defRPr/>
            </a:lvl2pPr>
            <a:lvl3pPr marL="504000">
              <a:defRPr/>
            </a:lvl3pPr>
          </a:lstStyle>
          <a:p>
            <a:pPr lvl="0"/>
            <a:r>
              <a:rPr lang="da-DK" dirty="0"/>
              <a:t>Klik for at </a:t>
            </a:r>
            <a:r>
              <a:rPr lang="da-DK"/>
              <a:t>tilføje overskrift</a:t>
            </a:r>
          </a:p>
          <a:p>
            <a:pPr lvl="1"/>
            <a:r>
              <a:rPr lang="da-DK"/>
              <a:t>Second level</a:t>
            </a:r>
          </a:p>
          <a:p>
            <a:pPr lvl="2"/>
            <a:endParaRPr lang="da-DK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762625AB-198B-4F37-9382-C78FD9118D5A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459663" y="4012975"/>
            <a:ext cx="936000" cy="936000"/>
          </a:xfrm>
        </p:spPr>
        <p:txBody>
          <a:bodyPr wrap="none"/>
          <a:lstStyle>
            <a:lvl1pPr marL="0" indent="0">
              <a:buNone/>
              <a:defRPr sz="1000"/>
            </a:lvl1pPr>
          </a:lstStyle>
          <a:p>
            <a:pPr lvl="0"/>
            <a:r>
              <a:rPr lang="da-DK" dirty="0"/>
              <a:t>Indsæt logo: Vælg pladsholderen, indsæt logo via Templafy/Billeder</a:t>
            </a:r>
            <a:endParaRPr lang="da-DK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8AE7F93-F2C6-4199-8D16-CFB4D977F6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73948" y="5093240"/>
            <a:ext cx="3564000" cy="756000"/>
          </a:xfrm>
        </p:spPr>
        <p:txBody>
          <a:bodyPr/>
          <a:lstStyle>
            <a:lvl1pPr marL="0" indent="0">
              <a:buFont typeface="Arial" panose="020B0604020202020204" pitchFamily="34" charset="0"/>
              <a:buChar char="​"/>
              <a:defRPr sz="2000" b="1"/>
            </a:lvl1pPr>
            <a:lvl2pPr marL="252000">
              <a:defRPr/>
            </a:lvl2pPr>
            <a:lvl3pPr marL="504000">
              <a:defRPr/>
            </a:lvl3pPr>
          </a:lstStyle>
          <a:p>
            <a:pPr lvl="0"/>
            <a:r>
              <a:rPr lang="da-DK" dirty="0"/>
              <a:t>Klik for at </a:t>
            </a:r>
            <a:r>
              <a:rPr lang="da-DK"/>
              <a:t>tilføje overskrift</a:t>
            </a:r>
          </a:p>
          <a:p>
            <a:pPr lvl="1"/>
            <a:r>
              <a:rPr lang="da-DK"/>
              <a:t>Second level</a:t>
            </a:r>
            <a:endParaRPr lang="da-DK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4D261F-AFF9-422D-9FB3-5AE92F1950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133E6A-A4F4-491B-846E-1DACC83D9BB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1A13B18-F5ED-4611-8DBB-F05123AFBA22}" type="datetimeFigureOut">
              <a:rPr lang="da-DK" smtClean="0"/>
              <a:pPr/>
              <a:t>09-11-2021</a:t>
            </a:fld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38E8B2-EC82-4BE1-85C6-8F2725969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82921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6F8A6A9-890A-4EA2-8FA4-EA834B1A12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4697" y="1700212"/>
            <a:ext cx="5367600" cy="4141787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tilføje overskrift</a:t>
            </a:r>
            <a:endParaRPr lang="da-DK"/>
          </a:p>
        </p:txBody>
      </p:sp>
      <p:sp>
        <p:nvSpPr>
          <p:cNvPr id="11" name="Date Placeholder 14">
            <a:extLst>
              <a:ext uri="{FF2B5EF4-FFF2-40B4-BE49-F238E27FC236}">
                <a16:creationId xmlns:a16="http://schemas.microsoft.com/office/drawing/2014/main" id="{705F52FC-7E26-46C0-8E8B-4445D500B9C7}"/>
              </a:ext>
            </a:extLst>
          </p:cNvPr>
          <p:cNvSpPr txBox="1">
            <a:spLocks/>
          </p:cNvSpPr>
          <p:nvPr userDrawn="1"/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A13B18-F5ED-4611-8DBB-F05123AFBA22}" type="datetimeFigureOut">
              <a:rPr lang="da-DK" smtClean="0"/>
              <a:pPr/>
              <a:t>09-11-2021</a:t>
            </a:fld>
            <a:endParaRPr lang="da-DK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1B1D99-4B52-4731-AEC4-C722464A7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13B18-F5ED-4611-8DBB-F05123AFBA22}" type="datetimeFigureOut">
              <a:rPr lang="da-DK" smtClean="0"/>
              <a:pPr/>
              <a:t>09-11-2021</a:t>
            </a:fld>
            <a:endParaRPr lang="da-DK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5FCEDFC-AE26-4F9F-9153-183719067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B452C39-88DE-4155-8ED8-643714B1A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98522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vid 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9384" y="1760373"/>
            <a:ext cx="10069011" cy="4070408"/>
          </a:xfrm>
        </p:spPr>
        <p:txBody>
          <a:bodyPr anchor="t" anchorCtr="0"/>
          <a:lstStyle>
            <a:lvl1pPr algn="l">
              <a:lnSpc>
                <a:spcPct val="90000"/>
              </a:lnSpc>
              <a:defRPr sz="94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tilføje overskrift</a:t>
            </a:r>
            <a:endParaRPr lang="da-DK"/>
          </a:p>
        </p:txBody>
      </p:sp>
      <p:sp>
        <p:nvSpPr>
          <p:cNvPr id="13" name="Date Placeholder 14">
            <a:extLst>
              <a:ext uri="{FF2B5EF4-FFF2-40B4-BE49-F238E27FC236}">
                <a16:creationId xmlns:a16="http://schemas.microsoft.com/office/drawing/2014/main" id="{5161ABAB-6DB4-433A-ACC8-A0EC0AACAD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">
                <a:noFill/>
              </a:defRPr>
            </a:lvl1pPr>
          </a:lstStyle>
          <a:p>
            <a:fld id="{F1A13B18-F5ED-4611-8DBB-F05123AFBA22}" type="datetimeFigureOut">
              <a:rPr lang="da-DK" smtClean="0"/>
              <a:pPr/>
              <a:t>09-11-2021</a:t>
            </a:fld>
            <a:endParaRPr lang="da-DK" dirty="0"/>
          </a:p>
        </p:txBody>
      </p:sp>
      <p:sp>
        <p:nvSpPr>
          <p:cNvPr id="14" name="Date Placeholder 14">
            <a:extLst>
              <a:ext uri="{FF2B5EF4-FFF2-40B4-BE49-F238E27FC236}">
                <a16:creationId xmlns:a16="http://schemas.microsoft.com/office/drawing/2014/main" id="{BC3A8B03-9EA5-416E-BD54-B87E6C4A6781}"/>
              </a:ext>
            </a:extLst>
          </p:cNvPr>
          <p:cNvSpPr txBox="1">
            <a:spLocks/>
          </p:cNvSpPr>
          <p:nvPr userDrawn="1"/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A13B18-F5ED-4611-8DBB-F05123AFBA22}" type="datetimeFigureOut">
              <a:rPr lang="da-DK" smtClean="0"/>
              <a:pPr/>
              <a:t>09-11-2021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90335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BAC5FF5C-5A1F-4EF8-85A8-E1370E4FA7C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15848" y="1000443"/>
            <a:ext cx="4951428" cy="4841557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Vælg pladsholderen og indsæt billede via Templafy/Skyfish eller ikon eller logo via Templafy/Billeder</a:t>
            </a:r>
            <a:endParaRPr lang="da-DK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4697" y="1700212"/>
            <a:ext cx="5367600" cy="4141787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tilføje overskrift</a:t>
            </a:r>
            <a:endParaRPr lang="da-DK"/>
          </a:p>
        </p:txBody>
      </p:sp>
      <p:sp>
        <p:nvSpPr>
          <p:cNvPr id="19" name="text" descr="{&quot;templafy&quot;:{&quot;id&quot;:&quot;9235c5ea-f079-44fb-b188-a2fedbfceb5b&quot;}}" title="UserProfile.Institut.InstituteDCU_{{DocumentLanguage}}">
            <a:extLst>
              <a:ext uri="{FF2B5EF4-FFF2-40B4-BE49-F238E27FC236}">
                <a16:creationId xmlns:a16="http://schemas.microsoft.com/office/drawing/2014/main" id="{610DD8E7-635C-4517-8E21-65C3CB025FFE}"/>
              </a:ext>
            </a:extLst>
          </p:cNvPr>
          <p:cNvSpPr txBox="1">
            <a:spLocks/>
          </p:cNvSpPr>
          <p:nvPr userDrawn="1"/>
        </p:nvSpPr>
        <p:spPr>
          <a:xfrm>
            <a:off x="411163" y="450893"/>
            <a:ext cx="5684837" cy="284778"/>
          </a:xfrm>
          <a:prstGeom prst="rect">
            <a:avLst/>
          </a:prstGeom>
          <a:noFill/>
        </p:spPr>
        <p:txBody>
          <a:bodyPr wrap="square" lIns="10800" tIns="0" rIns="0" bIns="90000" anchor="b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/>
              <a:t>SDU IT</a:t>
            </a:r>
            <a:endParaRPr lang="da-DK" dirty="0"/>
          </a:p>
        </p:txBody>
      </p:sp>
      <p:sp>
        <p:nvSpPr>
          <p:cNvPr id="20" name="sdu.dk">
            <a:extLst>
              <a:ext uri="{FF2B5EF4-FFF2-40B4-BE49-F238E27FC236}">
                <a16:creationId xmlns:a16="http://schemas.microsoft.com/office/drawing/2014/main" id="{4B84D86E-3D20-4505-8DAD-8EB1F3E63B0A}"/>
              </a:ext>
            </a:extLst>
          </p:cNvPr>
          <p:cNvSpPr/>
          <p:nvPr userDrawn="1"/>
        </p:nvSpPr>
        <p:spPr>
          <a:xfrm rot="5400000">
            <a:off x="11480800" y="721379"/>
            <a:ext cx="914400" cy="376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r>
              <a:rPr lang="da-DK" sz="1100" b="1" noProof="1">
                <a:solidFill>
                  <a:schemeClr val="tx1"/>
                </a:solidFill>
              </a:rPr>
              <a:t>sdu.dk</a:t>
            </a:r>
            <a:endParaRPr lang="da-DK"/>
          </a:p>
        </p:txBody>
      </p:sp>
      <p:sp>
        <p:nvSpPr>
          <p:cNvPr id="21" name="#sdudk">
            <a:extLst>
              <a:ext uri="{FF2B5EF4-FFF2-40B4-BE49-F238E27FC236}">
                <a16:creationId xmlns:a16="http://schemas.microsoft.com/office/drawing/2014/main" id="{B58A6A9A-5E98-43AC-8CA5-F6C4B0573364}"/>
              </a:ext>
            </a:extLst>
          </p:cNvPr>
          <p:cNvSpPr/>
          <p:nvPr userDrawn="1"/>
        </p:nvSpPr>
        <p:spPr>
          <a:xfrm rot="5400000">
            <a:off x="11482792" y="2027544"/>
            <a:ext cx="914400" cy="376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r>
              <a:rPr lang="da-DK" sz="1100" b="1" noProof="1">
                <a:solidFill>
                  <a:schemeClr val="tx1"/>
                </a:solidFill>
              </a:rPr>
              <a:t>#sdudk</a:t>
            </a:r>
            <a:endParaRPr lang="da-DK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FBD90C-157B-45E5-8A90-9560C86CAB4C}"/>
              </a:ext>
            </a:extLst>
          </p:cNvPr>
          <p:cNvCxnSpPr>
            <a:cxnSpLocks/>
          </p:cNvCxnSpPr>
          <p:nvPr userDrawn="1"/>
        </p:nvCxnSpPr>
        <p:spPr>
          <a:xfrm>
            <a:off x="410400" y="715665"/>
            <a:ext cx="69921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" descr="{&quot;templafy&quot;:{&quot;id&quot;:&quot;6224fcdf-3321-4eba-843f-1167a773ea93&quot;}}" title="Form.Date">
            <a:extLst>
              <a:ext uri="{FF2B5EF4-FFF2-40B4-BE49-F238E27FC236}">
                <a16:creationId xmlns:a16="http://schemas.microsoft.com/office/drawing/2014/main" id="{508E925B-663E-4A1A-8916-BC4FCFEA746C}"/>
              </a:ext>
            </a:extLst>
          </p:cNvPr>
          <p:cNvSpPr/>
          <p:nvPr userDrawn="1"/>
        </p:nvSpPr>
        <p:spPr>
          <a:xfrm>
            <a:off x="9156032" y="6349384"/>
            <a:ext cx="2624806" cy="1800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r"/>
            <a:r>
              <a:rPr lang="da-DK" sz="1200" b="0" dirty="0">
                <a:solidFill>
                  <a:schemeClr val="tx1"/>
                </a:solidFill>
              </a:rPr>
              <a:t>november 2021</a:t>
            </a:r>
          </a:p>
        </p:txBody>
      </p:sp>
      <p:pic>
        <p:nvPicPr>
          <p:cNvPr id="13" name="Logo black">
            <a:extLst>
              <a:ext uri="{FF2B5EF4-FFF2-40B4-BE49-F238E27FC236}">
                <a16:creationId xmlns:a16="http://schemas.microsoft.com/office/drawing/2014/main" id="{8790A71A-B09B-4B5F-9D31-846A17201C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46" y="6294893"/>
            <a:ext cx="784800" cy="211840"/>
          </a:xfrm>
          <a:prstGeom prst="rect">
            <a:avLst/>
          </a:prstGeom>
        </p:spPr>
      </p:pic>
      <p:sp>
        <p:nvSpPr>
          <p:cNvPr id="17" name="Date Placeholder 14">
            <a:extLst>
              <a:ext uri="{FF2B5EF4-FFF2-40B4-BE49-F238E27FC236}">
                <a16:creationId xmlns:a16="http://schemas.microsoft.com/office/drawing/2014/main" id="{D63CFED0-47FC-4852-81C1-6B705FD6417D}"/>
              </a:ext>
            </a:extLst>
          </p:cNvPr>
          <p:cNvSpPr txBox="1">
            <a:spLocks/>
          </p:cNvSpPr>
          <p:nvPr userDrawn="1"/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A13B18-F5ED-4611-8DBB-F05123AFBA22}" type="datetimeFigureOut">
              <a:rPr lang="da-DK" smtClean="0"/>
              <a:pPr/>
              <a:t>09-11-2021</a:t>
            </a:fld>
            <a:endParaRPr lang="da-DK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2565F4-7FB3-4F2B-AED8-4859D42935AE}"/>
              </a:ext>
            </a:extLst>
          </p:cNvPr>
          <p:cNvSpPr txBox="1"/>
          <p:nvPr userDrawn="1"/>
        </p:nvSpPr>
        <p:spPr>
          <a:xfrm>
            <a:off x="0" y="-349741"/>
            <a:ext cx="11457183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50" b="1" noProof="1"/>
              <a:t>Skift baggrundsfarve. </a:t>
            </a:r>
            <a:r>
              <a:rPr lang="da-DK" sz="1050" noProof="1"/>
              <a:t>Højreklik på slidet og vælg </a:t>
            </a:r>
            <a:r>
              <a:rPr lang="da-DK" sz="1050" b="1" noProof="1"/>
              <a:t>Formatér baggrund</a:t>
            </a:r>
            <a:r>
              <a:rPr lang="da-DK" sz="1050" noProof="1"/>
              <a:t>. Klik på </a:t>
            </a:r>
            <a:r>
              <a:rPr lang="da-DK" sz="1050" b="1" noProof="1"/>
              <a:t>Fyld farve </a:t>
            </a:r>
            <a:r>
              <a:rPr lang="da-DK" sz="1050" noProof="1"/>
              <a:t>i Formater baggrund vinduet og vælg farve fra øverste række i SDU’s farve palette eller fra den brugerdefinerede farvepalette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409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4697" y="1700212"/>
            <a:ext cx="5367600" cy="4141787"/>
          </a:xfrm>
        </p:spPr>
        <p:txBody>
          <a:bodyPr anchor="b" anchorCtr="0"/>
          <a:lstStyle>
            <a:lvl1pPr algn="l">
              <a:lnSpc>
                <a:spcPct val="10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tilføje overskrift</a:t>
            </a:r>
            <a:endParaRPr lang="da-DK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A915360E-F247-49FB-821B-5399F132647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15848" y="1000443"/>
            <a:ext cx="4951428" cy="4841557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Vælg pladsholderen og indsæt billede via Templafy/Skyfish eller ikon eller logo via Templafy/Billeder</a:t>
            </a:r>
            <a:endParaRPr lang="da-DK"/>
          </a:p>
        </p:txBody>
      </p:sp>
      <p:sp>
        <p:nvSpPr>
          <p:cNvPr id="7" name="Date Placeholder 14">
            <a:extLst>
              <a:ext uri="{FF2B5EF4-FFF2-40B4-BE49-F238E27FC236}">
                <a16:creationId xmlns:a16="http://schemas.microsoft.com/office/drawing/2014/main" id="{FB068F22-0263-44BB-8333-C5643293F3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">
                <a:noFill/>
              </a:defRPr>
            </a:lvl1pPr>
          </a:lstStyle>
          <a:p>
            <a:fld id="{F1A13B18-F5ED-4611-8DBB-F05123AFBA22}" type="datetimeFigureOut">
              <a:rPr lang="da-DK" smtClean="0"/>
              <a:pPr/>
              <a:t>09-11-2021</a:t>
            </a:fld>
            <a:endParaRPr lang="da-DK" dirty="0"/>
          </a:p>
        </p:txBody>
      </p:sp>
      <p:sp>
        <p:nvSpPr>
          <p:cNvPr id="8" name="Date Placeholder 14">
            <a:extLst>
              <a:ext uri="{FF2B5EF4-FFF2-40B4-BE49-F238E27FC236}">
                <a16:creationId xmlns:a16="http://schemas.microsoft.com/office/drawing/2014/main" id="{2D08A2CA-4B19-4B39-B540-F97244C446A4}"/>
              </a:ext>
            </a:extLst>
          </p:cNvPr>
          <p:cNvSpPr txBox="1">
            <a:spLocks/>
          </p:cNvSpPr>
          <p:nvPr userDrawn="1"/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A13B18-F5ED-4611-8DBB-F05123AFBA22}" type="datetimeFigureOut">
              <a:rPr lang="da-DK" smtClean="0"/>
              <a:pPr/>
              <a:t>09-11-2021</a:t>
            </a:fld>
            <a:endParaRPr lang="da-DK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B9F81D-3EAD-42E8-88EC-432C25D7A8F9}"/>
              </a:ext>
            </a:extLst>
          </p:cNvPr>
          <p:cNvSpPr txBox="1"/>
          <p:nvPr userDrawn="1"/>
        </p:nvSpPr>
        <p:spPr>
          <a:xfrm>
            <a:off x="0" y="-349741"/>
            <a:ext cx="11457183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50" b="1" noProof="1"/>
              <a:t>Skift baggrundsfarve. </a:t>
            </a:r>
            <a:r>
              <a:rPr lang="da-DK" sz="1050" noProof="1"/>
              <a:t>Højreklik på slidet og vælg </a:t>
            </a:r>
            <a:r>
              <a:rPr lang="da-DK" sz="1050" b="1" noProof="1"/>
              <a:t>Formatér baggrund</a:t>
            </a:r>
            <a:r>
              <a:rPr lang="da-DK" sz="1050" noProof="1"/>
              <a:t>. Klik på </a:t>
            </a:r>
            <a:r>
              <a:rPr lang="da-DK" sz="1050" b="1" noProof="1"/>
              <a:t>Fyld farve </a:t>
            </a:r>
            <a:r>
              <a:rPr lang="da-DK" sz="1050" noProof="1"/>
              <a:t>i Formater baggrund vinduet og vælg farve fra øverste række i SDU’s farve palette eller fra den brugerdefinerede farvepalette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50034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indhol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4697" y="1700212"/>
            <a:ext cx="5367600" cy="4141787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tilføje overskrift</a:t>
            </a:r>
            <a:endParaRPr lang="da-DK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9D41ADC-5992-4476-8E55-8A709AA1B4B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673356" y="1700212"/>
            <a:ext cx="4693920" cy="41417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tilføje tekst, klik ikon for at tilføje graf/tabel</a:t>
            </a:r>
            <a:endParaRPr lang="da-DK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0" name="Date Placeholder 14">
            <a:extLst>
              <a:ext uri="{FF2B5EF4-FFF2-40B4-BE49-F238E27FC236}">
                <a16:creationId xmlns:a16="http://schemas.microsoft.com/office/drawing/2014/main" id="{BBCDE8CE-8147-4B12-B358-7B7ACA92FF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">
                <a:noFill/>
              </a:defRPr>
            </a:lvl1pPr>
          </a:lstStyle>
          <a:p>
            <a:fld id="{F1A13B18-F5ED-4611-8DBB-F05123AFBA22}" type="datetimeFigureOut">
              <a:rPr lang="da-DK" smtClean="0"/>
              <a:pPr/>
              <a:t>09-11-2021</a:t>
            </a:fld>
            <a:endParaRPr lang="da-DK" dirty="0"/>
          </a:p>
        </p:txBody>
      </p:sp>
      <p:sp>
        <p:nvSpPr>
          <p:cNvPr id="11" name="Date Placeholder 14">
            <a:extLst>
              <a:ext uri="{FF2B5EF4-FFF2-40B4-BE49-F238E27FC236}">
                <a16:creationId xmlns:a16="http://schemas.microsoft.com/office/drawing/2014/main" id="{7ACE2053-07AA-42FA-A789-E1430CAF7988}"/>
              </a:ext>
            </a:extLst>
          </p:cNvPr>
          <p:cNvSpPr txBox="1">
            <a:spLocks/>
          </p:cNvSpPr>
          <p:nvPr userDrawn="1"/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A13B18-F5ED-4611-8DBB-F05123AFBA22}" type="datetimeFigureOut">
              <a:rPr lang="da-DK" smtClean="0"/>
              <a:pPr/>
              <a:t>09-11-2021</a:t>
            </a:fld>
            <a:endParaRPr lang="da-DK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D490B9-04D5-4C98-9BAE-36CAE61DE34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DCBB1C-1FE3-42F2-ACED-70B0664062B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0968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indhold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C1A9A-6ADC-4F72-A312-ED1DBEF01B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028246"/>
            <a:ext cx="5366267" cy="1884283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tilføje overskrift</a:t>
            </a:r>
            <a:endParaRPr lang="da-DK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256969-981A-4869-9324-B595DF89D12E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56000" y="1028246"/>
            <a:ext cx="5216400" cy="482535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tilføje tekst, klik ikon for at tilføje graf/tabel</a:t>
            </a:r>
            <a:endParaRPr lang="da-DK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6" name="sdu.dk">
            <a:extLst>
              <a:ext uri="{FF2B5EF4-FFF2-40B4-BE49-F238E27FC236}">
                <a16:creationId xmlns:a16="http://schemas.microsoft.com/office/drawing/2014/main" id="{406E07B7-D9E4-488D-BA7B-56AC0D1DDD05}"/>
              </a:ext>
            </a:extLst>
          </p:cNvPr>
          <p:cNvSpPr/>
          <p:nvPr userDrawn="1"/>
        </p:nvSpPr>
        <p:spPr>
          <a:xfrm rot="5400000">
            <a:off x="11480800" y="721379"/>
            <a:ext cx="914400" cy="376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r>
              <a:rPr lang="da-DK" sz="1100" b="1" noProof="1">
                <a:solidFill>
                  <a:schemeClr val="tx1"/>
                </a:solidFill>
              </a:rPr>
              <a:t>sdu.dk</a:t>
            </a:r>
            <a:endParaRPr lang="da-DK"/>
          </a:p>
        </p:txBody>
      </p:sp>
      <p:sp>
        <p:nvSpPr>
          <p:cNvPr id="17" name="#sdudk">
            <a:extLst>
              <a:ext uri="{FF2B5EF4-FFF2-40B4-BE49-F238E27FC236}">
                <a16:creationId xmlns:a16="http://schemas.microsoft.com/office/drawing/2014/main" id="{CD1A1828-0ED2-4AFE-8C5E-683996CBAF9D}"/>
              </a:ext>
            </a:extLst>
          </p:cNvPr>
          <p:cNvSpPr/>
          <p:nvPr userDrawn="1"/>
        </p:nvSpPr>
        <p:spPr>
          <a:xfrm rot="5400000">
            <a:off x="11482792" y="2027544"/>
            <a:ext cx="914400" cy="376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r>
              <a:rPr lang="da-DK" sz="1100" b="1" noProof="1">
                <a:solidFill>
                  <a:schemeClr val="tx1"/>
                </a:solidFill>
              </a:rPr>
              <a:t>#sdudk</a:t>
            </a:r>
            <a:endParaRPr lang="da-DK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D6B1FAA-D7ED-4C71-8DC4-E5439F01BCEB}"/>
              </a:ext>
            </a:extLst>
          </p:cNvPr>
          <p:cNvCxnSpPr>
            <a:cxnSpLocks/>
          </p:cNvCxnSpPr>
          <p:nvPr userDrawn="1"/>
        </p:nvCxnSpPr>
        <p:spPr>
          <a:xfrm>
            <a:off x="410400" y="715665"/>
            <a:ext cx="69921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Logo black">
            <a:extLst>
              <a:ext uri="{FF2B5EF4-FFF2-40B4-BE49-F238E27FC236}">
                <a16:creationId xmlns:a16="http://schemas.microsoft.com/office/drawing/2014/main" id="{CAAF367F-3818-457C-9EE1-320E9050AE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46" y="6294893"/>
            <a:ext cx="784800" cy="21184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F779A9-E4FE-4412-9D9E-BF5BF84D02A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F1A13B18-F5ED-4611-8DBB-F05123AFBA22}" type="datetimeFigureOut">
              <a:rPr lang="da-DK" smtClean="0"/>
              <a:pPr/>
              <a:t>09-11-2021</a:t>
            </a:fld>
            <a:endParaRPr lang="da-D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6ECF2D-BB4C-4004-9F8E-08239A46461C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5949DE-6D77-480D-A4A9-E2E53BE1CE8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5150F5-CFA6-40F1-B2B7-79337C2232BB}"/>
              </a:ext>
            </a:extLst>
          </p:cNvPr>
          <p:cNvSpPr txBox="1"/>
          <p:nvPr userDrawn="1"/>
        </p:nvSpPr>
        <p:spPr>
          <a:xfrm>
            <a:off x="0" y="-349741"/>
            <a:ext cx="11457183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50" b="1" noProof="1"/>
              <a:t>Skift baggrundsfarve. </a:t>
            </a:r>
            <a:r>
              <a:rPr lang="da-DK" sz="1050" noProof="1"/>
              <a:t>Højreklik på slidet og vælg </a:t>
            </a:r>
            <a:r>
              <a:rPr lang="da-DK" sz="1050" b="1" noProof="1"/>
              <a:t>Formatér baggrund</a:t>
            </a:r>
            <a:r>
              <a:rPr lang="da-DK" sz="1050" noProof="1"/>
              <a:t>. Klik på </a:t>
            </a:r>
            <a:r>
              <a:rPr lang="da-DK" sz="1050" b="1" noProof="1"/>
              <a:t>Fyld farve </a:t>
            </a:r>
            <a:r>
              <a:rPr lang="da-DK" sz="1050" noProof="1"/>
              <a:t>i Formater baggrund vinduet og vælg farve fra øverste række i SDU’s farve palette eller fra den brugerdefinerede farvepalette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17717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dhold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92202" y="1006605"/>
            <a:ext cx="4680000" cy="1938338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tilføje overskrift</a:t>
            </a:r>
            <a:endParaRPr lang="da-D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B99C08-64C3-4ADA-9CD2-FBE2ED8551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92202" y="3387600"/>
            <a:ext cx="4680000" cy="246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tilføje tekst</a:t>
            </a:r>
            <a:endParaRPr lang="da-DK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9" name="text" descr="{&quot;templafy&quot;:{&quot;id&quot;:&quot;c1f286a9-cc02-4c92-9f62-ea460d509b35&quot;}}" title="UserProfile.Institut.InstituteDCU_{{DocumentLanguage}}">
            <a:extLst>
              <a:ext uri="{FF2B5EF4-FFF2-40B4-BE49-F238E27FC236}">
                <a16:creationId xmlns:a16="http://schemas.microsoft.com/office/drawing/2014/main" id="{610DD8E7-635C-4517-8E21-65C3CB025FFE}"/>
              </a:ext>
            </a:extLst>
          </p:cNvPr>
          <p:cNvSpPr txBox="1">
            <a:spLocks/>
          </p:cNvSpPr>
          <p:nvPr userDrawn="1"/>
        </p:nvSpPr>
        <p:spPr>
          <a:xfrm>
            <a:off x="403346" y="495019"/>
            <a:ext cx="5684837" cy="284778"/>
          </a:xfrm>
          <a:prstGeom prst="rect">
            <a:avLst/>
          </a:prstGeom>
          <a:noFill/>
        </p:spPr>
        <p:txBody>
          <a:bodyPr wrap="square" lIns="10800" tIns="0" rIns="0" bIns="90000" anchor="b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SDU IT</a:t>
            </a:r>
          </a:p>
        </p:txBody>
      </p:sp>
      <p:sp>
        <p:nvSpPr>
          <p:cNvPr id="20" name="sdu.dk">
            <a:extLst>
              <a:ext uri="{FF2B5EF4-FFF2-40B4-BE49-F238E27FC236}">
                <a16:creationId xmlns:a16="http://schemas.microsoft.com/office/drawing/2014/main" id="{4B84D86E-3D20-4505-8DAD-8EB1F3E63B0A}"/>
              </a:ext>
            </a:extLst>
          </p:cNvPr>
          <p:cNvSpPr/>
          <p:nvPr userDrawn="1"/>
        </p:nvSpPr>
        <p:spPr>
          <a:xfrm rot="5400000">
            <a:off x="11480800" y="721379"/>
            <a:ext cx="914400" cy="376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r>
              <a:rPr lang="da-DK" sz="1100" b="1" noProof="1">
                <a:solidFill>
                  <a:schemeClr val="tx1"/>
                </a:solidFill>
              </a:rPr>
              <a:t>sdu.dk</a:t>
            </a:r>
            <a:endParaRPr lang="da-DK"/>
          </a:p>
        </p:txBody>
      </p:sp>
      <p:sp>
        <p:nvSpPr>
          <p:cNvPr id="21" name="#sdudk">
            <a:extLst>
              <a:ext uri="{FF2B5EF4-FFF2-40B4-BE49-F238E27FC236}">
                <a16:creationId xmlns:a16="http://schemas.microsoft.com/office/drawing/2014/main" id="{B58A6A9A-5E98-43AC-8CA5-F6C4B0573364}"/>
              </a:ext>
            </a:extLst>
          </p:cNvPr>
          <p:cNvSpPr/>
          <p:nvPr userDrawn="1"/>
        </p:nvSpPr>
        <p:spPr>
          <a:xfrm rot="5400000">
            <a:off x="11482792" y="2027544"/>
            <a:ext cx="914400" cy="376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r>
              <a:rPr lang="da-DK" sz="1100" b="1" noProof="1">
                <a:solidFill>
                  <a:schemeClr val="tx1"/>
                </a:solidFill>
              </a:rPr>
              <a:t>#sdudk</a:t>
            </a:r>
            <a:endParaRPr lang="da-DK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CEA2A3A-0B73-49AA-824B-85FAE9B16B10}"/>
              </a:ext>
            </a:extLst>
          </p:cNvPr>
          <p:cNvCxnSpPr>
            <a:cxnSpLocks/>
          </p:cNvCxnSpPr>
          <p:nvPr userDrawn="1"/>
        </p:nvCxnSpPr>
        <p:spPr>
          <a:xfrm>
            <a:off x="410400" y="715665"/>
            <a:ext cx="69921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ate" descr="{&quot;templafy&quot;:{&quot;id&quot;:&quot;5df7adc8-73c8-4975-a5ac-5eeca21e6538&quot;}}" title="Form.Date">
            <a:extLst>
              <a:ext uri="{FF2B5EF4-FFF2-40B4-BE49-F238E27FC236}">
                <a16:creationId xmlns:a16="http://schemas.microsoft.com/office/drawing/2014/main" id="{6189AE65-D68D-4102-AA1D-2A3BCB6F21BF}"/>
              </a:ext>
            </a:extLst>
          </p:cNvPr>
          <p:cNvSpPr/>
          <p:nvPr userDrawn="1"/>
        </p:nvSpPr>
        <p:spPr>
          <a:xfrm>
            <a:off x="9156032" y="6349384"/>
            <a:ext cx="2624806" cy="1800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0" dirty="0">
                <a:solidFill>
                  <a:schemeClr val="tx1"/>
                </a:solidFill>
              </a:rPr>
              <a:t>november 2021</a:t>
            </a:r>
          </a:p>
          <a:p>
            <a:pPr algn="r"/>
            <a:r>
              <a:rPr lang="da-DK" sz="1200" b="0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16" name="Logo black">
            <a:extLst>
              <a:ext uri="{FF2B5EF4-FFF2-40B4-BE49-F238E27FC236}">
                <a16:creationId xmlns:a16="http://schemas.microsoft.com/office/drawing/2014/main" id="{B52757AD-346A-4AA0-A5D6-36F8B1FE48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46" y="6294893"/>
            <a:ext cx="784800" cy="211840"/>
          </a:xfrm>
          <a:prstGeom prst="rect">
            <a:avLst/>
          </a:prstGeom>
        </p:spPr>
      </p:pic>
      <p:sp>
        <p:nvSpPr>
          <p:cNvPr id="18" name="Date Placeholder 14">
            <a:extLst>
              <a:ext uri="{FF2B5EF4-FFF2-40B4-BE49-F238E27FC236}">
                <a16:creationId xmlns:a16="http://schemas.microsoft.com/office/drawing/2014/main" id="{A09FC7B4-885C-4F9D-BD71-AE2FBDB38698}"/>
              </a:ext>
            </a:extLst>
          </p:cNvPr>
          <p:cNvSpPr txBox="1">
            <a:spLocks/>
          </p:cNvSpPr>
          <p:nvPr userDrawn="1"/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A13B18-F5ED-4611-8DBB-F05123AFBA22}" type="datetimeFigureOut">
              <a:rPr lang="da-DK" smtClean="0"/>
              <a:pPr/>
              <a:t>09-11-2021</a:t>
            </a:fld>
            <a:endParaRPr lang="da-DK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8FEE58-0FE9-4218-904C-188D46CD214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22432" y="1000443"/>
            <a:ext cx="5077365" cy="485315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tilføje tekst, klik ikon for at tilføje graf/tabel</a:t>
            </a:r>
            <a:endParaRPr lang="da-DK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3F302217-B569-449A-8422-B6650C9BB084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1A13B18-F5ED-4611-8DBB-F05123AFBA22}" type="datetimeFigureOut">
              <a:rPr lang="da-DK" smtClean="0"/>
              <a:pPr/>
              <a:t>09-11-2021</a:t>
            </a:fld>
            <a:endParaRPr lang="da-DK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DF36464C-AEF7-4BFD-9A97-813102BCA48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58D7263E-B2E5-4CB9-9AAF-C0006E4A040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BAA208-28D6-470D-B539-73F9AC20E86C}"/>
              </a:ext>
            </a:extLst>
          </p:cNvPr>
          <p:cNvSpPr txBox="1"/>
          <p:nvPr userDrawn="1"/>
        </p:nvSpPr>
        <p:spPr>
          <a:xfrm>
            <a:off x="0" y="-349741"/>
            <a:ext cx="11457183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50" b="1" noProof="1"/>
              <a:t>Skift baggrundsfarve. </a:t>
            </a:r>
            <a:r>
              <a:rPr lang="da-DK" sz="1050" noProof="1"/>
              <a:t>Højreklik på slidet og vælg </a:t>
            </a:r>
            <a:r>
              <a:rPr lang="da-DK" sz="1050" b="1" noProof="1"/>
              <a:t>Formatér baggrund</a:t>
            </a:r>
            <a:r>
              <a:rPr lang="da-DK" sz="1050" noProof="1"/>
              <a:t>. Klik på </a:t>
            </a:r>
            <a:r>
              <a:rPr lang="da-DK" sz="1050" b="1" noProof="1"/>
              <a:t>Fyld farve </a:t>
            </a:r>
            <a:r>
              <a:rPr lang="da-DK" sz="1050" noProof="1"/>
              <a:t>i Formater baggrund vinduet og vælg farve fra øverste række i SDU’s farve palette eller fra den brugerdefinerede farvepalette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6544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B9A67-E62D-400C-BC42-A3A96AAED2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1028247"/>
            <a:ext cx="2502000" cy="432000"/>
          </a:xfrm>
        </p:spPr>
        <p:txBody>
          <a:bodyPr/>
          <a:lstStyle>
            <a:lvl1pPr>
              <a:lnSpc>
                <a:spcPct val="110000"/>
              </a:lnSpc>
              <a:defRPr sz="1200"/>
            </a:lvl1pPr>
          </a:lstStyle>
          <a:p>
            <a:r>
              <a:rPr lang="da-DK" noProof="0" dirty="0"/>
              <a:t>Klik for at tilføje underoverskrift</a:t>
            </a:r>
            <a:endParaRPr lang="da-DK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E60E8CAC-51BD-4862-8B6E-BD3E315677C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11163" y="1475354"/>
            <a:ext cx="2502000" cy="4366646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a-DK" noProof="0" dirty="0"/>
              <a:t>Klik for at tilføje tekst</a:t>
            </a:r>
            <a:endParaRPr lang="da-DK"/>
          </a:p>
          <a:p>
            <a:pPr lvl="1"/>
            <a:r>
              <a:rPr lang="da-DK" noProof="0" dirty="0"/>
              <a:t>Second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2"/>
            <a:r>
              <a:rPr lang="da-DK" noProof="0" dirty="0"/>
              <a:t>Third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3"/>
            <a:r>
              <a:rPr lang="da-DK" noProof="0" dirty="0" err="1"/>
              <a:t>Fourth</a:t>
            </a:r>
            <a:r>
              <a:rPr lang="da-DK" noProof="0" dirty="0"/>
              <a:t>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4"/>
            <a:r>
              <a:rPr lang="da-DK" noProof="0" dirty="0"/>
              <a:t>Fifth </a:t>
            </a:r>
            <a:r>
              <a:rPr lang="da-DK" noProof="0" dirty="0" err="1"/>
              <a:t>level</a:t>
            </a:r>
            <a:endParaRPr lang="da-DK" noProof="0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25135A09-8F8A-4D87-8C43-B3A0A80BE2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73164" y="1028246"/>
            <a:ext cx="2502000" cy="432000"/>
          </a:xfrm>
        </p:spPr>
        <p:txBody>
          <a:bodyPr/>
          <a:lstStyle>
            <a:lvl1pPr marL="0" indent="0" algn="l">
              <a:buNone/>
              <a:defRPr sz="12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noProof="0" dirty="0"/>
              <a:t>Klik for at tilføje underoverskrift</a:t>
            </a:r>
            <a:endParaRPr lang="da-DK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462D92C6-668E-491E-B394-72897FAB308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273163" y="1475354"/>
            <a:ext cx="2502000" cy="4366646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a-DK" noProof="0" dirty="0"/>
              <a:t>Klik for at tilføje tekst</a:t>
            </a:r>
            <a:endParaRPr lang="da-DK"/>
          </a:p>
          <a:p>
            <a:pPr lvl="1"/>
            <a:r>
              <a:rPr lang="da-DK" noProof="0" dirty="0"/>
              <a:t>Second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2"/>
            <a:r>
              <a:rPr lang="da-DK" noProof="0" dirty="0"/>
              <a:t>Third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3"/>
            <a:r>
              <a:rPr lang="da-DK" noProof="0" dirty="0" err="1"/>
              <a:t>Fourth</a:t>
            </a:r>
            <a:r>
              <a:rPr lang="da-DK" noProof="0" dirty="0"/>
              <a:t>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4"/>
            <a:r>
              <a:rPr lang="da-DK" noProof="0" dirty="0"/>
              <a:t>Fifth </a:t>
            </a:r>
            <a:r>
              <a:rPr lang="da-DK" noProof="0" dirty="0" err="1"/>
              <a:t>level</a:t>
            </a:r>
            <a:endParaRPr lang="da-DK" noProof="0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0F1B1F1-CA40-4EA4-AB68-69DBBD61ED9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35163" y="1028246"/>
            <a:ext cx="2502000" cy="432000"/>
          </a:xfrm>
        </p:spPr>
        <p:txBody>
          <a:bodyPr/>
          <a:lstStyle>
            <a:lvl1pPr marL="0" indent="0">
              <a:buNone/>
              <a:defRPr sz="1200" b="1"/>
            </a:lvl1pPr>
            <a:lvl2pPr marL="252000" indent="0">
              <a:buNone/>
              <a:defRPr/>
            </a:lvl2pPr>
          </a:lstStyle>
          <a:p>
            <a:pPr lvl="0"/>
            <a:r>
              <a:rPr lang="da-DK" noProof="0" dirty="0"/>
              <a:t>Klik for at tilføje underoverskrift</a:t>
            </a:r>
            <a:endParaRPr lang="da-DK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3DBEE0FF-2C0E-499E-ACAF-B6F421AF13D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135163" y="1475354"/>
            <a:ext cx="2502000" cy="4366646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a-DK" noProof="0" dirty="0"/>
              <a:t>Klik for at tilføje tekst</a:t>
            </a:r>
            <a:endParaRPr lang="da-DK"/>
          </a:p>
          <a:p>
            <a:pPr lvl="1"/>
            <a:r>
              <a:rPr lang="da-DK" noProof="0" dirty="0"/>
              <a:t>Second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2"/>
            <a:r>
              <a:rPr lang="da-DK" noProof="0" dirty="0"/>
              <a:t>Third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3"/>
            <a:r>
              <a:rPr lang="da-DK" noProof="0" dirty="0" err="1"/>
              <a:t>Fourth</a:t>
            </a:r>
            <a:r>
              <a:rPr lang="da-DK" noProof="0" dirty="0"/>
              <a:t>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4"/>
            <a:r>
              <a:rPr lang="da-DK" noProof="0" dirty="0"/>
              <a:t>Fifth </a:t>
            </a:r>
            <a:r>
              <a:rPr lang="da-DK" noProof="0" dirty="0" err="1"/>
              <a:t>level</a:t>
            </a:r>
            <a:endParaRPr lang="da-DK" noProof="0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F091117C-5AED-4416-88BA-F1C88ACD7A2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97162" y="1028247"/>
            <a:ext cx="2502000" cy="432000"/>
          </a:xfrm>
        </p:spPr>
        <p:txBody>
          <a:bodyPr/>
          <a:lstStyle>
            <a:lvl1pPr marL="0" indent="0">
              <a:buNone/>
              <a:defRPr sz="1200" b="1"/>
            </a:lvl1pPr>
            <a:lvl2pPr marL="252000" indent="0">
              <a:buNone/>
              <a:defRPr/>
            </a:lvl2pPr>
          </a:lstStyle>
          <a:p>
            <a:pPr lvl="0"/>
            <a:r>
              <a:rPr lang="da-DK" noProof="0" dirty="0"/>
              <a:t>Klik for at tilføje underoverskrift</a:t>
            </a:r>
            <a:endParaRPr lang="da-DK"/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C66F31E1-769E-4E9A-9DCC-2C64321A89C1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997161" y="1475354"/>
            <a:ext cx="2501999" cy="4366646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a-DK" noProof="0" dirty="0"/>
              <a:t>Klik for at tilføje tekst</a:t>
            </a:r>
            <a:endParaRPr lang="da-DK"/>
          </a:p>
          <a:p>
            <a:pPr lvl="1"/>
            <a:r>
              <a:rPr lang="da-DK" noProof="0" dirty="0"/>
              <a:t>Second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2"/>
            <a:r>
              <a:rPr lang="da-DK" noProof="0" dirty="0"/>
              <a:t>Third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3"/>
            <a:r>
              <a:rPr lang="da-DK" noProof="0" dirty="0" err="1"/>
              <a:t>Fourth</a:t>
            </a:r>
            <a:r>
              <a:rPr lang="da-DK" noProof="0" dirty="0"/>
              <a:t>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4"/>
            <a:r>
              <a:rPr lang="da-DK" noProof="0" dirty="0"/>
              <a:t>Fifth </a:t>
            </a:r>
            <a:r>
              <a:rPr lang="da-DK" noProof="0" dirty="0" err="1"/>
              <a:t>level</a:t>
            </a:r>
            <a:endParaRPr lang="da-DK" noProof="0" dirty="0"/>
          </a:p>
        </p:txBody>
      </p:sp>
      <p:sp>
        <p:nvSpPr>
          <p:cNvPr id="28" name="Date Placeholder 14">
            <a:extLst>
              <a:ext uri="{FF2B5EF4-FFF2-40B4-BE49-F238E27FC236}">
                <a16:creationId xmlns:a16="http://schemas.microsoft.com/office/drawing/2014/main" id="{1DCD95D8-07B6-42C0-8767-A640B7CA8534}"/>
              </a:ext>
            </a:extLst>
          </p:cNvPr>
          <p:cNvSpPr txBox="1">
            <a:spLocks/>
          </p:cNvSpPr>
          <p:nvPr userDrawn="1"/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A13B18-F5ED-4611-8DBB-F05123AFBA22}" type="datetimeFigureOut">
              <a:rPr lang="da-DK" smtClean="0"/>
              <a:pPr/>
              <a:t>09-11-2021</a:t>
            </a:fld>
            <a:endParaRPr lang="da-DK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588C40-671D-463C-8463-D77B96C28D88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F1A13B18-F5ED-4611-8DBB-F05123AFBA22}" type="datetimeFigureOut">
              <a:rPr lang="da-DK" smtClean="0"/>
              <a:pPr/>
              <a:t>09-11-2021</a:t>
            </a:fld>
            <a:endParaRPr lang="da-D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46E2E0-2E23-491A-B165-353CDF3F79E2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B93800-6F51-413B-BA21-0A9967FF338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41953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lede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billede 3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9300" cy="6858000"/>
          </a:xfrm>
          <a:solidFill>
            <a:schemeClr val="bg1"/>
          </a:solidFill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Vælg pladsholderen og indsæt billede via Templafy/Skyfish eller ikon eller logo via Templafy/Billeder</a:t>
            </a:r>
            <a:endParaRPr lang="da-DK"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6692401" y="1076109"/>
            <a:ext cx="4680000" cy="1822734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tilføje overskrift, maksimalt 3 linjer</a:t>
            </a:r>
            <a:endParaRPr lang="da-DK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256969-981A-4869-9324-B595DF89D12E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692400" y="3387600"/>
            <a:ext cx="4680000" cy="246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tilføje tekst</a:t>
            </a:r>
            <a:endParaRPr lang="da-DK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4" name="text" descr="{&quot;templafy&quot;:{&quot;id&quot;:&quot;379d76da-9b5c-4874-bd8f-be556204beec&quot;}}" title="UserProfile.Institut.InstituteDCU_{{DocumentLanguage}}">
            <a:extLst>
              <a:ext uri="{FF2B5EF4-FFF2-40B4-BE49-F238E27FC236}">
                <a16:creationId xmlns:a16="http://schemas.microsoft.com/office/drawing/2014/main" id="{060969B2-E177-4704-95D4-119A98BB90C5}"/>
              </a:ext>
            </a:extLst>
          </p:cNvPr>
          <p:cNvSpPr txBox="1">
            <a:spLocks/>
          </p:cNvSpPr>
          <p:nvPr userDrawn="1"/>
        </p:nvSpPr>
        <p:spPr>
          <a:xfrm>
            <a:off x="6692400" y="249585"/>
            <a:ext cx="4680000" cy="478677"/>
          </a:xfrm>
          <a:prstGeom prst="rect">
            <a:avLst/>
          </a:prstGeom>
          <a:noFill/>
        </p:spPr>
        <p:txBody>
          <a:bodyPr wrap="square" lIns="10800" tIns="0" rIns="0" bIns="9000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SDU IT</a:t>
            </a:r>
          </a:p>
        </p:txBody>
      </p:sp>
      <p:sp>
        <p:nvSpPr>
          <p:cNvPr id="16" name="sdu.dk">
            <a:extLst>
              <a:ext uri="{FF2B5EF4-FFF2-40B4-BE49-F238E27FC236}">
                <a16:creationId xmlns:a16="http://schemas.microsoft.com/office/drawing/2014/main" id="{406E07B7-D9E4-488D-BA7B-56AC0D1DDD05}"/>
              </a:ext>
            </a:extLst>
          </p:cNvPr>
          <p:cNvSpPr/>
          <p:nvPr userDrawn="1"/>
        </p:nvSpPr>
        <p:spPr>
          <a:xfrm rot="5400000">
            <a:off x="11480800" y="721379"/>
            <a:ext cx="914400" cy="376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r>
              <a:rPr lang="da-DK" sz="1100" b="1" noProof="1">
                <a:solidFill>
                  <a:schemeClr val="tx1"/>
                </a:solidFill>
              </a:rPr>
              <a:t>sdu.dk</a:t>
            </a:r>
            <a:endParaRPr lang="da-DK"/>
          </a:p>
        </p:txBody>
      </p:sp>
      <p:sp>
        <p:nvSpPr>
          <p:cNvPr id="17" name="#sdudk">
            <a:extLst>
              <a:ext uri="{FF2B5EF4-FFF2-40B4-BE49-F238E27FC236}">
                <a16:creationId xmlns:a16="http://schemas.microsoft.com/office/drawing/2014/main" id="{CD1A1828-0ED2-4AFE-8C5E-683996CBAF9D}"/>
              </a:ext>
            </a:extLst>
          </p:cNvPr>
          <p:cNvSpPr/>
          <p:nvPr userDrawn="1"/>
        </p:nvSpPr>
        <p:spPr>
          <a:xfrm rot="5400000">
            <a:off x="11482792" y="2027544"/>
            <a:ext cx="914400" cy="376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r>
              <a:rPr lang="da-DK" sz="1100" b="1" noProof="1">
                <a:solidFill>
                  <a:schemeClr val="tx1"/>
                </a:solidFill>
              </a:rPr>
              <a:t>#sdudk</a:t>
            </a:r>
            <a:endParaRPr lang="da-DK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68D6574-D545-4AC1-804C-76EBF3BEC544}"/>
              </a:ext>
            </a:extLst>
          </p:cNvPr>
          <p:cNvCxnSpPr>
            <a:cxnSpLocks/>
          </p:cNvCxnSpPr>
          <p:nvPr userDrawn="1"/>
        </p:nvCxnSpPr>
        <p:spPr>
          <a:xfrm>
            <a:off x="6691637" y="715665"/>
            <a:ext cx="69921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date" descr="{&quot;templafy&quot;:{&quot;id&quot;:&quot;0ce6b153-a52b-4155-bf8a-d37ffb8d9c2f&quot;}}" title="Form.Date">
            <a:extLst>
              <a:ext uri="{FF2B5EF4-FFF2-40B4-BE49-F238E27FC236}">
                <a16:creationId xmlns:a16="http://schemas.microsoft.com/office/drawing/2014/main" id="{38150A77-BE4E-404D-B314-A1C41C791C1B}"/>
              </a:ext>
            </a:extLst>
          </p:cNvPr>
          <p:cNvSpPr/>
          <p:nvPr userDrawn="1"/>
        </p:nvSpPr>
        <p:spPr>
          <a:xfrm>
            <a:off x="9156032" y="6349384"/>
            <a:ext cx="2624806" cy="1800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r"/>
            <a:r>
              <a:rPr lang="da-DK" sz="1200" b="0">
                <a:solidFill>
                  <a:schemeClr val="tx1"/>
                </a:solidFill>
              </a:rPr>
              <a:t>november </a:t>
            </a:r>
            <a:r>
              <a:rPr lang="da-DK" sz="1200" b="0" dirty="0">
                <a:solidFill>
                  <a:schemeClr val="tx1"/>
                </a:solidFill>
              </a:rPr>
              <a:t>2021</a:t>
            </a:r>
          </a:p>
        </p:txBody>
      </p:sp>
      <p:pic>
        <p:nvPicPr>
          <p:cNvPr id="20" name="Logo black">
            <a:extLst>
              <a:ext uri="{FF2B5EF4-FFF2-40B4-BE49-F238E27FC236}">
                <a16:creationId xmlns:a16="http://schemas.microsoft.com/office/drawing/2014/main" id="{1421C492-A651-4EE4-BB8B-C6886E7B5C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400" y="6294893"/>
            <a:ext cx="784800" cy="211840"/>
          </a:xfrm>
          <a:prstGeom prst="rect">
            <a:avLst/>
          </a:prstGeom>
        </p:spPr>
      </p:pic>
      <p:sp>
        <p:nvSpPr>
          <p:cNvPr id="30" name="Date Placeholder 14">
            <a:extLst>
              <a:ext uri="{FF2B5EF4-FFF2-40B4-BE49-F238E27FC236}">
                <a16:creationId xmlns:a16="http://schemas.microsoft.com/office/drawing/2014/main" id="{2C4B35A0-F8F7-420F-9E06-CC0AAAA0B84F}"/>
              </a:ext>
            </a:extLst>
          </p:cNvPr>
          <p:cNvSpPr txBox="1">
            <a:spLocks/>
          </p:cNvSpPr>
          <p:nvPr userDrawn="1"/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A13B18-F5ED-4611-8DBB-F05123AFBA22}" type="datetimeFigureOut">
              <a:rPr lang="da-DK" smtClean="0"/>
              <a:pPr/>
              <a:t>09-11-2021</a:t>
            </a:fld>
            <a:endParaRPr lang="da-DK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C94981C-CC58-4018-9B19-5053EFA6B6A9}"/>
              </a:ext>
            </a:extLst>
          </p:cNvPr>
          <p:cNvSpPr txBox="1"/>
          <p:nvPr userDrawn="1"/>
        </p:nvSpPr>
        <p:spPr>
          <a:xfrm>
            <a:off x="0" y="-349741"/>
            <a:ext cx="11457183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50" b="1" noProof="1"/>
              <a:t>Skift baggrundsfarve. </a:t>
            </a:r>
            <a:r>
              <a:rPr lang="da-DK" sz="1050" noProof="1"/>
              <a:t>Højreklik på slidet og vælg </a:t>
            </a:r>
            <a:r>
              <a:rPr lang="da-DK" sz="1050" b="1" noProof="1"/>
              <a:t>Formatér baggrund</a:t>
            </a:r>
            <a:r>
              <a:rPr lang="da-DK" sz="1050" noProof="1"/>
              <a:t>. Klik på </a:t>
            </a:r>
            <a:r>
              <a:rPr lang="da-DK" sz="1050" b="1" noProof="1"/>
              <a:t>Fyld farve </a:t>
            </a:r>
            <a:r>
              <a:rPr lang="da-DK" sz="1050" noProof="1"/>
              <a:t>i Formater baggrund vinduet og vælg farve fra øverste række i SDU’s farve palette eller fra den brugerdefinerede farvepalette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072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0400" y="1028247"/>
            <a:ext cx="11379347" cy="16026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0400" y="3369040"/>
            <a:ext cx="11371905" cy="24729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/>
              <a:t>Første niveau, bullet 16 </a:t>
            </a:r>
            <a:r>
              <a:rPr lang="da-DK" dirty="0" err="1"/>
              <a:t>pkt</a:t>
            </a:r>
            <a:endParaRPr lang="da-DK" dirty="0"/>
          </a:p>
          <a:p>
            <a:pPr lvl="1"/>
            <a:r>
              <a:rPr lang="da-DK" dirty="0"/>
              <a:t>Andet niveau, bullet 14 </a:t>
            </a:r>
            <a:r>
              <a:rPr lang="da-DK" dirty="0" err="1"/>
              <a:t>pkt</a:t>
            </a:r>
            <a:endParaRPr lang="da-DK" dirty="0"/>
          </a:p>
          <a:p>
            <a:pPr lvl="2"/>
            <a:r>
              <a:rPr lang="da-DK" dirty="0"/>
              <a:t>Tredje niveau, bullet 12 </a:t>
            </a:r>
            <a:r>
              <a:rPr lang="da-DK" dirty="0" err="1"/>
              <a:t>pkt</a:t>
            </a:r>
            <a:endParaRPr lang="da-DK" dirty="0"/>
          </a:p>
          <a:p>
            <a:pPr lvl="3"/>
            <a:r>
              <a:rPr lang="da-DK" dirty="0"/>
              <a:t>Fjerde niveau, Header bold 16 </a:t>
            </a:r>
            <a:r>
              <a:rPr lang="da-DK" dirty="0" err="1"/>
              <a:t>pkt</a:t>
            </a:r>
            <a:endParaRPr lang="da-DK" dirty="0"/>
          </a:p>
          <a:p>
            <a:pPr lvl="4"/>
            <a:r>
              <a:rPr lang="da-DK" dirty="0"/>
              <a:t>Femte niveau, Body </a:t>
            </a:r>
            <a:r>
              <a:rPr lang="da-DK" dirty="0" err="1"/>
              <a:t>regular</a:t>
            </a:r>
            <a:r>
              <a:rPr lang="da-DK" dirty="0"/>
              <a:t> 16 </a:t>
            </a:r>
            <a:r>
              <a:rPr lang="da-DK" dirty="0" err="1"/>
              <a:t>pkt</a:t>
            </a:r>
            <a:endParaRPr lang="da-DK" dirty="0"/>
          </a:p>
          <a:p>
            <a:pPr lvl="5"/>
            <a:r>
              <a:rPr lang="da-DK" dirty="0"/>
              <a:t>Sjette niveau, bullet 12 </a:t>
            </a:r>
            <a:r>
              <a:rPr lang="da-DK" dirty="0" err="1"/>
              <a:t>pkt</a:t>
            </a:r>
            <a:endParaRPr lang="da-DK" dirty="0"/>
          </a:p>
          <a:p>
            <a:pPr lvl="6"/>
            <a:r>
              <a:rPr lang="da-DK" dirty="0"/>
              <a:t>Syvende niveau, bullet 12 </a:t>
            </a:r>
            <a:r>
              <a:rPr lang="da-DK" dirty="0" err="1"/>
              <a:t>pkt</a:t>
            </a:r>
            <a:r>
              <a:rPr lang="da-DK" dirty="0"/>
              <a:t> (indryk 1 gang)</a:t>
            </a:r>
          </a:p>
          <a:p>
            <a:pPr lvl="7"/>
            <a:r>
              <a:rPr lang="da-DK" dirty="0"/>
              <a:t>Ottende niveau, Header bold, 12 </a:t>
            </a:r>
            <a:r>
              <a:rPr lang="da-DK" dirty="0" err="1"/>
              <a:t>pkt</a:t>
            </a:r>
            <a:endParaRPr lang="da-DK" dirty="0"/>
          </a:p>
          <a:p>
            <a:pPr lvl="8"/>
            <a:r>
              <a:rPr lang="da-DK" dirty="0"/>
              <a:t>Niende niveau, Body </a:t>
            </a:r>
            <a:r>
              <a:rPr lang="da-DK" dirty="0" err="1"/>
              <a:t>regular</a:t>
            </a:r>
            <a:r>
              <a:rPr lang="da-DK" dirty="0"/>
              <a:t>, 12 </a:t>
            </a:r>
            <a:r>
              <a:rPr lang="da-DK" dirty="0" err="1"/>
              <a:t>pkt</a:t>
            </a:r>
            <a:endParaRPr lang="da-DK" dirty="0"/>
          </a:p>
        </p:txBody>
      </p:sp>
      <p:sp>
        <p:nvSpPr>
          <p:cNvPr id="5" name="OFF_institute"/>
          <p:cNvSpPr>
            <a:spLocks noGrp="1"/>
          </p:cNvSpPr>
          <p:nvPr>
            <p:ph type="ftr" sz="quarter" idx="3"/>
          </p:nvPr>
        </p:nvSpPr>
        <p:spPr>
          <a:xfrm>
            <a:off x="6915600" y="6376129"/>
            <a:ext cx="2240432" cy="18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000" b="0" cap="none" baseline="0"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C3F3D4-B958-489D-8401-2859D15536DE}"/>
              </a:ext>
            </a:extLst>
          </p:cNvPr>
          <p:cNvSpPr/>
          <p:nvPr userDrawn="1"/>
        </p:nvSpPr>
        <p:spPr>
          <a:xfrm rot="5400000">
            <a:off x="11480800" y="721379"/>
            <a:ext cx="914400" cy="376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r>
              <a:rPr lang="da-DK" sz="1100" b="1" noProof="1">
                <a:solidFill>
                  <a:schemeClr val="tx1"/>
                </a:solidFill>
              </a:rPr>
              <a:t>sdu.dk</a:t>
            </a:r>
            <a:endParaRPr lang="da-DK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AD2A31-35D3-4D5D-AA2D-C72C49CA7FB0}"/>
              </a:ext>
            </a:extLst>
          </p:cNvPr>
          <p:cNvSpPr/>
          <p:nvPr userDrawn="1"/>
        </p:nvSpPr>
        <p:spPr>
          <a:xfrm rot="5400000">
            <a:off x="11482792" y="2027544"/>
            <a:ext cx="914400" cy="376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r>
              <a:rPr lang="da-DK" sz="1100" b="1" noProof="1">
                <a:solidFill>
                  <a:schemeClr val="tx1"/>
                </a:solidFill>
              </a:rPr>
              <a:t>#sdudk</a:t>
            </a:r>
            <a:endParaRPr lang="da-DK"/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A56ADEC3-98E1-4CEA-9AF5-46F4CDD2FA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">
                <a:noFill/>
              </a:defRPr>
            </a:lvl1pPr>
          </a:lstStyle>
          <a:p>
            <a:fld id="{F1A13B18-F5ED-4611-8DBB-F05123AFBA22}" type="datetimeFigureOut">
              <a:rPr lang="da-DK" smtClean="0"/>
              <a:pPr/>
              <a:t>09-11-2021</a:t>
            </a:fld>
            <a:endParaRPr lang="da-DK" dirty="0"/>
          </a:p>
        </p:txBody>
      </p:sp>
      <p:pic>
        <p:nvPicPr>
          <p:cNvPr id="25" name="Logo black">
            <a:extLst>
              <a:ext uri="{FF2B5EF4-FFF2-40B4-BE49-F238E27FC236}">
                <a16:creationId xmlns:a16="http://schemas.microsoft.com/office/drawing/2014/main" id="{860AC4C2-E6D6-4DCE-950A-C298C0AE9B8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46" y="6294893"/>
            <a:ext cx="784800" cy="21184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6C4C210-3CAD-4E96-8F10-9CD4863FC9B7}"/>
              </a:ext>
            </a:extLst>
          </p:cNvPr>
          <p:cNvCxnSpPr>
            <a:cxnSpLocks/>
          </p:cNvCxnSpPr>
          <p:nvPr userDrawn="1"/>
        </p:nvCxnSpPr>
        <p:spPr>
          <a:xfrm>
            <a:off x="410400" y="715665"/>
            <a:ext cx="69921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date" descr="{&quot;templafy&quot;:{&quot;id&quot;:&quot;b5165b78-9c4a-4232-afbc-6b7d076a0fe2&quot;}}" title="Form.Date">
            <a:extLst>
              <a:ext uri="{FF2B5EF4-FFF2-40B4-BE49-F238E27FC236}">
                <a16:creationId xmlns:a16="http://schemas.microsoft.com/office/drawing/2014/main" id="{8A346F21-C2D9-45A4-B26D-7DDC2CEB9FB7}"/>
              </a:ext>
            </a:extLst>
          </p:cNvPr>
          <p:cNvSpPr/>
          <p:nvPr userDrawn="1"/>
        </p:nvSpPr>
        <p:spPr>
          <a:xfrm>
            <a:off x="9156032" y="6349384"/>
            <a:ext cx="2624806" cy="1800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r"/>
            <a:r>
              <a:rPr lang="da-DK" sz="1200" b="0" dirty="0">
                <a:solidFill>
                  <a:schemeClr val="tx1"/>
                </a:solidFill>
              </a:rPr>
              <a:t>november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>
              <a:defRPr sz="100">
                <a:noFill/>
              </a:defRPr>
            </a:lvl1pPr>
          </a:lstStyle>
          <a:p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8" name="Date Placeholder 14">
            <a:extLst>
              <a:ext uri="{FF2B5EF4-FFF2-40B4-BE49-F238E27FC236}">
                <a16:creationId xmlns:a16="http://schemas.microsoft.com/office/drawing/2014/main" id="{7DF98717-AAEA-4E2B-96B8-AAAFF896C0EA}"/>
              </a:ext>
            </a:extLst>
          </p:cNvPr>
          <p:cNvSpPr txBox="1">
            <a:spLocks/>
          </p:cNvSpPr>
          <p:nvPr userDrawn="1"/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A13B18-F5ED-4611-8DBB-F05123AFBA22}" type="datetimeFigureOut">
              <a:rPr lang="da-DK" smtClean="0"/>
              <a:pPr/>
              <a:t>09-11-2021</a:t>
            </a:fld>
            <a:endParaRPr lang="da-DK" dirty="0"/>
          </a:p>
        </p:txBody>
      </p:sp>
      <p:sp>
        <p:nvSpPr>
          <p:cNvPr id="13" name="text" descr="{&quot;templafy&quot;:{&quot;id&quot;:&quot;120ff052-ebd0-433a-93b6-e9dcc63bd274&quot;}}" title="UserProfile.Institut.InstituteDCU_{{DocumentLanguage}}">
            <a:extLst>
              <a:ext uri="{FF2B5EF4-FFF2-40B4-BE49-F238E27FC236}">
                <a16:creationId xmlns:a16="http://schemas.microsoft.com/office/drawing/2014/main" id="{125E96D5-3BB9-422E-861E-C7C7A150AD68}"/>
              </a:ext>
            </a:extLst>
          </p:cNvPr>
          <p:cNvSpPr txBox="1">
            <a:spLocks/>
          </p:cNvSpPr>
          <p:nvPr userDrawn="1"/>
        </p:nvSpPr>
        <p:spPr>
          <a:xfrm>
            <a:off x="411163" y="450893"/>
            <a:ext cx="5684837" cy="284778"/>
          </a:xfrm>
          <a:prstGeom prst="rect">
            <a:avLst/>
          </a:prstGeom>
          <a:noFill/>
        </p:spPr>
        <p:txBody>
          <a:bodyPr wrap="square" lIns="10800" tIns="0" rIns="0" bIns="90000" anchor="b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SDU IT</a:t>
            </a:r>
          </a:p>
        </p:txBody>
      </p:sp>
    </p:spTree>
    <p:extLst>
      <p:ext uri="{BB962C8B-B14F-4D97-AF65-F5344CB8AC3E}">
        <p14:creationId xmlns:p14="http://schemas.microsoft.com/office/powerpoint/2010/main" val="214352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1" r:id="rId2"/>
    <p:sldLayoutId id="2147483680" r:id="rId3"/>
    <p:sldLayoutId id="2147483688" r:id="rId4"/>
    <p:sldLayoutId id="2147483690" r:id="rId5"/>
    <p:sldLayoutId id="2147483686" r:id="rId6"/>
    <p:sldLayoutId id="2147483682" r:id="rId7"/>
    <p:sldLayoutId id="2147483689" r:id="rId8"/>
    <p:sldLayoutId id="2147483676" r:id="rId9"/>
    <p:sldLayoutId id="2147483654" r:id="rId10"/>
    <p:sldLayoutId id="2147483685" r:id="rId11"/>
    <p:sldLayoutId id="2147483691" r:id="rId12"/>
    <p:sldLayoutId id="2147483662" r:id="rId13"/>
  </p:sldLayoutIdLst>
  <p:hf hdr="0"/>
  <p:txStyles>
    <p:titleStyle>
      <a:lvl1pPr algn="l" defTabSz="914400" rtl="0" eaLnBrk="1" latinLnBrk="0" hangingPunct="1">
        <a:lnSpc>
          <a:spcPct val="97000"/>
        </a:lnSpc>
        <a:spcBef>
          <a:spcPct val="0"/>
        </a:spcBef>
        <a:buNone/>
        <a:tabLst>
          <a:tab pos="1438275" algn="l"/>
        </a:tabLst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00" indent="-252000" algn="l" defTabSz="914400" rtl="0" eaLnBrk="1" latinLnBrk="0" hangingPunct="1">
        <a:lnSpc>
          <a:spcPct val="110000"/>
        </a:lnSpc>
        <a:spcBef>
          <a:spcPts val="0"/>
        </a:spcBef>
        <a:buFont typeface="Wingdings" panose="05000000000000000000" pitchFamily="2" charset="2"/>
        <a:buChar char="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04000" indent="-252000" algn="l" defTabSz="914400" rtl="0" eaLnBrk="1" latinLnBrk="0" hangingPunct="1">
        <a:lnSpc>
          <a:spcPct val="110000"/>
        </a:lnSpc>
        <a:spcBef>
          <a:spcPts val="0"/>
        </a:spcBef>
        <a:buFont typeface="Wingdings" panose="05000000000000000000" pitchFamily="2" charset="2"/>
        <a:buChar char="à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56000" indent="-252000" algn="l" defTabSz="914400" rtl="0" eaLnBrk="1" latinLnBrk="0" hangingPunct="1">
        <a:lnSpc>
          <a:spcPct val="110000"/>
        </a:lnSpc>
        <a:spcBef>
          <a:spcPts val="0"/>
        </a:spcBef>
        <a:buFont typeface="Wingdings" panose="05000000000000000000" pitchFamily="2" charset="2"/>
        <a:buChar char="à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​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​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2000" indent="-252000" algn="l" defTabSz="914400" rtl="0" eaLnBrk="1" latinLnBrk="0" hangingPunct="1">
        <a:lnSpc>
          <a:spcPct val="110000"/>
        </a:lnSpc>
        <a:spcBef>
          <a:spcPts val="0"/>
        </a:spcBef>
        <a:buFont typeface="Wingdings" panose="05000000000000000000" pitchFamily="2" charset="2"/>
        <a:buChar char="à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504000" indent="-252000" algn="l" defTabSz="914400" rtl="0" eaLnBrk="1" latinLnBrk="0" hangingPunct="1">
        <a:lnSpc>
          <a:spcPct val="110000"/>
        </a:lnSpc>
        <a:spcBef>
          <a:spcPts val="0"/>
        </a:spcBef>
        <a:buFont typeface="Wingdings" panose="05000000000000000000" pitchFamily="2" charset="2"/>
        <a:buChar char="à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​"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​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85" userDrawn="1">
          <p15:clr>
            <a:srgbClr val="F26B43"/>
          </p15:clr>
        </p15:guide>
        <p15:guide id="4" orient="horz" pos="1071" userDrawn="1">
          <p15:clr>
            <a:srgbClr val="F26B43"/>
          </p15:clr>
        </p15:guide>
        <p15:guide id="5" pos="259" userDrawn="1">
          <p15:clr>
            <a:srgbClr val="F26B43"/>
          </p15:clr>
        </p15:guide>
        <p15:guide id="6" pos="7421" userDrawn="1">
          <p15:clr>
            <a:srgbClr val="F26B43"/>
          </p15:clr>
        </p15:guide>
        <p15:guide id="7" orient="horz" pos="1253" userDrawn="1">
          <p15:clr>
            <a:srgbClr val="F26B43"/>
          </p15:clr>
        </p15:guide>
        <p15:guide id="8" orient="horz" pos="3680" userDrawn="1">
          <p15:clr>
            <a:srgbClr val="F26B43"/>
          </p15:clr>
        </p15:guide>
        <p15:guide id="9" orient="horz" pos="3916" userDrawn="1">
          <p15:clr>
            <a:srgbClr val="F26B43"/>
          </p15:clr>
        </p15:guide>
        <p15:guide id="10" orient="horz" pos="4094" userDrawn="1">
          <p15:clr>
            <a:srgbClr val="F26B43"/>
          </p15:clr>
        </p15:guide>
        <p15:guide id="11" pos="54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customXml" Target="../../customXml/item4.xml"/><Relationship Id="rId1" Type="http://schemas.openxmlformats.org/officeDocument/2006/relationships/customXml" Target="../../customXml/item3.xm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.mp4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97F894D-9FFA-4C7B-8630-45BFFAEF2F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da-DK" sz="7200" dirty="0"/>
            </a:br>
            <a:r>
              <a:rPr lang="da-DK" sz="4400" dirty="0"/>
              <a:t>Inspirationsindlæg om hybridmøder</a:t>
            </a:r>
            <a:br>
              <a:rPr lang="da-DK" sz="7200" dirty="0"/>
            </a:br>
            <a:br>
              <a:rPr lang="da-DK" sz="7200" dirty="0"/>
            </a:br>
            <a:r>
              <a:rPr lang="da-DK" sz="2400" dirty="0"/>
              <a:t>Claus Trap Christensen, IT-</a:t>
            </a:r>
            <a:r>
              <a:rPr lang="da-DK" sz="2400" dirty="0" err="1"/>
              <a:t>help</a:t>
            </a:r>
            <a:r>
              <a:rPr lang="da-DK" sz="2400" dirty="0"/>
              <a:t> i SDU IT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CF08C6-7869-42F2-829E-6683126F4D2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3C7CD7C-F7E2-4FF3-B441-BD5C13FCA230}" type="datetime1">
              <a:rPr lang="da-DK" smtClean="0"/>
              <a:t>09-11-2021</a:t>
            </a:fld>
            <a:endParaRPr lang="da-DK" dirty="0"/>
          </a:p>
        </p:txBody>
      </p:sp>
      <p:pic>
        <p:nvPicPr>
          <p:cNvPr id="5" name="Video 2">
            <a:hlinkClick r:id="" action="ppaction://media"/>
            <a:extLst>
              <a:ext uri="{FF2B5EF4-FFF2-40B4-BE49-F238E27FC236}">
                <a16:creationId xmlns:a16="http://schemas.microsoft.com/office/drawing/2014/main" id="{9A0EA4FB-4C42-4527-97D1-0B1ACC07B5D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75672" y="3530065"/>
            <a:ext cx="5916328" cy="3327935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12612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6B1C76-EF77-4D57-8314-46A1DBAFAD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6974" y="1037841"/>
            <a:ext cx="10952579" cy="812643"/>
          </a:xfrm>
        </p:spPr>
        <p:txBody>
          <a:bodyPr/>
          <a:lstStyle/>
          <a:p>
            <a:r>
              <a:rPr lang="da-DK" dirty="0"/>
              <a:t>Opsummering – Det gode hybridmøde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16102E6-086E-447E-B999-B043AA7E2E3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6974" y="1940482"/>
            <a:ext cx="11050302" cy="3901518"/>
          </a:xfrm>
        </p:spPr>
        <p:txBody>
          <a:bodyPr/>
          <a:lstStyle/>
          <a:p>
            <a:pPr marL="0" indent="0">
              <a:buNone/>
            </a:pPr>
            <a:r>
              <a:rPr lang="da-DK" sz="2000" b="1" i="1" dirty="0"/>
              <a:t>Et hybridmøde er en sammensmeltning af to mødeformer. Overvej altid som det første om mødet egner sig til at være et hybridmøde</a:t>
            </a:r>
          </a:p>
          <a:p>
            <a:pPr marL="0" indent="0">
              <a:buNone/>
            </a:pPr>
            <a:endParaRPr lang="da-DK" sz="2000" dirty="0"/>
          </a:p>
          <a:p>
            <a:pPr marL="0" indent="0">
              <a:buNone/>
            </a:pPr>
            <a:r>
              <a:rPr lang="da-DK" sz="2000" dirty="0"/>
              <a:t>Lav evt. en aftale med hinanden som sætter rammer for det gode hybridmøde, f.eks.:</a:t>
            </a:r>
          </a:p>
          <a:p>
            <a:pPr marL="0" indent="0">
              <a:buNone/>
            </a:pPr>
            <a:endParaRPr lang="da-DK" sz="2000" dirty="0"/>
          </a:p>
          <a:p>
            <a:r>
              <a:rPr lang="da-DK" sz="2000" dirty="0"/>
              <a:t>Der er styr på teknikken</a:t>
            </a:r>
          </a:p>
          <a:p>
            <a:r>
              <a:rPr lang="da-DK" sz="2000" dirty="0"/>
              <a:t>Alle deltager i samme møde</a:t>
            </a:r>
          </a:p>
          <a:p>
            <a:r>
              <a:rPr lang="da-DK" sz="2000" dirty="0"/>
              <a:t>Man har billede på</a:t>
            </a:r>
          </a:p>
          <a:p>
            <a:r>
              <a:rPr lang="da-DK" sz="2000" dirty="0"/>
              <a:t>Luk præsentation / skærmdeling når det ikke er nødvendigt.</a:t>
            </a:r>
          </a:p>
          <a:p>
            <a:r>
              <a:rPr lang="da-DK" sz="2000" dirty="0"/>
              <a:t>Kun én ad gangen taler – principielt kan alle være ”</a:t>
            </a:r>
            <a:r>
              <a:rPr lang="da-DK" sz="2000" dirty="0" err="1"/>
              <a:t>unmuted</a:t>
            </a:r>
            <a:r>
              <a:rPr lang="da-DK" sz="2000" dirty="0"/>
              <a:t>”</a:t>
            </a:r>
          </a:p>
          <a:p>
            <a:r>
              <a:rPr lang="da-DK" sz="2000" dirty="0"/>
              <a:t>Hav fokus på deltagelse i mødet. Vil/skal du lave noget andet, så lad være med at deltage</a:t>
            </a:r>
          </a:p>
          <a:p>
            <a:pPr marL="0" indent="0">
              <a:buNone/>
            </a:pP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3378165-D0AE-4972-A8CA-9C5B340FF92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2ABF128-31F3-406C-AF10-C308FCC8DC83}" type="datetime1">
              <a:rPr lang="da-DK" smtClean="0"/>
              <a:t>09-11-2021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19BE275-386E-4CC0-ABAC-C131BE49A6B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0331C8D-3440-435E-8B48-9A820CF2ABB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5D37B1E-C366-494F-A587-962AD9AABC83}" type="slidenum">
              <a:rPr lang="da-DK" smtClean="0"/>
              <a:pPr/>
              <a:t>10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6887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A10EC1-7BAC-46FC-817A-B048F5B632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7828474F-C1BE-4A1E-9E56-3BB7B1FBD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56877-DE7B-4C7C-9E19-B0B76B91611F}" type="datetime1">
              <a:rPr lang="da-DK" smtClean="0"/>
              <a:t>09-11-2021</a:t>
            </a:fld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3BA46FDC-1C70-48C7-AEE5-9AF96BAD4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ABB35C60-CB85-47FC-BEFC-D5C78D344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da-DK" smtClean="0"/>
              <a:pPr/>
              <a:t>11</a:t>
            </a:fld>
            <a:endParaRPr lang="da-DK" dirty="0"/>
          </a:p>
        </p:txBody>
      </p:sp>
      <p:pic>
        <p:nvPicPr>
          <p:cNvPr id="8" name="Video 6" title="Neon Pink Question Mark">
            <a:hlinkClick r:id="" action="ppaction://media"/>
            <a:extLst>
              <a:ext uri="{FF2B5EF4-FFF2-40B4-BE49-F238E27FC236}">
                <a16:creationId xmlns:a16="http://schemas.microsoft.com/office/drawing/2014/main" id="{D156D062-6983-4273-9134-19A42A1217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90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436EC0BB-A7C5-4730-9738-EF53ADFBD4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17078"/>
          <a:stretch/>
        </p:blipFill>
        <p:spPr>
          <a:xfrm>
            <a:off x="20" y="10"/>
            <a:ext cx="6099280" cy="6857990"/>
          </a:xfrm>
          <a:prstGeom prst="rect">
            <a:avLst/>
          </a:prstGeo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31E82DA-8562-4E71-B924-29A94B2ED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2401" y="1076109"/>
            <a:ext cx="4680000" cy="1822734"/>
          </a:xfrm>
        </p:spPr>
        <p:txBody>
          <a:bodyPr anchor="t">
            <a:normAutofit/>
          </a:bodyPr>
          <a:lstStyle/>
          <a:p>
            <a:r>
              <a:rPr lang="da-DK" dirty="0"/>
              <a:t>Hybridmøder er ikke noget nyt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5204834-391C-49B4-B056-D76DAFE387A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692400" y="3387600"/>
            <a:ext cx="4680000" cy="24660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a-DK" sz="2800" dirty="0"/>
              <a:t>”Telefon på </a:t>
            </a:r>
            <a:r>
              <a:rPr lang="da-DK" sz="2800" dirty="0" err="1"/>
              <a:t>bordet”-møder</a:t>
            </a:r>
            <a:endParaRPr lang="da-DK" sz="2800" dirty="0"/>
          </a:p>
          <a:p>
            <a:pPr>
              <a:spcAft>
                <a:spcPts val="600"/>
              </a:spcAft>
            </a:pPr>
            <a:r>
              <a:rPr lang="da-DK" sz="2800" dirty="0"/>
              <a:t>Skype-møder</a:t>
            </a:r>
          </a:p>
          <a:p>
            <a:pPr>
              <a:spcAft>
                <a:spcPts val="600"/>
              </a:spcAft>
            </a:pPr>
            <a:r>
              <a:rPr lang="da-DK" sz="2800" dirty="0"/>
              <a:t>Videomøder</a:t>
            </a:r>
          </a:p>
          <a:p>
            <a:pPr marL="0" indent="0">
              <a:spcAft>
                <a:spcPts val="600"/>
              </a:spcAft>
              <a:buNone/>
            </a:pP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1168AC4-4E14-451B-9165-E3DD0BD82325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912000"/>
            <a:ext cx="0" cy="0"/>
          </a:xfrm>
        </p:spPr>
        <p:txBody>
          <a:bodyPr/>
          <a:lstStyle/>
          <a:p>
            <a:pPr>
              <a:spcAft>
                <a:spcPts val="600"/>
              </a:spcAft>
            </a:pPr>
            <a:fld id="{49FB36D9-721F-4647-AAAE-FD256E36E629}" type="datetime1">
              <a:rPr lang="da-DK" smtClean="0"/>
              <a:pPr>
                <a:spcAft>
                  <a:spcPts val="600"/>
                </a:spcAft>
              </a:pPr>
              <a:t>09-11-2021</a:t>
            </a:fld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681110B-2F42-4E27-A63A-D1CEC8DAB06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912000"/>
            <a:ext cx="0" cy="0"/>
          </a:xfrm>
        </p:spPr>
        <p:txBody>
          <a:bodyPr/>
          <a:lstStyle/>
          <a:p>
            <a:pPr>
              <a:spcAft>
                <a:spcPts val="600"/>
              </a:spcAft>
            </a:pPr>
            <a:fld id="{45D37B1E-C366-494F-A587-962AD9AABC83}" type="slidenum">
              <a:rPr lang="da-DK" smtClean="0"/>
              <a:pPr>
                <a:spcAft>
                  <a:spcPts val="600"/>
                </a:spcAft>
              </a:pPr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53184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billede 4">
            <a:extLst>
              <a:ext uri="{FF2B5EF4-FFF2-40B4-BE49-F238E27FC236}">
                <a16:creationId xmlns:a16="http://schemas.microsoft.com/office/drawing/2014/main" id="{EFB21F47-38DE-49DD-A3F4-EDC31200118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t="3224" b="3224"/>
          <a:stretch/>
        </p:blipFill>
        <p:spPr>
          <a:xfrm>
            <a:off x="845742" y="2565432"/>
            <a:ext cx="3714818" cy="3632387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A92B42C0-6913-4897-B234-2DCAC7DBAC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Hybrid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61A43343-641F-4951-9F7A-3B2B51AA8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1993" y="3002787"/>
            <a:ext cx="4470630" cy="3632387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D43BEC2F-5D72-401D-A70A-142162931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5408" y="109615"/>
            <a:ext cx="4632731" cy="280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422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097BA14-B586-44BE-8CA5-B255DF1C92C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EA4FCE7-3292-4238-A4BE-B5E2895FBCD6}" type="datetime1">
              <a:rPr lang="da-DK" smtClean="0"/>
              <a:t>09-11-2021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CDDAB50-CD66-4103-8597-0E8DE62A8FE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753A4BF-1953-4118-9A41-DEDBCF4CD93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5D37B1E-C366-494F-A587-962AD9AABC83}" type="slidenum">
              <a:rPr lang="da-DK" smtClean="0"/>
              <a:pPr/>
              <a:t>4</a:t>
            </a:fld>
            <a:endParaRPr lang="da-DK" dirty="0"/>
          </a:p>
        </p:txBody>
      </p:sp>
      <p:sp>
        <p:nvSpPr>
          <p:cNvPr id="7" name="Rektangel: afrundede hjørner 6">
            <a:extLst>
              <a:ext uri="{FF2B5EF4-FFF2-40B4-BE49-F238E27FC236}">
                <a16:creationId xmlns:a16="http://schemas.microsoft.com/office/drawing/2014/main" id="{259F439C-96FC-4491-9267-97E2D088ABF1}"/>
              </a:ext>
            </a:extLst>
          </p:cNvPr>
          <p:cNvSpPr/>
          <p:nvPr/>
        </p:nvSpPr>
        <p:spPr>
          <a:xfrm>
            <a:off x="365761" y="1095884"/>
            <a:ext cx="2935852" cy="4973991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da-DK" sz="2400" b="1" dirty="0"/>
              <a:t>Fysisk møde</a:t>
            </a:r>
          </a:p>
          <a:p>
            <a:pPr algn="ctr"/>
            <a:endParaRPr lang="da-DK" sz="1600" dirty="0"/>
          </a:p>
          <a:p>
            <a:pPr algn="ctr"/>
            <a:r>
              <a:rPr lang="da-DK" sz="1600" i="1" dirty="0"/>
              <a:t>Fordele:</a:t>
            </a:r>
          </a:p>
          <a:p>
            <a:pPr algn="ctr"/>
            <a:r>
              <a:rPr lang="da-DK" sz="1600" dirty="0"/>
              <a:t>Det kendte – ingen teknologi</a:t>
            </a:r>
          </a:p>
          <a:p>
            <a:pPr algn="ctr"/>
            <a:r>
              <a:rPr lang="da-DK" sz="1600" dirty="0"/>
              <a:t>Stor fleksibilitet med mødeform</a:t>
            </a:r>
          </a:p>
          <a:p>
            <a:pPr algn="ctr"/>
            <a:r>
              <a:rPr lang="da-DK" sz="1600" dirty="0"/>
              <a:t>Mærke stemningen</a:t>
            </a:r>
          </a:p>
          <a:p>
            <a:pPr algn="ctr"/>
            <a:endParaRPr lang="da-DK" sz="1600" dirty="0"/>
          </a:p>
          <a:p>
            <a:pPr algn="ctr"/>
            <a:r>
              <a:rPr lang="da-DK" sz="1600" i="1" dirty="0"/>
              <a:t>Ulemper:</a:t>
            </a:r>
          </a:p>
          <a:p>
            <a:pPr algn="ctr"/>
            <a:r>
              <a:rPr lang="da-DK" sz="1600" dirty="0"/>
              <a:t>Svær planlægning</a:t>
            </a:r>
          </a:p>
          <a:p>
            <a:pPr algn="ctr"/>
            <a:r>
              <a:rPr lang="da-DK" sz="1600" dirty="0"/>
              <a:t>Tidsforbrugende</a:t>
            </a:r>
          </a:p>
          <a:p>
            <a:pPr algn="ctr"/>
            <a:r>
              <a:rPr lang="da-DK" sz="1600" dirty="0"/>
              <a:t>Alle kan tale i munden på hinanden</a:t>
            </a:r>
          </a:p>
          <a:p>
            <a:pPr algn="ctr"/>
            <a:r>
              <a:rPr lang="da-DK" sz="1600" dirty="0"/>
              <a:t>Transporttid</a:t>
            </a:r>
          </a:p>
          <a:p>
            <a:pPr algn="ctr"/>
            <a:endParaRPr lang="da-DK" sz="1600" dirty="0"/>
          </a:p>
          <a:p>
            <a:pPr algn="ctr"/>
            <a:endParaRPr lang="da-DK" sz="1600" dirty="0"/>
          </a:p>
          <a:p>
            <a:pPr algn="ctr"/>
            <a:endParaRPr lang="da-DK" sz="1600" dirty="0" err="1"/>
          </a:p>
        </p:txBody>
      </p:sp>
      <p:sp>
        <p:nvSpPr>
          <p:cNvPr id="8" name="Rektangel: afrundede hjørner 7">
            <a:extLst>
              <a:ext uri="{FF2B5EF4-FFF2-40B4-BE49-F238E27FC236}">
                <a16:creationId xmlns:a16="http://schemas.microsoft.com/office/drawing/2014/main" id="{15A4A825-F02E-485B-91D4-A08805B1DD27}"/>
              </a:ext>
            </a:extLst>
          </p:cNvPr>
          <p:cNvSpPr/>
          <p:nvPr/>
        </p:nvSpPr>
        <p:spPr>
          <a:xfrm>
            <a:off x="8690290" y="1184566"/>
            <a:ext cx="2859934" cy="497399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da-DK" sz="2400" b="1" dirty="0"/>
              <a:t>Online møde</a:t>
            </a:r>
          </a:p>
          <a:p>
            <a:pPr algn="ctr"/>
            <a:endParaRPr lang="da-DK" sz="1600" dirty="0"/>
          </a:p>
          <a:p>
            <a:pPr algn="ctr"/>
            <a:r>
              <a:rPr lang="da-DK" sz="1600" i="1" dirty="0"/>
              <a:t>Fordele:</a:t>
            </a:r>
          </a:p>
          <a:p>
            <a:pPr algn="ctr"/>
            <a:r>
              <a:rPr lang="da-DK" sz="1600" dirty="0"/>
              <a:t>Alle er lige</a:t>
            </a:r>
          </a:p>
          <a:p>
            <a:pPr algn="ctr"/>
            <a:r>
              <a:rPr lang="da-DK" sz="1600" dirty="0"/>
              <a:t>Række hånden op – en taler ad gangen</a:t>
            </a:r>
          </a:p>
          <a:p>
            <a:pPr algn="ctr"/>
            <a:r>
              <a:rPr lang="da-DK" sz="1600" dirty="0"/>
              <a:t>Ingen transporttid</a:t>
            </a:r>
          </a:p>
          <a:p>
            <a:pPr algn="ctr"/>
            <a:r>
              <a:rPr lang="da-DK" sz="1600" dirty="0"/>
              <a:t>Mere fokuseret</a:t>
            </a:r>
          </a:p>
          <a:p>
            <a:pPr algn="ctr"/>
            <a:endParaRPr lang="da-DK" sz="1600" dirty="0"/>
          </a:p>
          <a:p>
            <a:pPr algn="ctr"/>
            <a:r>
              <a:rPr lang="da-DK" sz="1600" i="1" dirty="0"/>
              <a:t>Ulemper:</a:t>
            </a:r>
          </a:p>
          <a:p>
            <a:pPr algn="ctr"/>
            <a:r>
              <a:rPr lang="da-DK" sz="1600" dirty="0"/>
              <a:t>Teknologiske udfordringer</a:t>
            </a:r>
          </a:p>
          <a:p>
            <a:pPr algn="ctr"/>
            <a:r>
              <a:rPr lang="da-DK" sz="1600" dirty="0"/>
              <a:t>Begrænsninger i mødeform</a:t>
            </a:r>
          </a:p>
          <a:p>
            <a:pPr algn="ctr"/>
            <a:r>
              <a:rPr lang="da-DK" sz="1600" dirty="0"/>
              <a:t>Mindre fornemmelse af stemningen</a:t>
            </a:r>
          </a:p>
          <a:p>
            <a:pPr algn="ctr"/>
            <a:r>
              <a:rPr lang="da-DK" sz="1600" dirty="0"/>
              <a:t>Mindre </a:t>
            </a:r>
            <a:r>
              <a:rPr lang="da-DK" sz="1600" dirty="0" err="1"/>
              <a:t>small-talk</a:t>
            </a:r>
            <a:endParaRPr lang="da-DK" sz="1600" dirty="0"/>
          </a:p>
        </p:txBody>
      </p:sp>
      <p:sp>
        <p:nvSpPr>
          <p:cNvPr id="9" name="Sky 8">
            <a:extLst>
              <a:ext uri="{FF2B5EF4-FFF2-40B4-BE49-F238E27FC236}">
                <a16:creationId xmlns:a16="http://schemas.microsoft.com/office/drawing/2014/main" id="{E34E6E53-8503-44B3-8329-08BB5ABC7718}"/>
              </a:ext>
            </a:extLst>
          </p:cNvPr>
          <p:cNvSpPr/>
          <p:nvPr/>
        </p:nvSpPr>
        <p:spPr>
          <a:xfrm>
            <a:off x="4264873" y="1689197"/>
            <a:ext cx="3350474" cy="3392354"/>
          </a:xfrm>
          <a:prstGeom prst="cloud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da-DK" sz="2400" b="1" dirty="0"/>
              <a:t>Hybrid møde</a:t>
            </a:r>
          </a:p>
          <a:p>
            <a:pPr algn="ctr"/>
            <a:r>
              <a:rPr lang="da-DK" sz="2000" dirty="0"/>
              <a:t> - hvad er det vi får?</a:t>
            </a:r>
          </a:p>
        </p:txBody>
      </p:sp>
      <p:sp>
        <p:nvSpPr>
          <p:cNvPr id="10" name="Pil: højre 9">
            <a:extLst>
              <a:ext uri="{FF2B5EF4-FFF2-40B4-BE49-F238E27FC236}">
                <a16:creationId xmlns:a16="http://schemas.microsoft.com/office/drawing/2014/main" id="{9167EF1C-8769-451A-94AB-777735A77673}"/>
              </a:ext>
            </a:extLst>
          </p:cNvPr>
          <p:cNvSpPr/>
          <p:nvPr/>
        </p:nvSpPr>
        <p:spPr>
          <a:xfrm>
            <a:off x="3406315" y="3106168"/>
            <a:ext cx="795737" cy="509551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600" dirty="0" err="1"/>
          </a:p>
        </p:txBody>
      </p:sp>
      <p:sp>
        <p:nvSpPr>
          <p:cNvPr id="11" name="Pil: højre 10">
            <a:extLst>
              <a:ext uri="{FF2B5EF4-FFF2-40B4-BE49-F238E27FC236}">
                <a16:creationId xmlns:a16="http://schemas.microsoft.com/office/drawing/2014/main" id="{7C9E4CC6-D22B-4432-80DF-A13639756A66}"/>
              </a:ext>
            </a:extLst>
          </p:cNvPr>
          <p:cNvSpPr/>
          <p:nvPr/>
        </p:nvSpPr>
        <p:spPr>
          <a:xfrm rot="10800000">
            <a:off x="7782870" y="3106167"/>
            <a:ext cx="795737" cy="509551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600" dirty="0" err="1"/>
          </a:p>
        </p:txBody>
      </p:sp>
    </p:spTree>
    <p:extLst>
      <p:ext uri="{BB962C8B-B14F-4D97-AF65-F5344CB8AC3E}">
        <p14:creationId xmlns:p14="http://schemas.microsoft.com/office/powerpoint/2010/main" val="254088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6B1C76-EF77-4D57-8314-46A1DBAFAD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6974" y="1037841"/>
            <a:ext cx="10952579" cy="812643"/>
          </a:xfrm>
        </p:spPr>
        <p:txBody>
          <a:bodyPr/>
          <a:lstStyle/>
          <a:p>
            <a:r>
              <a:rPr lang="da-DK" dirty="0"/>
              <a:t>Hvornår og hvorfor et hybridmøde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16102E6-086E-447E-B999-B043AA7E2E3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6974" y="1940482"/>
            <a:ext cx="11050302" cy="3901518"/>
          </a:xfrm>
        </p:spPr>
        <p:txBody>
          <a:bodyPr/>
          <a:lstStyle/>
          <a:p>
            <a:pPr marL="0" indent="0">
              <a:buNone/>
            </a:pPr>
            <a:r>
              <a:rPr lang="da-DK" sz="2000" b="1" i="1" dirty="0"/>
              <a:t>Når alle ikke har mulighed for at være fælles tilstede</a:t>
            </a:r>
          </a:p>
          <a:p>
            <a:endParaRPr lang="da-DK" sz="2000" dirty="0"/>
          </a:p>
          <a:p>
            <a:r>
              <a:rPr lang="da-DK" sz="2000" dirty="0"/>
              <a:t>Når det er mere praktisk</a:t>
            </a:r>
          </a:p>
          <a:p>
            <a:pPr lvl="1"/>
            <a:r>
              <a:rPr lang="da-DK" sz="2000" dirty="0"/>
              <a:t>Geografisk afstand</a:t>
            </a:r>
          </a:p>
          <a:p>
            <a:pPr lvl="1"/>
            <a:r>
              <a:rPr lang="da-DK" sz="2000" dirty="0"/>
              <a:t>Når nogle arbejder hjemme</a:t>
            </a:r>
          </a:p>
          <a:p>
            <a:pPr lvl="1"/>
            <a:r>
              <a:rPr lang="da-DK" sz="2000" dirty="0"/>
              <a:t>Hurtigt at sætte møde op</a:t>
            </a:r>
          </a:p>
          <a:p>
            <a:pPr lvl="1"/>
            <a:r>
              <a:rPr lang="da-DK" sz="2000" dirty="0"/>
              <a:t>Når flere i samme storrum skal deltage i samme møde</a:t>
            </a:r>
          </a:p>
          <a:p>
            <a:endParaRPr lang="da-DK" sz="2000" dirty="0"/>
          </a:p>
          <a:p>
            <a:r>
              <a:rPr lang="da-DK" sz="2000" dirty="0"/>
              <a:t>Når vi tænker mere bæredygtigt</a:t>
            </a:r>
          </a:p>
          <a:p>
            <a:pPr lvl="1"/>
            <a:r>
              <a:rPr lang="da-DK" sz="2000" dirty="0"/>
              <a:t>For at spare transport</a:t>
            </a:r>
          </a:p>
          <a:p>
            <a:pPr lvl="1"/>
            <a:r>
              <a:rPr lang="da-DK" sz="2000" dirty="0"/>
              <a:t>For at kunne tilbyde en mere fleksibel hverdag for den enkelte</a:t>
            </a:r>
          </a:p>
          <a:p>
            <a:endParaRPr lang="da-DK" sz="2000" dirty="0"/>
          </a:p>
          <a:p>
            <a:pPr marL="0" indent="0">
              <a:buNone/>
            </a:pP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3378165-D0AE-4972-A8CA-9C5B340FF92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2ABF128-31F3-406C-AF10-C308FCC8DC83}" type="datetime1">
              <a:rPr lang="da-DK" smtClean="0"/>
              <a:t>09-11-2021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19BE275-386E-4CC0-ABAC-C131BE49A6B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0331C8D-3440-435E-8B48-9A820CF2ABB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5D37B1E-C366-494F-A587-962AD9AABC83}" type="slidenum">
              <a:rPr lang="da-DK" smtClean="0"/>
              <a:pPr/>
              <a:t>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5697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6B1C76-EF77-4D57-8314-46A1DBAFAD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6974" y="1037841"/>
            <a:ext cx="10952579" cy="812643"/>
          </a:xfrm>
        </p:spPr>
        <p:txBody>
          <a:bodyPr/>
          <a:lstStyle/>
          <a:p>
            <a:r>
              <a:rPr lang="da-DK" dirty="0"/>
              <a:t>Teknik i hybridmødet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16102E6-086E-447E-B999-B043AA7E2E3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6974" y="1940482"/>
            <a:ext cx="8300553" cy="3901518"/>
          </a:xfrm>
        </p:spPr>
        <p:txBody>
          <a:bodyPr/>
          <a:lstStyle/>
          <a:p>
            <a:pPr marL="0" indent="0">
              <a:buNone/>
            </a:pPr>
            <a:r>
              <a:rPr lang="da-DK" sz="2000" b="1" i="1" dirty="0"/>
              <a:t>Teknologi skal være på plads, men skal kunne betjenes</a:t>
            </a:r>
          </a:p>
          <a:p>
            <a:endParaRPr lang="da-DK" dirty="0"/>
          </a:p>
          <a:p>
            <a:r>
              <a:rPr lang="da-DK" b="1" dirty="0"/>
              <a:t>God lyd er vigtigst </a:t>
            </a:r>
          </a:p>
          <a:p>
            <a:pPr lvl="1"/>
            <a:r>
              <a:rPr lang="da-DK" sz="1600" dirty="0"/>
              <a:t>I mødelokalet</a:t>
            </a:r>
          </a:p>
          <a:p>
            <a:pPr lvl="1"/>
            <a:r>
              <a:rPr lang="da-DK" sz="1600" dirty="0"/>
              <a:t>Hos den som er med online</a:t>
            </a:r>
          </a:p>
          <a:p>
            <a:endParaRPr lang="da-DK" dirty="0"/>
          </a:p>
          <a:p>
            <a:r>
              <a:rPr lang="da-DK" b="1" dirty="0"/>
              <a:t>Billede er vigtigt</a:t>
            </a:r>
          </a:p>
          <a:p>
            <a:pPr lvl="1"/>
            <a:r>
              <a:rPr lang="da-DK" sz="1600" dirty="0"/>
              <a:t>Deltagerne kan se hinanden</a:t>
            </a:r>
          </a:p>
          <a:p>
            <a:pPr lvl="1"/>
            <a:r>
              <a:rPr lang="da-DK" sz="1600" dirty="0"/>
              <a:t>Deltagere som er med online skal have kamera tændt</a:t>
            </a:r>
          </a:p>
          <a:p>
            <a:pPr lvl="1"/>
            <a:r>
              <a:rPr lang="da-DK" sz="1600" dirty="0"/>
              <a:t>Når der ikke præsenteres skal præsentation lukkes – evt. to skærme</a:t>
            </a:r>
          </a:p>
          <a:p>
            <a:endParaRPr lang="da-DK" dirty="0"/>
          </a:p>
          <a:p>
            <a:r>
              <a:rPr lang="da-DK" b="1" dirty="0"/>
              <a:t>Møde skal afvikles fra en af deltagernes computer</a:t>
            </a:r>
          </a:p>
          <a:p>
            <a:pPr lvl="1"/>
            <a:r>
              <a:rPr lang="da-DK" sz="1600" dirty="0"/>
              <a:t>Fleksibilitet i mødeplatforme</a:t>
            </a:r>
          </a:p>
          <a:p>
            <a:pPr lvl="1"/>
            <a:r>
              <a:rPr lang="da-DK" sz="1600" dirty="0"/>
              <a:t>Mere simpelt </a:t>
            </a:r>
            <a:r>
              <a:rPr lang="da-DK" sz="1600" dirty="0" err="1"/>
              <a:t>setup</a:t>
            </a:r>
            <a:endParaRPr lang="da-DK" sz="1600" dirty="0"/>
          </a:p>
          <a:p>
            <a:pPr marL="0" indent="0">
              <a:buNone/>
            </a:pP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3378165-D0AE-4972-A8CA-9C5B340FF92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2ABF128-31F3-406C-AF10-C308FCC8DC83}" type="datetime1">
              <a:rPr lang="da-DK" smtClean="0"/>
              <a:t>09-11-2021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19BE275-386E-4CC0-ABAC-C131BE49A6B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0331C8D-3440-435E-8B48-9A820CF2ABB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5D37B1E-C366-494F-A587-962AD9AABC83}" type="slidenum">
              <a:rPr lang="da-DK" smtClean="0"/>
              <a:pPr/>
              <a:t>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29531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6B1C76-EF77-4D57-8314-46A1DBAFAD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6974" y="1037841"/>
            <a:ext cx="10952579" cy="812643"/>
          </a:xfrm>
        </p:spPr>
        <p:txBody>
          <a:bodyPr/>
          <a:lstStyle/>
          <a:p>
            <a:r>
              <a:rPr lang="da-DK" dirty="0"/>
              <a:t>Eksempler på teknik i hybridmødet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3378165-D0AE-4972-A8CA-9C5B340FF92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2ABF128-31F3-406C-AF10-C308FCC8DC83}" type="datetime1">
              <a:rPr lang="da-DK" smtClean="0"/>
              <a:t>09-11-2021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19BE275-386E-4CC0-ABAC-C131BE49A6B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0331C8D-3440-435E-8B48-9A820CF2ABB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5D37B1E-C366-494F-A587-962AD9AABC83}" type="slidenum">
              <a:rPr lang="da-DK" smtClean="0"/>
              <a:pPr/>
              <a:t>7</a:t>
            </a:fld>
            <a:endParaRPr lang="da-DK" dirty="0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46C92466-675B-485C-88AE-96A1408CF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814" y="2470957"/>
            <a:ext cx="2473797" cy="4015651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E3DF3068-2C7C-4913-9E3E-2236AD901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95" y="1594296"/>
            <a:ext cx="1899268" cy="1532363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240A6F9F-5E48-44B7-8D03-41F29C2559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4237" y="1723830"/>
            <a:ext cx="3638737" cy="3753043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70A9E3B5-DA37-484A-A890-D9B51933D3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226" y="1907716"/>
            <a:ext cx="5076801" cy="401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1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6B1C76-EF77-4D57-8314-46A1DBAFAD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6974" y="1037841"/>
            <a:ext cx="10952579" cy="812643"/>
          </a:xfrm>
        </p:spPr>
        <p:txBody>
          <a:bodyPr/>
          <a:lstStyle/>
          <a:p>
            <a:r>
              <a:rPr lang="da-DK" dirty="0"/>
              <a:t>Mødeledelse i hybridmødet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16102E6-086E-447E-B999-B043AA7E2E3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6974" y="1940482"/>
            <a:ext cx="11050302" cy="3901518"/>
          </a:xfrm>
        </p:spPr>
        <p:txBody>
          <a:bodyPr/>
          <a:lstStyle/>
          <a:p>
            <a:pPr marL="0" indent="0">
              <a:buNone/>
            </a:pPr>
            <a:r>
              <a:rPr lang="da-DK" sz="2000" b="1" i="1" dirty="0"/>
              <a:t>Kunsten af sikre en ligeværdig deltagelse i det hybride møde</a:t>
            </a:r>
          </a:p>
          <a:p>
            <a:endParaRPr lang="da-DK" sz="2000" dirty="0"/>
          </a:p>
          <a:p>
            <a:r>
              <a:rPr lang="da-DK" sz="2000" dirty="0"/>
              <a:t>Sid ikke med ryggen til online deltagere</a:t>
            </a:r>
          </a:p>
          <a:p>
            <a:r>
              <a:rPr lang="da-DK" sz="2000" dirty="0"/>
              <a:t>Husk aktivt at inddrage online deltagere</a:t>
            </a:r>
          </a:p>
          <a:p>
            <a:endParaRPr lang="da-DK" sz="2000" dirty="0"/>
          </a:p>
          <a:p>
            <a:r>
              <a:rPr lang="da-DK" sz="2000" dirty="0"/>
              <a:t>Overvej om du som mødeleder vil være fysisk tilstede eller en af online-deltagerne</a:t>
            </a:r>
          </a:p>
          <a:p>
            <a:r>
              <a:rPr lang="da-DK" sz="2000" dirty="0"/>
              <a:t>Overvej at udpege en ordstyrer har til opgave at holde styr på fysiske og virtuelle hænder</a:t>
            </a:r>
          </a:p>
          <a:p>
            <a:endParaRPr lang="da-DK" sz="2000" dirty="0"/>
          </a:p>
          <a:p>
            <a:r>
              <a:rPr lang="da-DK" sz="2000" dirty="0"/>
              <a:t>Få lukket skærmdeling når det ikke er nødvendigt</a:t>
            </a:r>
          </a:p>
          <a:p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3378165-D0AE-4972-A8CA-9C5B340FF92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2ABF128-31F3-406C-AF10-C308FCC8DC83}" type="datetime1">
              <a:rPr lang="da-DK" smtClean="0"/>
              <a:t>09-11-2021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19BE275-386E-4CC0-ABAC-C131BE49A6B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0331C8D-3440-435E-8B48-9A820CF2ABB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5D37B1E-C366-494F-A587-962AD9AABC83}" type="slidenum">
              <a:rPr lang="da-DK" smtClean="0"/>
              <a:pPr/>
              <a:t>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83500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6B1C76-EF77-4D57-8314-46A1DBAFAD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6974" y="1037841"/>
            <a:ext cx="10952579" cy="812643"/>
          </a:xfrm>
        </p:spPr>
        <p:txBody>
          <a:bodyPr/>
          <a:lstStyle/>
          <a:p>
            <a:r>
              <a:rPr lang="da-DK" dirty="0"/>
              <a:t>God adfærd i hybridmødet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16102E6-086E-447E-B999-B043AA7E2E3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6974" y="1940482"/>
            <a:ext cx="11050302" cy="3901518"/>
          </a:xfrm>
        </p:spPr>
        <p:txBody>
          <a:bodyPr/>
          <a:lstStyle/>
          <a:p>
            <a:r>
              <a:rPr lang="da-DK" sz="2000" dirty="0"/>
              <a:t>Vær teknisk forberedt – både i fysisk lokale og hos online deltager</a:t>
            </a:r>
          </a:p>
          <a:p>
            <a:r>
              <a:rPr lang="da-DK" sz="2000" dirty="0"/>
              <a:t>Vær meget opmærksom på støj i mødelokalet – skrabende stole, klirrende kopper</a:t>
            </a:r>
          </a:p>
          <a:p>
            <a:endParaRPr lang="da-DK" sz="2000" dirty="0"/>
          </a:p>
          <a:p>
            <a:r>
              <a:rPr lang="da-DK" sz="2000" dirty="0"/>
              <a:t>Start mødet til tiden</a:t>
            </a:r>
          </a:p>
          <a:p>
            <a:endParaRPr lang="da-DK" sz="2000" dirty="0"/>
          </a:p>
          <a:p>
            <a:r>
              <a:rPr lang="da-DK" sz="2000" dirty="0"/>
              <a:t>Kun én af gangen taler, og aftal hvordan online deltager får ordet</a:t>
            </a:r>
          </a:p>
          <a:p>
            <a:endParaRPr lang="da-DK" sz="2000" dirty="0"/>
          </a:p>
          <a:p>
            <a:r>
              <a:rPr lang="da-DK" sz="2000" dirty="0"/>
              <a:t>Hav fokus på deltagelse i mødet. Vil/skal du lave noget andet, så lad være med at deltage</a:t>
            </a:r>
          </a:p>
          <a:p>
            <a:r>
              <a:rPr lang="da-DK" sz="2000" dirty="0"/>
              <a:t>Lav ikke møder i mødet</a:t>
            </a:r>
          </a:p>
          <a:p>
            <a:endParaRPr lang="da-DK" sz="2000" dirty="0"/>
          </a:p>
          <a:p>
            <a:r>
              <a:rPr lang="da-DK" sz="2000" dirty="0"/>
              <a:t>Mødeforplejning</a:t>
            </a:r>
          </a:p>
          <a:p>
            <a:pPr marL="0" indent="0">
              <a:buNone/>
            </a:pP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3378165-D0AE-4972-A8CA-9C5B340FF92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2ABF128-31F3-406C-AF10-C308FCC8DC83}" type="datetime1">
              <a:rPr lang="da-DK" smtClean="0"/>
              <a:t>09-11-2021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19BE275-386E-4CC0-ABAC-C131BE49A6B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0331C8D-3440-435E-8B48-9A820CF2ABB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5D37B1E-C366-494F-A587-962AD9AABC83}" type="slidenum">
              <a:rPr lang="da-DK" smtClean="0"/>
              <a:pPr/>
              <a:t>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60740412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SDU">
      <a:dk1>
        <a:srgbClr val="000000"/>
      </a:dk1>
      <a:lt1>
        <a:srgbClr val="FFFFFF"/>
      </a:lt1>
      <a:dk2>
        <a:srgbClr val="7A6040"/>
      </a:dk2>
      <a:lt2>
        <a:srgbClr val="DDCBA4"/>
      </a:lt2>
      <a:accent1>
        <a:srgbClr val="AEB862"/>
      </a:accent1>
      <a:accent2>
        <a:srgbClr val="789D4A"/>
      </a:accent2>
      <a:accent3>
        <a:srgbClr val="F2C75C"/>
      </a:accent3>
      <a:accent4>
        <a:srgbClr val="E07E3C"/>
      </a:accent4>
      <a:accent5>
        <a:srgbClr val="E1BBB4"/>
      </a:accent5>
      <a:accent6>
        <a:srgbClr val="D05A57"/>
      </a:accent6>
      <a:hlink>
        <a:srgbClr val="0563C1"/>
      </a:hlink>
      <a:folHlink>
        <a:srgbClr val="954F72"/>
      </a:folHlink>
    </a:clrScheme>
    <a:fontScheme name="SD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</a:spPr>
      <a:bodyPr lIns="72000" tIns="72000" rIns="72000" bIns="72000" rtlCol="0" anchor="ctr"/>
      <a:lstStyle>
        <a:defPPr algn="ctr">
          <a:defRPr sz="160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dirty="0" err="1"/>
        </a:defPPr>
      </a:lstStyle>
    </a:txDef>
  </a:objectDefaults>
  <a:extraClrSchemeLst/>
  <a:custClrLst>
    <a:custClr name="Grøn 1">
      <a:srgbClr val="4E5B31"/>
    </a:custClr>
    <a:custClr name="Grøn 2">
      <a:srgbClr val="789D4A"/>
    </a:custClr>
    <a:custClr name="Grøn 3">
      <a:srgbClr val="AEB862"/>
    </a:custClr>
    <a:custClr name="Grøn 4">
      <a:srgbClr val="EAE7B9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Orange 1">
      <a:srgbClr val="D38235"/>
    </a:custClr>
    <a:custClr name="Orange 2">
      <a:srgbClr val="E0A526"/>
    </a:custClr>
    <a:custClr name="Orange 3">
      <a:srgbClr val="EED484"/>
    </a:custClr>
    <a:custClr name="Orange 4">
      <a:srgbClr val="FCF0C4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Rød 1">
      <a:srgbClr val="862633"/>
    </a:custClr>
    <a:custClr name="Rød 2">
      <a:srgbClr val="D05A57"/>
    </a:custClr>
    <a:custClr name="Rød 3">
      <a:srgbClr val="E1BBB4"/>
    </a:custClr>
    <a:custClr name="Rød 4">
      <a:srgbClr val="F4E2DE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Brun 1">
      <a:srgbClr val="473729"/>
    </a:custClr>
    <a:custClr name="Brun 2">
      <a:srgbClr val="946037"/>
    </a:custClr>
    <a:custClr name="Brun 3">
      <a:srgbClr val="DDCBA4"/>
    </a:custClr>
    <a:custClr name="Brun 4">
      <a:srgbClr val="EFE5D1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Sort">
      <a:srgbClr val="000000"/>
    </a:custClr>
    <a:custClr name="Hvid">
      <a:srgbClr val="FFFFFF"/>
    </a:custClr>
  </a:custClrLst>
  <a:extLst>
    <a:ext uri="{05A4C25C-085E-4340-85A3-A5531E510DB2}">
      <thm15:themeFamily xmlns:thm15="http://schemas.microsoft.com/office/thememl/2012/main" name="SDU widescreen.potx" id="{1C4F8E8D-0334-4267-96F7-9CAC143C1229}" vid="{6887ADA9-E5D5-4F4B-ACE2-4324069191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custClrLst>
    <a:custClr name="Grøn 1">
      <a:srgbClr val="4E5B31"/>
    </a:custClr>
    <a:custClr name="Grøn 2">
      <a:srgbClr val="789D4A"/>
    </a:custClr>
    <a:custClr name="Grøn 3">
      <a:srgbClr val="AEB862"/>
    </a:custClr>
    <a:custClr name="Grøn 4">
      <a:srgbClr val="EAE7B9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Orange 1">
      <a:srgbClr val="D38235"/>
    </a:custClr>
    <a:custClr name="Orange 2">
      <a:srgbClr val="E0A526"/>
    </a:custClr>
    <a:custClr name="Orange 3">
      <a:srgbClr val="EED484"/>
    </a:custClr>
    <a:custClr name="Orange 4">
      <a:srgbClr val="FCF0C4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Rød 1">
      <a:srgbClr val="862633"/>
    </a:custClr>
    <a:custClr name="Rød 2">
      <a:srgbClr val="D05A57"/>
    </a:custClr>
    <a:custClr name="Rød 3">
      <a:srgbClr val="E1BBB4"/>
    </a:custClr>
    <a:custClr name="Rød 4">
      <a:srgbClr val="F4E2DE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Brun 1">
      <a:srgbClr val="473729"/>
    </a:custClr>
    <a:custClr name="Brun 2">
      <a:srgbClr val="946037"/>
    </a:custClr>
    <a:custClr name="Brun 3">
      <a:srgbClr val="DDCBA4"/>
    </a:custClr>
    <a:custClr name="Brun 4">
      <a:srgbClr val="EFE5D1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Sort">
      <a:srgbClr val="000000"/>
    </a:custClr>
    <a:custClr name="Hvid">
      <a:srgbClr val="FFFFFF"/>
    </a:custClr>
  </a:custClr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item1.xml><?xml version="1.0" encoding="utf-8"?>
<TemplafyTemplateConfiguration><![CDATA[{"elementsMetadata":[{"type":"shape","id":"b5165b78-9c4a-4232-afbc-6b7d076a0fe2","elementConfiguration":{"binding":"Form.Date","format":"{{DateFormats.MonthYear}}","disableUpdates":false,"type":"date"}},{"type":"shape","id":"120ff052-ebd0-433a-93b6-e9dcc63bd274","elementConfiguration":{"binding":"UserProfile.Institut.InstituteDCU_{{DocumentLanguage}}","disableUpdates":false,"type":"text"}},{"type":"shape","id":"9235c5ea-f079-44fb-b188-a2fedbfceb5b","elementConfiguration":{"binding":"UserProfile.Institut.InstituteDCU_{{DocumentLanguage}}","disableUpdates":false,"type":"text"}},{"type":"shape","id":"6224fcdf-3321-4eba-843f-1167a773ea93","elementConfiguration":{"binding":"Form.Date","format":"{{DateFormats.MonthYear}}","disableUpdates":false,"type":"date"}},{"type":"shape","id":"c1f286a9-cc02-4c92-9f62-ea460d509b35","elementConfiguration":{"binding":"UserProfile.Institut.InstituteDCU_{{DocumentLanguage}}","disableUpdates":false,"type":"text"}},{"type":"shape","id":"5df7adc8-73c8-4975-a5ac-5eeca21e6538","elementConfiguration":{"binding":"Form.Date","format":"{{DateFormats.MonthYear}}","disableUpdates":false,"type":"date"}},{"type":"shape","id":"a904bb50-b1b4-4b14-830c-3dc1e31d0cb9","elementConfiguration":{"binding":"UserProfile.Institut.InstituteDCU_{{DocumentLanguage}}","disableUpdates":false,"type":"text"}},{"type":"shape","id":"f06d40da-bb41-49ef-a0e8-3b6a4f9d7aa8","elementConfiguration":{"binding":"Form.Date","format":"{{DateFormats.MonthYear}}","disableUpdates":false,"type":"date"}},{"type":"shape","id":"a1e1dd62-bdf3-49c2-97b7-20e90a4c18cf","elementConfiguration":{"binding":"Form.Date","format":"{{DateFormats.MonthYear}}","disableUpdates":false,"type":"date"}},{"type":"shape","id":"cc841559-25ec-4e81-b692-22613edd6b7a","elementConfiguration":{"binding":"UserProfile.Institut.InstituteDCU_{{DocumentLanguage}}","disableUpdates":false,"type":"text"}},{"type":"shape","id":"d6bbdc3f-1b15-4594-8291-d3ce195c750b","elementConfiguration":{"binding":"UserProfile.Institut.InstituteDCU_{{DocumentLanguage}}","disableUpdates":false,"type":"text"}},{"type":"shape","id":"379d76da-9b5c-4874-bd8f-be556204beec","elementConfiguration":{"binding":"UserProfile.Institut.InstituteDCU_{{DocumentLanguage}}","disableUpdates":false,"type":"text"}},{"type":"shape","id":"0ce6b153-a52b-4155-bf8a-d37ffb8d9c2f","elementConfiguration":{"binding":"Form.Date","format":"{{DateFormats.MonthYear}}","disableUpdates":false,"type":"date"}}],"transformationConfigurations":[{"language":"{{DocumentLanguage}}","disableUpdates":false,"type":"proofingLanguage"}],"templateName":"SDU widescreen template 16:9","templateDescription":"Tom bredformat skabelon til Powerpoint","enableDocumentContentUpdater":true,"version":"1.3"}]]></TemplafyTemplateConfiguration>
</file>

<file path=customXml/item2.xml><?xml version="1.0" encoding="utf-8"?>
<TemplafyFormConfiguration><![CDATA[{"formFields":[{"required":false,"type":"datePicker","name":"Date","label":"Date","helpTexts":{"prefix":"","postfix":""},"spacing":{},"fullyQualifiedName":"Date"}],"formDataEntries":[{"name":"Date","value":"r01AkayIZczp+JMlIaJhNg=="}]}]]></TemplafyFormConfiguration>
</file>

<file path=customXml/item3.xml><?xml version="1.0" encoding="utf-8"?>
<TemplafySlideFormConfiguration><![CDATA[{"formFields":[],"formDataEntries":[]}]]></TemplafySlideFormConfiguration>
</file>

<file path=customXml/item4.xml><?xml version="1.0" encoding="utf-8"?>
<TemplafySlideTemplateConfiguration><![CDATA[{"elementsMetadata":[],"documentContentValidatorConfiguration":{"enableDocumentContentValidator":false,"documentContentValidatorVersion":0},"slideId":"636891895634292862","enableDocumentContentUpdater":true,"version":"1.3"}]]></TemplafySlideTemplateConfiguration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5731AA0AA45D34497ACEA27334C2A26" ma:contentTypeVersion="4" ma:contentTypeDescription="Opret et nyt dokument." ma:contentTypeScope="" ma:versionID="ea0ac53381ab789e7bd580f6c44e408e">
  <xsd:schema xmlns:xsd="http://www.w3.org/2001/XMLSchema" xmlns:xs="http://www.w3.org/2001/XMLSchema" xmlns:p="http://schemas.microsoft.com/office/2006/metadata/properties" xmlns:ns2="49606f02-bb0d-41a7-9c12-77298e912f40" xmlns:ns3="e1ac3901-42cf-47a7-96fe-311cd5df844d" targetNamespace="http://schemas.microsoft.com/office/2006/metadata/properties" ma:root="true" ma:fieldsID="e0d7b547db7c37466ddb164ad92c8700" ns2:_="" ns3:_="">
    <xsd:import namespace="49606f02-bb0d-41a7-9c12-77298e912f40"/>
    <xsd:import namespace="e1ac3901-42cf-47a7-96fe-311cd5df844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606f02-bb0d-41a7-9c12-77298e912f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ac3901-42cf-47a7-96fe-311cd5df844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484C70F-0F64-4774-853F-19FDF7E1F81D}">
  <ds:schemaRefs/>
</ds:datastoreItem>
</file>

<file path=customXml/itemProps2.xml><?xml version="1.0" encoding="utf-8"?>
<ds:datastoreItem xmlns:ds="http://schemas.openxmlformats.org/officeDocument/2006/customXml" ds:itemID="{C5CD5A01-6378-494D-B71B-D23DEC9A120C}">
  <ds:schemaRefs/>
</ds:datastoreItem>
</file>

<file path=customXml/itemProps3.xml><?xml version="1.0" encoding="utf-8"?>
<ds:datastoreItem xmlns:ds="http://schemas.openxmlformats.org/officeDocument/2006/customXml" ds:itemID="{43723FED-A2E0-415E-8B28-139637BC092B}">
  <ds:schemaRefs/>
</ds:datastoreItem>
</file>

<file path=customXml/itemProps4.xml><?xml version="1.0" encoding="utf-8"?>
<ds:datastoreItem xmlns:ds="http://schemas.openxmlformats.org/officeDocument/2006/customXml" ds:itemID="{80A386E5-FB57-411F-ACEC-E4C4608EF981}">
  <ds:schemaRefs/>
</ds:datastoreItem>
</file>

<file path=customXml/itemProps5.xml><?xml version="1.0" encoding="utf-8"?>
<ds:datastoreItem xmlns:ds="http://schemas.openxmlformats.org/officeDocument/2006/customXml" ds:itemID="{6C5398BC-CA3A-4C33-8549-9DCC921376D8}"/>
</file>

<file path=customXml/itemProps6.xml><?xml version="1.0" encoding="utf-8"?>
<ds:datastoreItem xmlns:ds="http://schemas.openxmlformats.org/officeDocument/2006/customXml" ds:itemID="{A452D816-C9FC-4AAE-AF24-A0BEDB4E3473}"/>
</file>

<file path=customXml/itemProps7.xml><?xml version="1.0" encoding="utf-8"?>
<ds:datastoreItem xmlns:ds="http://schemas.openxmlformats.org/officeDocument/2006/customXml" ds:itemID="{C6641E24-EF99-46A4-B1E4-E5EDF5D9760C}"/>
</file>

<file path=docProps/app.xml><?xml version="1.0" encoding="utf-8"?>
<Properties xmlns="http://schemas.openxmlformats.org/officeDocument/2006/extended-properties" xmlns:vt="http://schemas.openxmlformats.org/officeDocument/2006/docPropsVTypes">
  <Template>SDU widescreen dateA</Template>
  <TotalTime>0</TotalTime>
  <Words>491</Words>
  <Application>Microsoft Office PowerPoint</Application>
  <PresentationFormat>Widescreen</PresentationFormat>
  <Paragraphs>114</Paragraphs>
  <Slides>11</Slides>
  <Notes>0</Notes>
  <HiddenSlides>0</HiddenSlides>
  <MMClips>2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11</vt:i4>
      </vt:variant>
    </vt:vector>
  </HeadingPairs>
  <TitlesOfParts>
    <vt:vector size="14" baseType="lpstr">
      <vt:lpstr>Arial</vt:lpstr>
      <vt:lpstr>Wingdings</vt:lpstr>
      <vt:lpstr>Blank</vt:lpstr>
      <vt:lpstr> Inspirationsindlæg om hybridmøder  Claus Trap Christensen, IT-help i SDU IT</vt:lpstr>
      <vt:lpstr>Hybridmøder er ikke noget nyt</vt:lpstr>
      <vt:lpstr>Hybrid</vt:lpstr>
      <vt:lpstr>PowerPoint-præsentation</vt:lpstr>
      <vt:lpstr>Hvornår og hvorfor et hybridmøde</vt:lpstr>
      <vt:lpstr>Teknik i hybridmødet</vt:lpstr>
      <vt:lpstr>Eksempler på teknik i hybridmødet</vt:lpstr>
      <vt:lpstr>Mødeledelse i hybridmødet</vt:lpstr>
      <vt:lpstr>God adfærd i hybridmødet</vt:lpstr>
      <vt:lpstr>Opsummering – Det gode hybridmøde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2019-01-15T10:32:39Z</dcterms:created>
  <dcterms:modified xsi:type="dcterms:W3CDTF">2021-11-09T17:10:33Z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fyTimeStamp">
    <vt:lpwstr>2019-03-22T11:21:56.5777314Z</vt:lpwstr>
  </property>
  <property fmtid="{D5CDD505-2E9C-101B-9397-08002B2CF9AE}" pid="3" name="TemplafyTenantId">
    <vt:lpwstr>sdu</vt:lpwstr>
  </property>
  <property fmtid="{D5CDD505-2E9C-101B-9397-08002B2CF9AE}" pid="4" name="TemplafyTemplateId">
    <vt:lpwstr>636891894186761813</vt:lpwstr>
  </property>
  <property fmtid="{D5CDD505-2E9C-101B-9397-08002B2CF9AE}" pid="5" name="TemplafyUserProfileId">
    <vt:lpwstr>636014044603467338</vt:lpwstr>
  </property>
  <property fmtid="{D5CDD505-2E9C-101B-9397-08002B2CF9AE}" pid="6" name="TemplafyLanguageCode">
    <vt:lpwstr>da-DK</vt:lpwstr>
  </property>
  <property fmtid="{D5CDD505-2E9C-101B-9397-08002B2CF9AE}" pid="7" name="ContentTypeId">
    <vt:lpwstr>0x01010095731AA0AA45D34497ACEA27334C2A26</vt:lpwstr>
  </property>
</Properties>
</file>