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56" r:id="rId2"/>
    <p:sldId id="259" r:id="rId3"/>
  </p:sldIdLst>
  <p:sldSz cx="6858000" cy="9907588"/>
  <p:notesSz cx="7315200" cy="9601200"/>
  <p:defaultTextStyle>
    <a:defPPr>
      <a:defRPr lang="en-GB"/>
    </a:defPPr>
    <a:lvl1pPr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1pPr>
    <a:lvl2pPr marL="4572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2pPr>
    <a:lvl3pPr marL="9144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3pPr>
    <a:lvl4pPr marL="13716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4pPr>
    <a:lvl5pPr marL="18288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008000"/>
    <a:srgbClr val="1D0C2A"/>
    <a:srgbClr val="00CC00"/>
    <a:srgbClr val="11457B"/>
    <a:srgbClr val="FF99CC"/>
    <a:srgbClr val="FFCCCC"/>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autoAdjust="0"/>
    <p:restoredTop sz="94660" autoAdjust="0"/>
  </p:normalViewPr>
  <p:slideViewPr>
    <p:cSldViewPr>
      <p:cViewPr>
        <p:scale>
          <a:sx n="112" d="100"/>
          <a:sy n="112" d="100"/>
        </p:scale>
        <p:origin x="-2538" y="1710"/>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p:cNvSpPr>
            <a:spLocks noChangeArrowheads="1"/>
          </p:cNvSpPr>
          <p:nvPr/>
        </p:nvSpPr>
        <p:spPr bwMode="auto">
          <a:xfrm>
            <a:off x="0" y="0"/>
            <a:ext cx="7315200" cy="9601200"/>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lIns="96661" tIns="48331" rIns="96661" bIns="48331" anchor="ct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eaLnBrk="1" hangingPunct="1">
              <a:defRPr/>
            </a:pPr>
            <a:endParaRPr lang="da-DK" altLang="en-US" smtClean="0"/>
          </a:p>
        </p:txBody>
      </p:sp>
      <p:sp>
        <p:nvSpPr>
          <p:cNvPr id="2050" name="Rectangle 2"/>
          <p:cNvSpPr>
            <a:spLocks noGrp="1" noChangeArrowheads="1"/>
          </p:cNvSpPr>
          <p:nvPr>
            <p:ph type="hdr"/>
          </p:nvPr>
        </p:nvSpPr>
        <p:spPr bwMode="auto">
          <a:xfrm>
            <a:off x="0" y="0"/>
            <a:ext cx="3168650" cy="477838"/>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lvl1pPr>
              <a:lnSpc>
                <a:spcPct val="100000"/>
              </a:lnSpc>
              <a:buFont typeface="Arial" charset="0"/>
              <a:buNone/>
              <a:tabLst>
                <a:tab pos="0" algn="l"/>
                <a:tab pos="966612" algn="l"/>
                <a:tab pos="1933224" algn="l"/>
                <a:tab pos="2899837" algn="l"/>
                <a:tab pos="3866449" algn="l"/>
                <a:tab pos="4833061" algn="l"/>
                <a:tab pos="5799673" algn="l"/>
                <a:tab pos="6766286" algn="l"/>
                <a:tab pos="7732898" algn="l"/>
                <a:tab pos="8699510" algn="l"/>
                <a:tab pos="9666122" algn="l"/>
                <a:tab pos="10632735" algn="l"/>
              </a:tabLst>
              <a:defRPr sz="1300">
                <a:solidFill>
                  <a:srgbClr val="000000"/>
                </a:solidFill>
                <a:latin typeface="Arial" charset="0"/>
                <a:cs typeface="Lucida Sans Unicode" pitchFamily="34" charset="0"/>
              </a:defRPr>
            </a:lvl1pPr>
          </a:lstStyle>
          <a:p>
            <a:pPr>
              <a:defRPr/>
            </a:pPr>
            <a:endParaRPr lang="en-GB"/>
          </a:p>
        </p:txBody>
      </p:sp>
      <p:sp>
        <p:nvSpPr>
          <p:cNvPr id="2051" name="Rectangle 3"/>
          <p:cNvSpPr>
            <a:spLocks noGrp="1" noChangeArrowheads="1"/>
          </p:cNvSpPr>
          <p:nvPr>
            <p:ph type="dt"/>
          </p:nvPr>
        </p:nvSpPr>
        <p:spPr bwMode="auto">
          <a:xfrm>
            <a:off x="4144963" y="0"/>
            <a:ext cx="3168650" cy="477838"/>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lvl1pPr algn="r">
              <a:lnSpc>
                <a:spcPct val="100000"/>
              </a:lnSpc>
              <a:buFont typeface="Arial" charset="0"/>
              <a:buNone/>
              <a:tabLst>
                <a:tab pos="0" algn="l"/>
                <a:tab pos="966612" algn="l"/>
                <a:tab pos="1933224" algn="l"/>
                <a:tab pos="2899837" algn="l"/>
                <a:tab pos="3866449" algn="l"/>
                <a:tab pos="4833061" algn="l"/>
                <a:tab pos="5799673" algn="l"/>
                <a:tab pos="6766286" algn="l"/>
                <a:tab pos="7732898" algn="l"/>
                <a:tab pos="8699510" algn="l"/>
                <a:tab pos="9666122" algn="l"/>
                <a:tab pos="10632735" algn="l"/>
              </a:tabLst>
              <a:defRPr sz="1300">
                <a:solidFill>
                  <a:srgbClr val="000000"/>
                </a:solidFill>
                <a:latin typeface="Arial" charset="0"/>
                <a:cs typeface="Lucida Sans Unicode" pitchFamily="34" charset="0"/>
              </a:defRPr>
            </a:lvl1pPr>
          </a:lstStyle>
          <a:p>
            <a:pPr>
              <a:defRPr/>
            </a:pPr>
            <a:endParaRPr lang="en-GB"/>
          </a:p>
        </p:txBody>
      </p:sp>
      <p:sp>
        <p:nvSpPr>
          <p:cNvPr id="4101" name="Rectangle 4"/>
          <p:cNvSpPr>
            <a:spLocks noGrp="1" noRot="1" noChangeAspect="1" noChangeArrowheads="1"/>
          </p:cNvSpPr>
          <p:nvPr>
            <p:ph type="sldImg"/>
          </p:nvPr>
        </p:nvSpPr>
        <p:spPr bwMode="auto">
          <a:xfrm>
            <a:off x="2411413" y="720725"/>
            <a:ext cx="2490787" cy="3598863"/>
          </a:xfrm>
          <a:prstGeom prst="rect">
            <a:avLst/>
          </a:prstGeom>
          <a:solidFill>
            <a:srgbClr val="FFFFFF"/>
          </a:solidFill>
          <a:ln w="9360">
            <a:solidFill>
              <a:srgbClr val="000000"/>
            </a:solidFill>
            <a:miter lim="800000"/>
            <a:headEnd/>
            <a:tailEnd/>
          </a:ln>
        </p:spPr>
      </p:sp>
      <p:sp>
        <p:nvSpPr>
          <p:cNvPr id="2053" name="Rectangle 5"/>
          <p:cNvSpPr>
            <a:spLocks noGrp="1" noChangeArrowheads="1"/>
          </p:cNvSpPr>
          <p:nvPr>
            <p:ph type="body"/>
          </p:nvPr>
        </p:nvSpPr>
        <p:spPr bwMode="auto">
          <a:xfrm>
            <a:off x="974725" y="4560888"/>
            <a:ext cx="5364163" cy="4318000"/>
          </a:xfrm>
          <a:prstGeom prst="rect">
            <a:avLst/>
          </a:prstGeom>
          <a:noFill/>
          <a:ln w="9525">
            <a:noFill/>
            <a:round/>
            <a:headEnd/>
            <a:tailEnd/>
          </a:ln>
          <a:effectLst/>
        </p:spPr>
        <p:txBody>
          <a:bodyPr vert="horz" wrap="square" lIns="95139" tIns="49472" rIns="95139" bIns="49472" numCol="1" anchor="t" anchorCtr="0" compatLnSpc="1">
            <a:prstTxWarp prst="textNoShape">
              <a:avLst/>
            </a:prstTxWarp>
          </a:bodyPr>
          <a:lstStyle/>
          <a:p>
            <a:pPr lvl="0"/>
            <a:endParaRPr lang="da-DK" noProof="0" smtClean="0"/>
          </a:p>
        </p:txBody>
      </p:sp>
      <p:sp>
        <p:nvSpPr>
          <p:cNvPr id="2054" name="Rectangle 6"/>
          <p:cNvSpPr>
            <a:spLocks noGrp="1" noChangeArrowheads="1"/>
          </p:cNvSpPr>
          <p:nvPr>
            <p:ph type="ftr"/>
          </p:nvPr>
        </p:nvSpPr>
        <p:spPr bwMode="auto">
          <a:xfrm>
            <a:off x="0" y="9121775"/>
            <a:ext cx="3168650" cy="477838"/>
          </a:xfrm>
          <a:prstGeom prst="rect">
            <a:avLst/>
          </a:prstGeom>
          <a:noFill/>
          <a:ln w="9525">
            <a:noFill/>
            <a:round/>
            <a:headEnd/>
            <a:tailEnd/>
          </a:ln>
          <a:effectLst/>
        </p:spPr>
        <p:txBody>
          <a:bodyPr vert="horz" wrap="square" lIns="95139" tIns="49472" rIns="95139" bIns="49472" numCol="1" anchor="b" anchorCtr="0" compatLnSpc="1">
            <a:prstTxWarp prst="textNoShape">
              <a:avLst/>
            </a:prstTxWarp>
          </a:bodyPr>
          <a:lstStyle>
            <a:lvl1pPr>
              <a:lnSpc>
                <a:spcPct val="100000"/>
              </a:lnSpc>
              <a:buFont typeface="Arial" charset="0"/>
              <a:buNone/>
              <a:tabLst>
                <a:tab pos="0" algn="l"/>
                <a:tab pos="966612" algn="l"/>
                <a:tab pos="1933224" algn="l"/>
                <a:tab pos="2899837" algn="l"/>
                <a:tab pos="3866449" algn="l"/>
                <a:tab pos="4833061" algn="l"/>
                <a:tab pos="5799673" algn="l"/>
                <a:tab pos="6766286" algn="l"/>
                <a:tab pos="7732898" algn="l"/>
                <a:tab pos="8699510" algn="l"/>
                <a:tab pos="9666122" algn="l"/>
                <a:tab pos="10632735" algn="l"/>
              </a:tabLst>
              <a:defRPr sz="1300">
                <a:solidFill>
                  <a:srgbClr val="000000"/>
                </a:solidFill>
                <a:latin typeface="Arial" charset="0"/>
                <a:cs typeface="Lucida Sans Unicode" pitchFamily="34" charset="0"/>
              </a:defRPr>
            </a:lvl1pPr>
          </a:lstStyle>
          <a:p>
            <a:pPr>
              <a:defRPr/>
            </a:pPr>
            <a:endParaRPr lang="en-GB"/>
          </a:p>
        </p:txBody>
      </p:sp>
      <p:sp>
        <p:nvSpPr>
          <p:cNvPr id="2055" name="Rectangle 7"/>
          <p:cNvSpPr>
            <a:spLocks noGrp="1" noChangeArrowheads="1"/>
          </p:cNvSpPr>
          <p:nvPr>
            <p:ph type="sldNum"/>
          </p:nvPr>
        </p:nvSpPr>
        <p:spPr bwMode="auto">
          <a:xfrm>
            <a:off x="4144963" y="9121775"/>
            <a:ext cx="3168650" cy="477838"/>
          </a:xfrm>
          <a:prstGeom prst="rect">
            <a:avLst/>
          </a:prstGeom>
          <a:noFill/>
          <a:ln w="9525">
            <a:noFill/>
            <a:round/>
            <a:headEnd/>
            <a:tailEnd/>
          </a:ln>
          <a:effectLst/>
        </p:spPr>
        <p:txBody>
          <a:bodyPr vert="horz" wrap="square" lIns="95139" tIns="49472" rIns="95139" bIns="49472" numCol="1" anchor="b" anchorCtr="0" compatLnSpc="1">
            <a:prstTxWarp prst="textNoShape">
              <a:avLst/>
            </a:prstTxWarp>
          </a:bodyPr>
          <a:lstStyle>
            <a:lvl1pPr algn="r">
              <a:lnSpc>
                <a:spcPct val="100000"/>
              </a:lnSpc>
              <a:buFont typeface="Arial" charset="0"/>
              <a:buNone/>
              <a:tabLst>
                <a:tab pos="0" algn="l"/>
                <a:tab pos="966612" algn="l"/>
                <a:tab pos="1933224" algn="l"/>
                <a:tab pos="2899837" algn="l"/>
                <a:tab pos="3866449" algn="l"/>
                <a:tab pos="4833061" algn="l"/>
                <a:tab pos="5799673" algn="l"/>
                <a:tab pos="6766286" algn="l"/>
                <a:tab pos="7732898" algn="l"/>
                <a:tab pos="8699510" algn="l"/>
                <a:tab pos="9666122" algn="l"/>
                <a:tab pos="10632735" algn="l"/>
              </a:tabLst>
              <a:defRPr sz="1300">
                <a:solidFill>
                  <a:srgbClr val="000000"/>
                </a:solidFill>
                <a:latin typeface="Arial" charset="0"/>
                <a:cs typeface="Lucida Sans Unicode" pitchFamily="34" charset="0"/>
              </a:defRPr>
            </a:lvl1pPr>
          </a:lstStyle>
          <a:p>
            <a:pPr>
              <a:defRPr/>
            </a:pPr>
            <a:fld id="{87B42F03-1F9E-41C7-AB93-E4B9AD67EE89}" type="slidenum">
              <a:rPr lang="en-GB"/>
              <a:pPr>
                <a:defRPr/>
              </a:pPr>
              <a:t>‹nr.›</a:t>
            </a:fld>
            <a:endParaRPr lang="en-GB"/>
          </a:p>
        </p:txBody>
      </p:sp>
    </p:spTree>
    <p:extLst>
      <p:ext uri="{BB962C8B-B14F-4D97-AF65-F5344CB8AC3E}">
        <p14:creationId xmlns:p14="http://schemas.microsoft.com/office/powerpoint/2010/main" val="261677268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30000"/>
              </a:spcBef>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1pPr>
            <a:lvl2pPr marL="742950" indent="-285750" eaLnBrk="0" hangingPunct="0">
              <a:spcBef>
                <a:spcPct val="30000"/>
              </a:spcBef>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2pPr>
            <a:lvl3pPr marL="1143000" indent="-228600" eaLnBrk="0" hangingPunct="0">
              <a:spcBef>
                <a:spcPct val="30000"/>
              </a:spcBef>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3pPr>
            <a:lvl4pPr marL="1600200" indent="-228600" eaLnBrk="0" hangingPunct="0">
              <a:spcBef>
                <a:spcPct val="30000"/>
              </a:spcBef>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4pPr>
            <a:lvl5pPr marL="2057400" indent="-228600" eaLnBrk="0" hangingPunct="0">
              <a:spcBef>
                <a:spcPct val="30000"/>
              </a:spcBef>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9pPr>
          </a:lstStyle>
          <a:p>
            <a:pPr eaLnBrk="1" hangingPunct="1">
              <a:spcBef>
                <a:spcPct val="0"/>
              </a:spcBef>
              <a:buFont typeface="Arial" charset="0"/>
              <a:buNone/>
            </a:pPr>
            <a:fld id="{06EF463E-C195-4471-8824-1A706D4840B7}" type="slidenum">
              <a:rPr lang="en-GB" altLang="en-US" sz="1300" smtClean="0">
                <a:latin typeface="Arial" charset="0"/>
                <a:ea typeface="Lucida Sans Unicode" pitchFamily="34" charset="0"/>
              </a:rPr>
              <a:pPr eaLnBrk="1" hangingPunct="1">
                <a:spcBef>
                  <a:spcPct val="0"/>
                </a:spcBef>
                <a:buFont typeface="Arial" charset="0"/>
                <a:buNone/>
              </a:pPr>
              <a:t>1</a:t>
            </a:fld>
            <a:endParaRPr lang="en-GB" altLang="en-US" sz="1300" smtClean="0">
              <a:latin typeface="Arial" charset="0"/>
              <a:ea typeface="Lucida Sans Unicode" pitchFamily="34" charset="0"/>
            </a:endParaRPr>
          </a:p>
        </p:txBody>
      </p:sp>
      <p:sp>
        <p:nvSpPr>
          <p:cNvPr id="5123" name="Text Box 1"/>
          <p:cNvSpPr txBox="1">
            <a:spLocks noChangeArrowheads="1"/>
          </p:cNvSpPr>
          <p:nvPr/>
        </p:nvSpPr>
        <p:spPr bwMode="auto">
          <a:xfrm>
            <a:off x="2390775" y="720725"/>
            <a:ext cx="2533650" cy="3600450"/>
          </a:xfrm>
          <a:prstGeom prst="rect">
            <a:avLst/>
          </a:prstGeom>
          <a:solidFill>
            <a:srgbClr val="FFFFFF"/>
          </a:solidFill>
          <a:ln w="9525">
            <a:solidFill>
              <a:srgbClr val="000000"/>
            </a:solidFill>
            <a:miter lim="800000"/>
            <a:headEnd/>
            <a:tailEnd/>
          </a:ln>
        </p:spPr>
        <p:txBody>
          <a:bodyPr wrap="none" lIns="96661" tIns="48331" rIns="96661" bIns="48331" anchor="ctr"/>
          <a:lstStyle>
            <a:lvl1pPr eaLnBrk="0" hangingPunct="0">
              <a:spcBef>
                <a:spcPct val="30000"/>
              </a:spcBef>
              <a:buFont typeface="Times New Roman" pitchFamily="18" charset="0"/>
              <a:defRPr sz="1200">
                <a:solidFill>
                  <a:srgbClr val="000000"/>
                </a:solidFill>
                <a:latin typeface="Times New Roman" pitchFamily="18" charset="0"/>
              </a:defRPr>
            </a:lvl1pPr>
            <a:lvl2pPr marL="742950" indent="-285750" eaLnBrk="0" hangingPunct="0">
              <a:spcBef>
                <a:spcPct val="30000"/>
              </a:spcBef>
              <a:buFont typeface="Times New Roman" pitchFamily="18" charset="0"/>
              <a:defRPr sz="1200">
                <a:solidFill>
                  <a:srgbClr val="000000"/>
                </a:solidFill>
                <a:latin typeface="Times New Roman" pitchFamily="18" charset="0"/>
              </a:defRPr>
            </a:lvl2pPr>
            <a:lvl3pPr marL="1143000" indent="-228600" eaLnBrk="0" hangingPunct="0">
              <a:spcBef>
                <a:spcPct val="30000"/>
              </a:spcBef>
              <a:buFont typeface="Times New Roman" pitchFamily="18" charset="0"/>
              <a:defRPr sz="1200">
                <a:solidFill>
                  <a:srgbClr val="000000"/>
                </a:solidFill>
                <a:latin typeface="Times New Roman" pitchFamily="18" charset="0"/>
              </a:defRPr>
            </a:lvl3pPr>
            <a:lvl4pPr marL="1600200" indent="-228600" eaLnBrk="0" hangingPunct="0">
              <a:spcBef>
                <a:spcPct val="30000"/>
              </a:spcBef>
              <a:buFont typeface="Times New Roman" pitchFamily="18" charset="0"/>
              <a:defRPr sz="1200">
                <a:solidFill>
                  <a:srgbClr val="000000"/>
                </a:solidFill>
                <a:latin typeface="Times New Roman" pitchFamily="18" charset="0"/>
              </a:defRPr>
            </a:lvl4pPr>
            <a:lvl5pPr marL="2057400" indent="-228600" eaLnBrk="0" hangingPunct="0">
              <a:spcBef>
                <a:spcPct val="30000"/>
              </a:spcBef>
              <a:buFont typeface="Times New Roman" pitchFamily="18" charset="0"/>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buFont typeface="Arial" charset="0"/>
              <a:buNone/>
            </a:pPr>
            <a:endParaRPr lang="da-DK" altLang="en-US" sz="1800">
              <a:solidFill>
                <a:schemeClr val="bg1"/>
              </a:solidFill>
              <a:latin typeface="Arial" charset="0"/>
            </a:endParaRPr>
          </a:p>
        </p:txBody>
      </p:sp>
      <p:sp>
        <p:nvSpPr>
          <p:cNvPr id="5124" name="Rectangle 2"/>
          <p:cNvSpPr>
            <a:spLocks noGrp="1" noChangeArrowheads="1"/>
          </p:cNvSpPr>
          <p:nvPr>
            <p:ph type="body"/>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da-DK"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txBox="1">
            <a:spLocks noGrp="1" noChangeArrowheads="1"/>
          </p:cNvSpPr>
          <p:nvPr/>
        </p:nvSpPr>
        <p:spPr bwMode="auto">
          <a:xfrm>
            <a:off x="4144963" y="9121775"/>
            <a:ext cx="316865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5139" tIns="49472" rIns="95139" bIns="49472" anchor="b"/>
          <a:lstStyle>
            <a:lvl1pPr eaLnBrk="0" hangingPunct="0">
              <a:spcBef>
                <a:spcPct val="30000"/>
              </a:spcBef>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1pPr>
            <a:lvl2pPr marL="742950" indent="-285750" eaLnBrk="0" hangingPunct="0">
              <a:spcBef>
                <a:spcPct val="30000"/>
              </a:spcBef>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2pPr>
            <a:lvl3pPr marL="1143000" indent="-228600" eaLnBrk="0" hangingPunct="0">
              <a:spcBef>
                <a:spcPct val="30000"/>
              </a:spcBef>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3pPr>
            <a:lvl4pPr marL="1600200" indent="-228600" eaLnBrk="0" hangingPunct="0">
              <a:spcBef>
                <a:spcPct val="30000"/>
              </a:spcBef>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4pPr>
            <a:lvl5pPr marL="2057400" indent="-228600" eaLnBrk="0" hangingPunct="0">
              <a:spcBef>
                <a:spcPct val="30000"/>
              </a:spcBef>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965200" algn="l"/>
                <a:tab pos="1931988" algn="l"/>
                <a:tab pos="2898775" algn="l"/>
                <a:tab pos="3865563" algn="l"/>
                <a:tab pos="4832350" algn="l"/>
                <a:tab pos="5799138" algn="l"/>
                <a:tab pos="6765925" algn="l"/>
                <a:tab pos="7732713" algn="l"/>
                <a:tab pos="8699500" algn="l"/>
                <a:tab pos="9664700" algn="l"/>
                <a:tab pos="10631488" algn="l"/>
              </a:tabLst>
              <a:defRPr sz="1200">
                <a:solidFill>
                  <a:srgbClr val="000000"/>
                </a:solidFill>
                <a:latin typeface="Times New Roman" pitchFamily="18" charset="0"/>
              </a:defRPr>
            </a:lvl9pPr>
          </a:lstStyle>
          <a:p>
            <a:pPr algn="r" eaLnBrk="1" hangingPunct="1">
              <a:lnSpc>
                <a:spcPct val="100000"/>
              </a:lnSpc>
              <a:spcBef>
                <a:spcPct val="0"/>
              </a:spcBef>
              <a:buFont typeface="Arial" charset="0"/>
              <a:buNone/>
            </a:pPr>
            <a:fld id="{080FD63D-E937-4E33-AB66-4BF4F7045D59}" type="slidenum">
              <a:rPr lang="en-GB" altLang="en-US" sz="1300">
                <a:latin typeface="Arial" charset="0"/>
                <a:ea typeface="Lucida Sans Unicode" pitchFamily="34" charset="0"/>
                <a:cs typeface="Lucida Sans Unicode" pitchFamily="34" charset="0"/>
              </a:rPr>
              <a:pPr algn="r" eaLnBrk="1" hangingPunct="1">
                <a:lnSpc>
                  <a:spcPct val="100000"/>
                </a:lnSpc>
                <a:spcBef>
                  <a:spcPct val="0"/>
                </a:spcBef>
                <a:buFont typeface="Arial" charset="0"/>
                <a:buNone/>
              </a:pPr>
              <a:t>2</a:t>
            </a:fld>
            <a:endParaRPr lang="en-GB" altLang="en-US" sz="1300">
              <a:latin typeface="Arial" charset="0"/>
              <a:ea typeface="Lucida Sans Unicode" pitchFamily="34" charset="0"/>
              <a:cs typeface="Lucida Sans Unicode" pitchFamily="34" charset="0"/>
            </a:endParaRPr>
          </a:p>
        </p:txBody>
      </p:sp>
      <p:sp>
        <p:nvSpPr>
          <p:cNvPr id="6147" name="Text Box 2"/>
          <p:cNvSpPr txBox="1">
            <a:spLocks noChangeArrowheads="1"/>
          </p:cNvSpPr>
          <p:nvPr/>
        </p:nvSpPr>
        <p:spPr bwMode="auto">
          <a:xfrm>
            <a:off x="2390775" y="720725"/>
            <a:ext cx="2533650" cy="3600450"/>
          </a:xfrm>
          <a:prstGeom prst="rect">
            <a:avLst/>
          </a:prstGeom>
          <a:solidFill>
            <a:srgbClr val="FFFFFF"/>
          </a:solidFill>
          <a:ln w="9525">
            <a:solidFill>
              <a:srgbClr val="000000"/>
            </a:solidFill>
            <a:miter lim="800000"/>
            <a:headEnd/>
            <a:tailEnd/>
          </a:ln>
        </p:spPr>
        <p:txBody>
          <a:bodyPr wrap="none" lIns="96661" tIns="48331" rIns="96661" bIns="48331" anchor="ctr"/>
          <a:lstStyle>
            <a:lvl1pPr eaLnBrk="0" hangingPunct="0">
              <a:spcBef>
                <a:spcPct val="30000"/>
              </a:spcBef>
              <a:buFont typeface="Times New Roman" pitchFamily="18" charset="0"/>
              <a:defRPr sz="1200">
                <a:solidFill>
                  <a:srgbClr val="000000"/>
                </a:solidFill>
                <a:latin typeface="Times New Roman" pitchFamily="18" charset="0"/>
              </a:defRPr>
            </a:lvl1pPr>
            <a:lvl2pPr marL="742950" indent="-285750" eaLnBrk="0" hangingPunct="0">
              <a:spcBef>
                <a:spcPct val="30000"/>
              </a:spcBef>
              <a:buFont typeface="Times New Roman" pitchFamily="18" charset="0"/>
              <a:defRPr sz="1200">
                <a:solidFill>
                  <a:srgbClr val="000000"/>
                </a:solidFill>
                <a:latin typeface="Times New Roman" pitchFamily="18" charset="0"/>
              </a:defRPr>
            </a:lvl2pPr>
            <a:lvl3pPr marL="1143000" indent="-228600" eaLnBrk="0" hangingPunct="0">
              <a:spcBef>
                <a:spcPct val="30000"/>
              </a:spcBef>
              <a:buFont typeface="Times New Roman" pitchFamily="18" charset="0"/>
              <a:defRPr sz="1200">
                <a:solidFill>
                  <a:srgbClr val="000000"/>
                </a:solidFill>
                <a:latin typeface="Times New Roman" pitchFamily="18" charset="0"/>
              </a:defRPr>
            </a:lvl3pPr>
            <a:lvl4pPr marL="1600200" indent="-228600" eaLnBrk="0" hangingPunct="0">
              <a:spcBef>
                <a:spcPct val="30000"/>
              </a:spcBef>
              <a:buFont typeface="Times New Roman" pitchFamily="18" charset="0"/>
              <a:defRPr sz="1200">
                <a:solidFill>
                  <a:srgbClr val="000000"/>
                </a:solidFill>
                <a:latin typeface="Times New Roman" pitchFamily="18" charset="0"/>
              </a:defRPr>
            </a:lvl4pPr>
            <a:lvl5pPr marL="2057400" indent="-228600" eaLnBrk="0" hangingPunct="0">
              <a:spcBef>
                <a:spcPct val="30000"/>
              </a:spcBef>
              <a:buFont typeface="Times New Roman" pitchFamily="18" charset="0"/>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defRPr sz="1200">
                <a:solidFill>
                  <a:srgbClr val="000000"/>
                </a:solidFill>
                <a:latin typeface="Times New Roman" pitchFamily="18" charset="0"/>
              </a:defRPr>
            </a:lvl9pPr>
          </a:lstStyle>
          <a:p>
            <a:pPr eaLnBrk="1" hangingPunct="1">
              <a:spcBef>
                <a:spcPct val="0"/>
              </a:spcBef>
              <a:buFont typeface="Arial" charset="0"/>
              <a:buNone/>
            </a:pPr>
            <a:endParaRPr lang="da-DK" altLang="en-US" sz="1800">
              <a:solidFill>
                <a:schemeClr val="bg1"/>
              </a:solidFill>
              <a:latin typeface="Arial" charset="0"/>
            </a:endParaRPr>
          </a:p>
        </p:txBody>
      </p:sp>
      <p:sp>
        <p:nvSpPr>
          <p:cNvPr id="6148" name="Rectangle 3"/>
          <p:cNvSpPr>
            <a:spLocks noGrp="1" noChangeArrowheads="1"/>
          </p:cNvSpPr>
          <p:nvPr>
            <p:ph type="body"/>
          </p:nvPr>
        </p:nvSpPr>
        <p:spPr>
          <a:xfrm>
            <a:off x="974725" y="4560888"/>
            <a:ext cx="5365750"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da-DK"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8163"/>
            <a:ext cx="5829300" cy="212407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028700" y="5614988"/>
            <a:ext cx="4800600" cy="2530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smtClean="0"/>
              <a:t>Klik for at redigere undertiteltypografien i masteren</a:t>
            </a:r>
            <a:endParaRPr lang="da-DK"/>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95DF9793-00A0-4C39-85EF-8432C8191453}" type="slidenum">
              <a:rPr lang="en-GB"/>
              <a:pPr>
                <a:defRPr/>
              </a:pPr>
              <a:t>‹nr.›</a:t>
            </a:fld>
            <a:endParaRPr lang="en-GB"/>
          </a:p>
        </p:txBody>
      </p:sp>
    </p:spTree>
    <p:extLst>
      <p:ext uri="{BB962C8B-B14F-4D97-AF65-F5344CB8AC3E}">
        <p14:creationId xmlns:p14="http://schemas.microsoft.com/office/powerpoint/2010/main" val="305681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032A4D6F-B0D2-4C64-9999-DA9A7EA3D47F}" type="slidenum">
              <a:rPr lang="en-GB"/>
              <a:pPr>
                <a:defRPr/>
              </a:pPr>
              <a:t>‹nr.›</a:t>
            </a:fld>
            <a:endParaRPr lang="en-GB"/>
          </a:p>
        </p:txBody>
      </p:sp>
    </p:spTree>
    <p:extLst>
      <p:ext uri="{BB962C8B-B14F-4D97-AF65-F5344CB8AC3E}">
        <p14:creationId xmlns:p14="http://schemas.microsoft.com/office/powerpoint/2010/main" val="1456030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4972050" y="396875"/>
            <a:ext cx="1541463" cy="8450263"/>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342900" y="396875"/>
            <a:ext cx="4476750" cy="8450263"/>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8EA975BB-6150-4D56-8D77-07426E7E116E}" type="slidenum">
              <a:rPr lang="en-GB"/>
              <a:pPr>
                <a:defRPr/>
              </a:pPr>
              <a:t>‹nr.›</a:t>
            </a:fld>
            <a:endParaRPr lang="en-GB"/>
          </a:p>
        </p:txBody>
      </p:sp>
    </p:spTree>
    <p:extLst>
      <p:ext uri="{BB962C8B-B14F-4D97-AF65-F5344CB8AC3E}">
        <p14:creationId xmlns:p14="http://schemas.microsoft.com/office/powerpoint/2010/main" val="210138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13E6015D-5D8E-4C4A-9069-DCBBFE0AA2D4}" type="slidenum">
              <a:rPr lang="en-GB"/>
              <a:pPr>
                <a:defRPr/>
              </a:pPr>
              <a:t>‹nr.›</a:t>
            </a:fld>
            <a:endParaRPr lang="en-GB"/>
          </a:p>
        </p:txBody>
      </p:sp>
    </p:spTree>
    <p:extLst>
      <p:ext uri="{BB962C8B-B14F-4D97-AF65-F5344CB8AC3E}">
        <p14:creationId xmlns:p14="http://schemas.microsoft.com/office/powerpoint/2010/main" val="4103852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8500"/>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smtClean="0"/>
              <a:t>Klik for at redigere typografi i masteren</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51B432AF-DED8-4586-A97F-BA37B11D86E2}" type="slidenum">
              <a:rPr lang="en-GB"/>
              <a:pPr>
                <a:defRPr/>
              </a:pPr>
              <a:t>‹nr.›</a:t>
            </a:fld>
            <a:endParaRPr lang="en-GB"/>
          </a:p>
        </p:txBody>
      </p:sp>
    </p:spTree>
    <p:extLst>
      <p:ext uri="{BB962C8B-B14F-4D97-AF65-F5344CB8AC3E}">
        <p14:creationId xmlns:p14="http://schemas.microsoft.com/office/powerpoint/2010/main" val="300147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342900" y="2311400"/>
            <a:ext cx="3008313" cy="6535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3503613" y="2311400"/>
            <a:ext cx="3009900" cy="6535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E16832B6-5E27-477E-9763-DD3B868A8639}" type="slidenum">
              <a:rPr lang="en-GB"/>
              <a:pPr>
                <a:defRPr/>
              </a:pPr>
              <a:t>‹nr.›</a:t>
            </a:fld>
            <a:endParaRPr lang="en-GB"/>
          </a:p>
        </p:txBody>
      </p:sp>
    </p:spTree>
    <p:extLst>
      <p:ext uri="{BB962C8B-B14F-4D97-AF65-F5344CB8AC3E}">
        <p14:creationId xmlns:p14="http://schemas.microsoft.com/office/powerpoint/2010/main" val="3879318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96875"/>
            <a:ext cx="6172200" cy="1651000"/>
          </a:xfrm>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342900" y="3141663"/>
            <a:ext cx="3030538" cy="57086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3484563" y="3141663"/>
            <a:ext cx="3030537" cy="57086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E40BE77D-F608-472F-89D1-628B9B954425}" type="slidenum">
              <a:rPr lang="en-GB"/>
              <a:pPr>
                <a:defRPr/>
              </a:pPr>
              <a:t>‹nr.›</a:t>
            </a:fld>
            <a:endParaRPr lang="en-GB"/>
          </a:p>
        </p:txBody>
      </p:sp>
    </p:spTree>
    <p:extLst>
      <p:ext uri="{BB962C8B-B14F-4D97-AF65-F5344CB8AC3E}">
        <p14:creationId xmlns:p14="http://schemas.microsoft.com/office/powerpoint/2010/main" val="11524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56093B20-6D90-43EC-B37E-5AA792832E54}" type="slidenum">
              <a:rPr lang="en-GB"/>
              <a:pPr>
                <a:defRPr/>
              </a:pPr>
              <a:t>‹nr.›</a:t>
            </a:fld>
            <a:endParaRPr lang="en-GB"/>
          </a:p>
        </p:txBody>
      </p:sp>
    </p:spTree>
    <p:extLst>
      <p:ext uri="{BB962C8B-B14F-4D97-AF65-F5344CB8AC3E}">
        <p14:creationId xmlns:p14="http://schemas.microsoft.com/office/powerpoint/2010/main" val="278759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pPr>
              <a:defRPr/>
            </a:pPr>
            <a:fld id="{5F1F47C4-E6E7-4C30-ADCC-0A4536D85EA9}" type="slidenum">
              <a:rPr lang="en-GB"/>
              <a:pPr>
                <a:defRPr/>
              </a:pPr>
              <a:t>‹nr.›</a:t>
            </a:fld>
            <a:endParaRPr lang="en-GB"/>
          </a:p>
        </p:txBody>
      </p:sp>
    </p:spTree>
    <p:extLst>
      <p:ext uri="{BB962C8B-B14F-4D97-AF65-F5344CB8AC3E}">
        <p14:creationId xmlns:p14="http://schemas.microsoft.com/office/powerpoint/2010/main" val="3928231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2681288" y="393700"/>
            <a:ext cx="3833812" cy="84566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342900" y="2073275"/>
            <a:ext cx="2255838" cy="67770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B51FC05C-7E14-4281-8504-69A8373214ED}" type="slidenum">
              <a:rPr lang="en-GB"/>
              <a:pPr>
                <a:defRPr/>
              </a:pPr>
              <a:t>‹nr.›</a:t>
            </a:fld>
            <a:endParaRPr lang="en-GB"/>
          </a:p>
        </p:txBody>
      </p:sp>
    </p:spTree>
    <p:extLst>
      <p:ext uri="{BB962C8B-B14F-4D97-AF65-F5344CB8AC3E}">
        <p14:creationId xmlns:p14="http://schemas.microsoft.com/office/powerpoint/2010/main" val="3306517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5788"/>
            <a:ext cx="4114800" cy="817562"/>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smtClean="0"/>
          </a:p>
        </p:txBody>
      </p:sp>
      <p:sp>
        <p:nvSpPr>
          <p:cNvPr id="4" name="Pladsholder til tekst 3"/>
          <p:cNvSpPr>
            <a:spLocks noGrp="1"/>
          </p:cNvSpPr>
          <p:nvPr>
            <p:ph type="body" sz="half" idx="2"/>
          </p:nvPr>
        </p:nvSpPr>
        <p:spPr>
          <a:xfrm>
            <a:off x="1344613" y="7753350"/>
            <a:ext cx="4114800" cy="11636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FA78BEC0-E207-4C07-9B67-BD41B0A1942D}" type="slidenum">
              <a:rPr lang="en-GB"/>
              <a:pPr>
                <a:defRPr/>
              </a:pPr>
              <a:t>‹nr.›</a:t>
            </a:fld>
            <a:endParaRPr lang="en-GB"/>
          </a:p>
        </p:txBody>
      </p:sp>
    </p:spTree>
    <p:extLst>
      <p:ext uri="{BB962C8B-B14F-4D97-AF65-F5344CB8AC3E}">
        <p14:creationId xmlns:p14="http://schemas.microsoft.com/office/powerpoint/2010/main" val="79881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42900" y="396875"/>
            <a:ext cx="6170613" cy="164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ctr" anchorCtr="0" compatLnSpc="1">
            <a:prstTxWarp prst="textNoShape">
              <a:avLst/>
            </a:prstTxWarp>
          </a:bodyPr>
          <a:lstStyle/>
          <a:p>
            <a:pPr lvl="0"/>
            <a:r>
              <a:rPr lang="en-GB" altLang="en-US" smtClean="0"/>
              <a:t>Click to edit Master title style</a:t>
            </a:r>
          </a:p>
        </p:txBody>
      </p:sp>
      <p:sp>
        <p:nvSpPr>
          <p:cNvPr id="1027" name="Rectangle 2"/>
          <p:cNvSpPr>
            <a:spLocks noGrp="1" noChangeArrowheads="1"/>
          </p:cNvSpPr>
          <p:nvPr>
            <p:ph type="body" idx="1"/>
          </p:nvPr>
        </p:nvSpPr>
        <p:spPr bwMode="auto">
          <a:xfrm>
            <a:off x="342900" y="2311400"/>
            <a:ext cx="6170613" cy="653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3"/>
          <p:cNvSpPr>
            <a:spLocks noGrp="1" noChangeArrowheads="1"/>
          </p:cNvSpPr>
          <p:nvPr>
            <p:ph type="dt"/>
          </p:nvPr>
        </p:nvSpPr>
        <p:spPr bwMode="auto">
          <a:xfrm>
            <a:off x="342900" y="9020175"/>
            <a:ext cx="1598613" cy="6873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cs typeface="Lucida Sans Unicode" pitchFamily="34" charset="0"/>
              </a:defRPr>
            </a:lvl1pPr>
          </a:lstStyle>
          <a:p>
            <a:pPr>
              <a:defRPr/>
            </a:pPr>
            <a:endParaRPr lang="en-GB"/>
          </a:p>
        </p:txBody>
      </p:sp>
      <p:sp>
        <p:nvSpPr>
          <p:cNvPr id="1028" name="Rectangle 4"/>
          <p:cNvSpPr>
            <a:spLocks noGrp="1" noChangeArrowheads="1"/>
          </p:cNvSpPr>
          <p:nvPr>
            <p:ph type="ftr"/>
          </p:nvPr>
        </p:nvSpPr>
        <p:spPr bwMode="auto">
          <a:xfrm>
            <a:off x="2343150" y="9020175"/>
            <a:ext cx="2170113" cy="6873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cs typeface="Lucida Sans Unicode" pitchFamily="34" charset="0"/>
              </a:defRPr>
            </a:lvl1pPr>
          </a:lstStyle>
          <a:p>
            <a:pPr>
              <a:defRPr/>
            </a:pPr>
            <a:endParaRPr lang="en-GB"/>
          </a:p>
        </p:txBody>
      </p:sp>
      <p:sp>
        <p:nvSpPr>
          <p:cNvPr id="1029" name="Rectangle 5"/>
          <p:cNvSpPr>
            <a:spLocks noGrp="1" noChangeArrowheads="1"/>
          </p:cNvSpPr>
          <p:nvPr>
            <p:ph type="sldNum"/>
          </p:nvPr>
        </p:nvSpPr>
        <p:spPr bwMode="auto">
          <a:xfrm>
            <a:off x="4914900" y="9020175"/>
            <a:ext cx="1598613" cy="6873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rgbClr val="000000"/>
                </a:solidFill>
                <a:latin typeface="Arial" charset="0"/>
                <a:cs typeface="Lucida Sans Unicode" pitchFamily="34" charset="0"/>
              </a:defRPr>
            </a:lvl1pPr>
          </a:lstStyle>
          <a:p>
            <a:pPr>
              <a:defRPr/>
            </a:pPr>
            <a:fld id="{A4D805DD-C1A0-4D1B-AA3E-F2CD26B64E64}" type="slidenum">
              <a:rPr lang="en-GB"/>
              <a:pPr>
                <a:defRPr/>
              </a:pPr>
              <a:t>‹nr.›</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defRPr>
      </a:lvl2pPr>
      <a:lvl3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defRPr>
      </a:lvl3pPr>
      <a:lvl4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defRPr>
      </a:lvl4pPr>
      <a:lvl5pPr algn="ctr" defTabSz="449263" rtl="0" eaLnBrk="0" fontAlgn="base" hangingPunct="0">
        <a:lnSpc>
          <a:spcPct val="93000"/>
        </a:lnSpc>
        <a:spcBef>
          <a:spcPct val="0"/>
        </a:spcBef>
        <a:spcAft>
          <a:spcPct val="0"/>
        </a:spcAft>
        <a:buClr>
          <a:srgbClr val="000000"/>
        </a:buClr>
        <a:buSzPct val="100000"/>
        <a:buFont typeface="Arial" charset="0"/>
        <a:defRPr sz="4400">
          <a:solidFill>
            <a:srgbClr val="000000"/>
          </a:solidFill>
          <a:latin typeface="Arial" charset="0"/>
        </a:defRPr>
      </a:lvl5pPr>
      <a:lvl6pPr marL="457200" algn="ctr" defTabSz="449263" rtl="0" fontAlgn="base">
        <a:lnSpc>
          <a:spcPct val="93000"/>
        </a:lnSpc>
        <a:spcBef>
          <a:spcPct val="0"/>
        </a:spcBef>
        <a:spcAft>
          <a:spcPct val="0"/>
        </a:spcAft>
        <a:buClr>
          <a:srgbClr val="000000"/>
        </a:buClr>
        <a:buSzPct val="100000"/>
        <a:buFont typeface="Arial" charset="0"/>
        <a:defRPr sz="4400">
          <a:solidFill>
            <a:srgbClr val="000000"/>
          </a:solidFill>
          <a:latin typeface="Arial" charset="0"/>
        </a:defRPr>
      </a:lvl6pPr>
      <a:lvl7pPr marL="914400" algn="ctr" defTabSz="449263" rtl="0" fontAlgn="base">
        <a:lnSpc>
          <a:spcPct val="93000"/>
        </a:lnSpc>
        <a:spcBef>
          <a:spcPct val="0"/>
        </a:spcBef>
        <a:spcAft>
          <a:spcPct val="0"/>
        </a:spcAft>
        <a:buClr>
          <a:srgbClr val="000000"/>
        </a:buClr>
        <a:buSzPct val="100000"/>
        <a:buFont typeface="Arial" charset="0"/>
        <a:defRPr sz="4400">
          <a:solidFill>
            <a:srgbClr val="000000"/>
          </a:solidFill>
          <a:latin typeface="Arial" charset="0"/>
        </a:defRPr>
      </a:lvl7pPr>
      <a:lvl8pPr marL="1371600" algn="ctr" defTabSz="449263" rtl="0" fontAlgn="base">
        <a:lnSpc>
          <a:spcPct val="93000"/>
        </a:lnSpc>
        <a:spcBef>
          <a:spcPct val="0"/>
        </a:spcBef>
        <a:spcAft>
          <a:spcPct val="0"/>
        </a:spcAft>
        <a:buClr>
          <a:srgbClr val="000000"/>
        </a:buClr>
        <a:buSzPct val="100000"/>
        <a:buFont typeface="Arial" charset="0"/>
        <a:defRPr sz="4400">
          <a:solidFill>
            <a:srgbClr val="000000"/>
          </a:solidFill>
          <a:latin typeface="Arial" charset="0"/>
        </a:defRPr>
      </a:lvl8pPr>
      <a:lvl9pPr marL="1828800" algn="ctr" defTabSz="449263" rtl="0" fontAlgn="base">
        <a:lnSpc>
          <a:spcPct val="93000"/>
        </a:lnSpc>
        <a:spcBef>
          <a:spcPct val="0"/>
        </a:spcBef>
        <a:spcAft>
          <a:spcPct val="0"/>
        </a:spcAft>
        <a:buClr>
          <a:srgbClr val="000000"/>
        </a:buClr>
        <a:buSzPct val="100000"/>
        <a:buFont typeface="Arial" charset="0"/>
        <a:defRPr sz="4400">
          <a:solidFill>
            <a:srgbClr val="000000"/>
          </a:solidFill>
          <a:latin typeface="Arial" charset="0"/>
        </a:defRPr>
      </a:lvl9pPr>
    </p:titleStyle>
    <p:bodyStyle>
      <a:lvl1pPr marL="341313" indent="-341313" algn="l" defTabSz="449263" rtl="0" eaLnBrk="0" fontAlgn="base" hangingPunct="0">
        <a:lnSpc>
          <a:spcPct val="93000"/>
        </a:lnSpc>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41363" indent="-284163" algn="l" defTabSz="449263" rtl="0" eaLnBrk="0" fontAlgn="base" hangingPunct="0">
        <a:lnSpc>
          <a:spcPct val="93000"/>
        </a:lnSpc>
        <a:spcBef>
          <a:spcPts val="700"/>
        </a:spcBef>
        <a:spcAft>
          <a:spcPct val="0"/>
        </a:spcAft>
        <a:buClr>
          <a:srgbClr val="000000"/>
        </a:buClr>
        <a:buSzPct val="100000"/>
        <a:buFont typeface="Arial" charset="0"/>
        <a:buChar char="–"/>
        <a:defRPr sz="2800">
          <a:solidFill>
            <a:srgbClr val="000000"/>
          </a:solidFill>
          <a:latin typeface="+mn-lt"/>
        </a:defRPr>
      </a:lvl2pPr>
      <a:lvl3pPr marL="1143000" indent="-228600" algn="l" defTabSz="449263" rtl="0" eaLnBrk="0" fontAlgn="base" hangingPunct="0">
        <a:lnSpc>
          <a:spcPct val="93000"/>
        </a:lnSpc>
        <a:spcBef>
          <a:spcPts val="600"/>
        </a:spcBef>
        <a:spcAft>
          <a:spcPct val="0"/>
        </a:spcAft>
        <a:buClr>
          <a:srgbClr val="000000"/>
        </a:buClr>
        <a:buSzPct val="100000"/>
        <a:buFont typeface="Arial" charset="0"/>
        <a:buChar char="•"/>
        <a:defRPr sz="2400">
          <a:solidFill>
            <a:srgbClr val="000000"/>
          </a:solidFill>
          <a:latin typeface="+mn-lt"/>
        </a:defRPr>
      </a:lvl3pPr>
      <a:lvl4pPr marL="16002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defRPr>
      </a:lvl4pPr>
      <a:lvl5pPr marL="2057400" indent="-228600" algn="l" defTabSz="449263" rtl="0"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mn-lt"/>
        </a:defRPr>
      </a:lvl5pPr>
      <a:lvl6pPr marL="25146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6pPr>
      <a:lvl7pPr marL="29718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7pPr>
      <a:lvl8pPr marL="34290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8pPr>
      <a:lvl9pPr marL="3886200" indent="-228600" algn="l" defTabSz="449263" rtl="0" fontAlgn="base">
        <a:lnSpc>
          <a:spcPct val="93000"/>
        </a:lnSpc>
        <a:spcBef>
          <a:spcPts val="500"/>
        </a:spcBef>
        <a:spcAft>
          <a:spcPct val="0"/>
        </a:spcAft>
        <a:buClr>
          <a:srgbClr val="000000"/>
        </a:buClr>
        <a:buSzPct val="100000"/>
        <a:buFont typeface="Arial" charset="0"/>
        <a:buChar char="»"/>
        <a:defRPr sz="2000">
          <a:solidFill>
            <a:srgbClr val="000000"/>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5" descr="http://blog.kvartunaite.com/wp-content/uploads/2013/10/1395960_658614640837862_1441025906_n.jpg"/>
          <p:cNvPicPr>
            <a:picLocks noChangeAspect="1" noChangeArrowheads="1"/>
          </p:cNvPicPr>
          <p:nvPr/>
        </p:nvPicPr>
        <p:blipFill>
          <a:blip r:embed="rId3">
            <a:extLst>
              <a:ext uri="{28A0092B-C50C-407E-A947-70E740481C1C}">
                <a14:useLocalDpi xmlns:a14="http://schemas.microsoft.com/office/drawing/2010/main" val="0"/>
              </a:ext>
            </a:extLst>
          </a:blip>
          <a:srcRect b="19405"/>
          <a:stretch>
            <a:fillRect/>
          </a:stretch>
        </p:blipFill>
        <p:spPr bwMode="auto">
          <a:xfrm>
            <a:off x="2805113" y="514350"/>
            <a:ext cx="3878262"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1" name="Group 107"/>
          <p:cNvGrpSpPr>
            <a:grpSpLocks/>
          </p:cNvGrpSpPr>
          <p:nvPr/>
        </p:nvGrpSpPr>
        <p:grpSpPr bwMode="auto">
          <a:xfrm>
            <a:off x="0" y="8555038"/>
            <a:ext cx="6858000" cy="1352550"/>
            <a:chOff x="0" y="5389"/>
            <a:chExt cx="4320" cy="852"/>
          </a:xfrm>
        </p:grpSpPr>
        <p:sp>
          <p:nvSpPr>
            <p:cNvPr id="2082" name="Rectangle 105"/>
            <p:cNvSpPr>
              <a:spLocks noChangeArrowheads="1"/>
            </p:cNvSpPr>
            <p:nvPr/>
          </p:nvSpPr>
          <p:spPr bwMode="auto">
            <a:xfrm flipV="1">
              <a:off x="0" y="5815"/>
              <a:ext cx="4320" cy="426"/>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da-DK" altLang="en-US" sz="1800">
                <a:solidFill>
                  <a:schemeClr val="bg1"/>
                </a:solidFill>
              </a:endParaRPr>
            </a:p>
          </p:txBody>
        </p:sp>
        <p:sp>
          <p:nvSpPr>
            <p:cNvPr id="2083" name="AutoShape 106"/>
            <p:cNvSpPr>
              <a:spLocks noChangeArrowheads="1"/>
            </p:cNvSpPr>
            <p:nvPr/>
          </p:nvSpPr>
          <p:spPr bwMode="auto">
            <a:xfrm flipH="1" flipV="1">
              <a:off x="0" y="5389"/>
              <a:ext cx="4320" cy="771"/>
            </a:xfrm>
            <a:prstGeom prst="wave">
              <a:avLst>
                <a:gd name="adj1" fmla="val 20644"/>
                <a:gd name="adj2" fmla="val 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da-DK" altLang="en-US" sz="1800">
                <a:solidFill>
                  <a:schemeClr val="bg1"/>
                </a:solidFill>
              </a:endParaRPr>
            </a:p>
          </p:txBody>
        </p:sp>
      </p:grpSp>
      <p:sp>
        <p:nvSpPr>
          <p:cNvPr id="2052" name="Text Box 19"/>
          <p:cNvSpPr txBox="1">
            <a:spLocks noChangeArrowheads="1"/>
          </p:cNvSpPr>
          <p:nvPr/>
        </p:nvSpPr>
        <p:spPr bwMode="auto">
          <a:xfrm>
            <a:off x="3213100" y="9274175"/>
            <a:ext cx="18002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eaLnBrk="1" hangingPunct="1">
              <a:lnSpc>
                <a:spcPct val="100000"/>
              </a:lnSpc>
              <a:spcBef>
                <a:spcPts val="563"/>
              </a:spcBef>
              <a:buFont typeface="Arial" charset="0"/>
              <a:buNone/>
            </a:pPr>
            <a:r>
              <a:rPr lang="en-GB" altLang="en-US" sz="900" b="1">
                <a:solidFill>
                  <a:srgbClr val="008000"/>
                </a:solidFill>
              </a:rPr>
              <a:t>Page 1</a:t>
            </a:r>
          </a:p>
        </p:txBody>
      </p:sp>
      <p:sp>
        <p:nvSpPr>
          <p:cNvPr id="2053" name="Rectangle 86"/>
          <p:cNvSpPr>
            <a:spLocks noChangeArrowheads="1"/>
          </p:cNvSpPr>
          <p:nvPr/>
        </p:nvSpPr>
        <p:spPr bwMode="auto">
          <a:xfrm>
            <a:off x="0" y="201613"/>
            <a:ext cx="6858000" cy="792162"/>
          </a:xfrm>
          <a:prstGeom prst="rect">
            <a:avLst/>
          </a:prstGeom>
          <a:solidFill>
            <a:srgbClr val="008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da-DK" altLang="en-US" sz="1800">
              <a:solidFill>
                <a:schemeClr val="bg1"/>
              </a:solidFill>
            </a:endParaRPr>
          </a:p>
        </p:txBody>
      </p:sp>
      <p:pic>
        <p:nvPicPr>
          <p:cNvPr id="2054" name="Picture 85" descr="logoSDU"/>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0350" y="225425"/>
            <a:ext cx="66833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WordArt 4"/>
          <p:cNvSpPr>
            <a:spLocks noChangeArrowheads="1" noChangeShapeType="1" noTextEdit="1"/>
          </p:cNvSpPr>
          <p:nvPr/>
        </p:nvSpPr>
        <p:spPr bwMode="auto">
          <a:xfrm>
            <a:off x="1052513" y="488950"/>
            <a:ext cx="5091112" cy="430213"/>
          </a:xfrm>
          <a:prstGeom prst="rect">
            <a:avLst/>
          </a:prstGeom>
        </p:spPr>
        <p:txBody>
          <a:bodyPr wrap="none" fromWordArt="1">
            <a:prstTxWarp prst="textPlain">
              <a:avLst>
                <a:gd name="adj" fmla="val 50000"/>
              </a:avLst>
            </a:prstTxWarp>
          </a:bodyPr>
          <a:lstStyle/>
          <a:p>
            <a:pPr algn="ctr"/>
            <a:r>
              <a:rPr lang="da-DK" sz="3600" b="1" kern="10" spc="-181">
                <a:ln w="9525">
                  <a:solidFill>
                    <a:schemeClr val="bg1"/>
                  </a:solidFill>
                  <a:miter lim="800000"/>
                  <a:headEnd/>
                  <a:tailEnd/>
                </a:ln>
                <a:solidFill>
                  <a:srgbClr val="FFFFFF"/>
                </a:solidFill>
                <a:latin typeface="Century Gothic"/>
              </a:rPr>
              <a:t>SDU International Club</a:t>
            </a:r>
          </a:p>
        </p:txBody>
      </p:sp>
      <p:sp>
        <p:nvSpPr>
          <p:cNvPr id="2056" name="Rectangle 99"/>
          <p:cNvSpPr>
            <a:spLocks noChangeArrowheads="1"/>
          </p:cNvSpPr>
          <p:nvPr/>
        </p:nvSpPr>
        <p:spPr bwMode="auto">
          <a:xfrm>
            <a:off x="0" y="1065213"/>
            <a:ext cx="6858000" cy="504825"/>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da-DK" altLang="en-US" sz="1800">
              <a:solidFill>
                <a:schemeClr val="bg1"/>
              </a:solidFill>
            </a:endParaRPr>
          </a:p>
        </p:txBody>
      </p:sp>
      <p:sp>
        <p:nvSpPr>
          <p:cNvPr id="2057" name="AutoShape 101"/>
          <p:cNvSpPr>
            <a:spLocks noChangeArrowheads="1"/>
          </p:cNvSpPr>
          <p:nvPr/>
        </p:nvSpPr>
        <p:spPr bwMode="auto">
          <a:xfrm flipH="1">
            <a:off x="0" y="1136650"/>
            <a:ext cx="6858000" cy="914400"/>
          </a:xfrm>
          <a:prstGeom prst="wave">
            <a:avLst>
              <a:gd name="adj1" fmla="val 20644"/>
              <a:gd name="adj2" fmla="val 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da-DK" altLang="en-US" sz="1800">
              <a:solidFill>
                <a:schemeClr val="bg1"/>
              </a:solidFill>
            </a:endParaRPr>
          </a:p>
        </p:txBody>
      </p:sp>
      <p:sp>
        <p:nvSpPr>
          <p:cNvPr id="2058" name="WordArt 6"/>
          <p:cNvSpPr>
            <a:spLocks noChangeArrowheads="1" noChangeShapeType="1" noTextEdit="1"/>
          </p:cNvSpPr>
          <p:nvPr/>
        </p:nvSpPr>
        <p:spPr bwMode="auto">
          <a:xfrm>
            <a:off x="333375" y="1136650"/>
            <a:ext cx="2452688" cy="17303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da-DK" sz="3600" kern="10">
                <a:latin typeface="Times New Roman"/>
                <a:cs typeface="Times New Roman"/>
              </a:rPr>
              <a:t>OFFICIAL NEWSLETTER</a:t>
            </a:r>
          </a:p>
        </p:txBody>
      </p:sp>
      <p:sp>
        <p:nvSpPr>
          <p:cNvPr id="2059" name="WordArt 113"/>
          <p:cNvSpPr>
            <a:spLocks noChangeArrowheads="1" noChangeShapeType="1" noTextEdit="1"/>
          </p:cNvSpPr>
          <p:nvPr/>
        </p:nvSpPr>
        <p:spPr bwMode="auto">
          <a:xfrm>
            <a:off x="209550" y="1612900"/>
            <a:ext cx="2305050" cy="768350"/>
          </a:xfrm>
          <a:prstGeom prst="rect">
            <a:avLst/>
          </a:prstGeom>
        </p:spPr>
        <p:txBody>
          <a:bodyPr wrap="none" fromWordArt="1">
            <a:prstTxWarp prst="textPlain">
              <a:avLst>
                <a:gd name="adj" fmla="val 50000"/>
              </a:avLst>
            </a:prstTxWarp>
          </a:bodyPr>
          <a:lstStyle/>
          <a:p>
            <a:pPr algn="ctr"/>
            <a:r>
              <a:rPr lang="da-DK" sz="3600" b="1" kern="10">
                <a:ln w="9525">
                  <a:solidFill>
                    <a:srgbClr val="000000"/>
                  </a:solidFill>
                  <a:round/>
                  <a:headEnd/>
                  <a:tailEnd/>
                </a:ln>
                <a:solidFill>
                  <a:srgbClr val="008000"/>
                </a:solidFill>
                <a:latin typeface="Verdana"/>
                <a:ea typeface="Verdana"/>
                <a:cs typeface="Verdana"/>
              </a:rPr>
              <a:t>December </a:t>
            </a:r>
          </a:p>
          <a:p>
            <a:pPr algn="ctr"/>
            <a:r>
              <a:rPr lang="da-DK" sz="3600" b="1" kern="10">
                <a:ln w="9525">
                  <a:solidFill>
                    <a:srgbClr val="000000"/>
                  </a:solidFill>
                  <a:round/>
                  <a:headEnd/>
                  <a:tailEnd/>
                </a:ln>
                <a:solidFill>
                  <a:srgbClr val="008000"/>
                </a:solidFill>
                <a:latin typeface="Verdana"/>
                <a:ea typeface="Verdana"/>
                <a:cs typeface="Verdana"/>
              </a:rPr>
              <a:t> Calendar</a:t>
            </a:r>
          </a:p>
        </p:txBody>
      </p:sp>
      <p:sp>
        <p:nvSpPr>
          <p:cNvPr id="2060" name="AutoShape 35" descr="https://mail.google.com/mail/?ui=2&amp;ik=90627b3e38&amp;view=att&amp;th=126d18b646ef0044&amp;attid=0.1&amp;disp=inline&amp;zw"/>
          <p:cNvSpPr>
            <a:spLocks noChangeAspect="1" noChangeArrowheads="1"/>
          </p:cNvSpPr>
          <p:nvPr/>
        </p:nvSpPr>
        <p:spPr bwMode="auto">
          <a:xfrm>
            <a:off x="155575" y="-1333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61" name="Text Box 103"/>
          <p:cNvSpPr txBox="1">
            <a:spLocks noChangeArrowheads="1"/>
          </p:cNvSpPr>
          <p:nvPr/>
        </p:nvSpPr>
        <p:spPr bwMode="auto">
          <a:xfrm>
            <a:off x="4357688" y="1166813"/>
            <a:ext cx="213360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r>
              <a:rPr lang="en-US" altLang="en-US" sz="1400">
                <a:solidFill>
                  <a:srgbClr val="008000"/>
                </a:solidFill>
              </a:rPr>
              <a:t>No.77 – December 2013</a:t>
            </a:r>
          </a:p>
        </p:txBody>
      </p:sp>
      <p:sp>
        <p:nvSpPr>
          <p:cNvPr id="2062" name="AutoShape 29" descr="https://mail.google.com/mail/?attid=0.1&amp;disp=emb&amp;view=att&amp;th=130db104428bbf49"/>
          <p:cNvSpPr>
            <a:spLocks noChangeAspect="1" noChangeArrowheads="1"/>
          </p:cNvSpPr>
          <p:nvPr/>
        </p:nvSpPr>
        <p:spPr bwMode="auto">
          <a:xfrm>
            <a:off x="63500" y="-127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63" name="AutoShape 31" descr="https://mail.google.com/mail/?attid=0.1&amp;disp=emb&amp;view=att&amp;th=130db104428bbf49"/>
          <p:cNvSpPr>
            <a:spLocks noChangeAspect="1" noChangeArrowheads="1"/>
          </p:cNvSpPr>
          <p:nvPr/>
        </p:nvSpPr>
        <p:spPr bwMode="auto">
          <a:xfrm>
            <a:off x="63500" y="-1270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64" name="Line 104"/>
          <p:cNvSpPr>
            <a:spLocks noChangeShapeType="1"/>
          </p:cNvSpPr>
          <p:nvPr/>
        </p:nvSpPr>
        <p:spPr bwMode="auto">
          <a:xfrm>
            <a:off x="2636838" y="1666875"/>
            <a:ext cx="0" cy="7591425"/>
          </a:xfrm>
          <a:prstGeom prst="line">
            <a:avLst/>
          </a:prstGeom>
          <a:noFill/>
          <a:ln w="15875">
            <a:solidFill>
              <a:srgbClr val="008000"/>
            </a:solidFill>
            <a:round/>
            <a:headEnd/>
            <a:tailEnd/>
          </a:ln>
          <a:extLst>
            <a:ext uri="{909E8E84-426E-40DD-AFC4-6F175D3DCCD1}">
              <a14:hiddenFill xmlns:a14="http://schemas.microsoft.com/office/drawing/2010/main">
                <a:noFill/>
              </a14:hiddenFill>
            </a:ext>
          </a:extLst>
        </p:spPr>
        <p:txBody>
          <a:bodyPr/>
          <a:lstStyle/>
          <a:p>
            <a:endParaRPr lang="da-DK"/>
          </a:p>
        </p:txBody>
      </p:sp>
      <p:grpSp>
        <p:nvGrpSpPr>
          <p:cNvPr id="2065" name="Group 12"/>
          <p:cNvGrpSpPr>
            <a:grpSpLocks/>
          </p:cNvGrpSpPr>
          <p:nvPr/>
        </p:nvGrpSpPr>
        <p:grpSpPr bwMode="auto">
          <a:xfrm>
            <a:off x="5834063" y="8913813"/>
            <a:ext cx="908050" cy="920750"/>
            <a:chOff x="1824" y="633"/>
            <a:chExt cx="2834" cy="2849"/>
          </a:xfrm>
        </p:grpSpPr>
        <p:sp>
          <p:nvSpPr>
            <p:cNvPr id="2078"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00CC00"/>
            </a:solidFill>
            <a:ln w="28575">
              <a:solidFill>
                <a:srgbClr val="000000"/>
              </a:solidFill>
              <a:miter lim="800000"/>
              <a:headEnd/>
              <a:tailEnd/>
            </a:ln>
          </p:spPr>
          <p:txBody>
            <a:bodyPr/>
            <a:lstStyle/>
            <a:p>
              <a:endParaRPr lang="da-DK"/>
            </a:p>
          </p:txBody>
        </p:sp>
        <p:sp>
          <p:nvSpPr>
            <p:cNvPr id="2079"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008000"/>
            </a:solidFill>
            <a:ln w="28575">
              <a:solidFill>
                <a:srgbClr val="000000"/>
              </a:solidFill>
              <a:miter lim="800000"/>
              <a:headEnd/>
              <a:tailEnd/>
            </a:ln>
          </p:spPr>
          <p:txBody>
            <a:bodyPr/>
            <a:lstStyle/>
            <a:p>
              <a:endParaRPr lang="da-DK"/>
            </a:p>
          </p:txBody>
        </p:sp>
        <p:sp>
          <p:nvSpPr>
            <p:cNvPr id="2080"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da-DK"/>
            </a:p>
          </p:txBody>
        </p:sp>
        <p:sp>
          <p:nvSpPr>
            <p:cNvPr id="2081"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99FF33"/>
            </a:solidFill>
            <a:ln w="28575">
              <a:solidFill>
                <a:srgbClr val="000000"/>
              </a:solidFill>
              <a:miter lim="800000"/>
              <a:headEnd/>
              <a:tailEnd/>
            </a:ln>
          </p:spPr>
          <p:txBody>
            <a:bodyPr/>
            <a:lstStyle/>
            <a:p>
              <a:endParaRPr lang="da-DK"/>
            </a:p>
          </p:txBody>
        </p:sp>
      </p:grpSp>
      <p:sp>
        <p:nvSpPr>
          <p:cNvPr id="2066" name="TextBox 2"/>
          <p:cNvSpPr txBox="1">
            <a:spLocks noChangeArrowheads="1"/>
          </p:cNvSpPr>
          <p:nvPr/>
        </p:nvSpPr>
        <p:spPr bwMode="auto">
          <a:xfrm>
            <a:off x="877888" y="2508250"/>
            <a:ext cx="18415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67" name="AutoShape 33" descr="https://mail-attachment.googleusercontent.com/attachment/u/0/?ui=2&amp;ik=90627b3e38&amp;view=att&amp;th=1387f97b5ae7eddf&amp;attid=0.1&amp;disp=inline&amp;realattid=f_h4l1jx030&amp;safe=1&amp;zw&amp;saduie=AG9B_P_MbGPLeqG-2b_cgm3cnZG6&amp;sadet=1343212897446&amp;sads=12V0-iQw3_ey1gGDxb2AGwJOJe4"/>
          <p:cNvSpPr>
            <a:spLocks noChangeAspect="1" noChangeArrowheads="1"/>
          </p:cNvSpPr>
          <p:nvPr/>
        </p:nvSpPr>
        <p:spPr bwMode="auto">
          <a:xfrm>
            <a:off x="155575" y="-2820988"/>
            <a:ext cx="8953500" cy="632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68" name="AutoShape 35" descr="https://mail-attachment.googleusercontent.com/attachment/u/0/?ui=2&amp;ik=90627b3e38&amp;view=att&amp;th=1387f97b5ae7eddf&amp;attid=0.1&amp;disp=inline&amp;realattid=f_h4l1jx030&amp;safe=1&amp;zw&amp;saduie=AG9B_P_MbGPLeqG-2b_cgm3cnZG6&amp;sadet=1343212897446&amp;sads=12V0-iQw3_ey1gGDxb2AGwJOJe4"/>
          <p:cNvSpPr>
            <a:spLocks noChangeAspect="1" noChangeArrowheads="1"/>
          </p:cNvSpPr>
          <p:nvPr/>
        </p:nvSpPr>
        <p:spPr bwMode="auto">
          <a:xfrm>
            <a:off x="307975" y="-2668588"/>
            <a:ext cx="8953500" cy="632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69" name="AutoShape 36" descr="https://mail-attachment.googleusercontent.com/attachment/u/0/?ui=2&amp;ik=90627b3e38&amp;view=att&amp;th=13945fc9f9720f8e&amp;attid=0.1&amp;disp=inline&amp;realattid=f_h643a6m90&amp;safe=1&amp;zw&amp;saduie=AG9B_P_MbGPLeqG-2b_cgm3cnZG6&amp;sadet=1346421891511&amp;sads=ixVoKQLXuna-UsEdVfhFhGwNSMg"/>
          <p:cNvSpPr>
            <a:spLocks noChangeAspect="1" noChangeArrowheads="1"/>
          </p:cNvSpPr>
          <p:nvPr/>
        </p:nvSpPr>
        <p:spPr bwMode="auto">
          <a:xfrm>
            <a:off x="307975" y="-2668588"/>
            <a:ext cx="4419600" cy="632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70" name="TextBox 1"/>
          <p:cNvSpPr txBox="1">
            <a:spLocks noChangeArrowheads="1"/>
          </p:cNvSpPr>
          <p:nvPr/>
        </p:nvSpPr>
        <p:spPr bwMode="auto">
          <a:xfrm>
            <a:off x="2730500" y="5324475"/>
            <a:ext cx="4003675" cy="357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algn="just">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	Each day brings something new to our lifes. It colours and brightens or sometimes, makes us stronger by throwing in challenges and lessons. And then there are those punctuations in our time line like holidays and ends of seasons which also brings reflections and determines our thoughts.</a:t>
            </a:r>
          </a:p>
          <a:p>
            <a:pPr algn="just">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	Now, as we are standing with pockets full of experiences 2013 brought us, it is nice to breathe in for a moment and smile and let it go. Become immortal in that moment. And… go on.</a:t>
            </a:r>
          </a:p>
          <a:p>
            <a:pPr algn="just">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	I would like to wish you all everything amazing and to remind you very simple thing in the words of M. Graham:</a:t>
            </a:r>
          </a:p>
          <a:p>
            <a:pPr algn="just">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	</a:t>
            </a:r>
          </a:p>
          <a:p>
            <a:pPr algn="just">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	“There is a vitality, a life force, an energy, a quickening that is translated through you into action, and because there is only one of you in all of time, this expression is unique. And if you block it, it will never exist through any other medium and it will be lost. The world will not have it. It is not your business to determine how good it is nor how valuable nor how it compares with other expressions. It is your business to keep it yours clearly and directly, to keep the channel open. You do not even have to believe in yourself or your work. You have to keep yourself open and aware to the urges that motivate you. Keep the channel open. … No artist is pleased. [There is] no satisfaction whatever at any time. There is only a queer divine dissatisfaction, a blessed unrest that keeps us marching and makes us more alive than the others”</a:t>
            </a:r>
          </a:p>
          <a:p>
            <a:pPr algn="just">
              <a:spcBef>
                <a:spcPct val="0"/>
              </a:spcBef>
              <a:buFont typeface="Arial" charset="0"/>
              <a:buNone/>
            </a:pPr>
            <a:endParaRPr lang="en-US" altLang="en-US" sz="900">
              <a:solidFill>
                <a:schemeClr val="tx1"/>
              </a:solidFill>
              <a:latin typeface="Verdana" pitchFamily="34" charset="0"/>
              <a:ea typeface="Verdana" pitchFamily="34" charset="0"/>
              <a:cs typeface="Verdana" pitchFamily="34" charset="0"/>
            </a:endParaRPr>
          </a:p>
          <a:p>
            <a:pPr algn="just">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	Stay happy! Stay merry! Stay curious! </a:t>
            </a:r>
            <a:r>
              <a:rPr lang="en-US" altLang="en-US" sz="900">
                <a:solidFill>
                  <a:schemeClr val="tx1"/>
                </a:solidFill>
                <a:latin typeface="Verdana" pitchFamily="34" charset="0"/>
                <a:ea typeface="Verdana" pitchFamily="34" charset="0"/>
                <a:cs typeface="Verdana" pitchFamily="34" charset="0"/>
                <a:sym typeface="Wingdings" pitchFamily="2" charset="2"/>
              </a:rPr>
              <a:t></a:t>
            </a:r>
            <a:endParaRPr lang="en-US" altLang="en-US" sz="900">
              <a:solidFill>
                <a:schemeClr val="tx1"/>
              </a:solidFill>
              <a:latin typeface="Verdana" pitchFamily="34" charset="0"/>
              <a:ea typeface="Verdana" pitchFamily="34" charset="0"/>
              <a:cs typeface="Verdana" pitchFamily="34" charset="0"/>
            </a:endParaRPr>
          </a:p>
        </p:txBody>
      </p:sp>
      <p:sp>
        <p:nvSpPr>
          <p:cNvPr id="2071" name="TextBox 1"/>
          <p:cNvSpPr txBox="1">
            <a:spLocks noChangeArrowheads="1"/>
          </p:cNvSpPr>
          <p:nvPr/>
        </p:nvSpPr>
        <p:spPr bwMode="auto">
          <a:xfrm>
            <a:off x="5287963" y="4894263"/>
            <a:ext cx="1476375" cy="20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r>
              <a:rPr lang="en-US" altLang="en-US" sz="800" i="1">
                <a:solidFill>
                  <a:schemeClr val="tx1"/>
                </a:solidFill>
                <a:latin typeface="Verdana" pitchFamily="34" charset="0"/>
                <a:ea typeface="Verdana" pitchFamily="34" charset="0"/>
                <a:cs typeface="Verdana" pitchFamily="34" charset="0"/>
              </a:rPr>
              <a:t>by Evelina Kvartunaite</a:t>
            </a:r>
          </a:p>
        </p:txBody>
      </p:sp>
      <p:sp>
        <p:nvSpPr>
          <p:cNvPr id="2072" name="AutoShape 31" descr="data:image/jpeg;base64,/9j/4AAQSkZJRgABAQAAAQABAAD/2wCEAAkGBxQHBhQUExQWFBUXGBsbGRgWFxogGRwdGhgYGh0cIBkdHCkgGyAlGx4YITEnJiorLi4uGiA1ODMsNyotLisBCgoKDg0OGxAQGzUmICY4LC8uNDQvLDQsNDQ0LCwvNDQ0LTUsNC8vNDcsNC80NzQyLCwvLywsLCwsLCwsLCwsNP/AABEIAMIBAwMBEQACEQEDEQH/xAAbAAEAAgMBAQAAAAAAAAAAAAAABQYDBAcCAf/EADgQAAEDAgUCBAUCBAYDAAAAAAEAAhEDBAUGEiExQVETYXGBIjKRobHB0RVS4fAUI0JykvFiosL/xAAaAQEAAgMBAAAAAAAAAAAAAAAABAUCAwYB/8QAMhEAAgICAAUCBAUFAAMBAAAAAAECAwQRBRIhMUETUWFxgfAiMpGhwRSx0eHxIzNCFf/aAAwDAQACEQMRAD8A7igCAIAgCAIAgCAIAgCAIAgCAIAgCAIAgCAIAgCAIAgCAIAgCAIAgCAIAgCAIAgCAIAgCAIAgCAIAgCAIAgCAIAgCAIAgCAIAgCAIAgCAIAgCAIAgCAIAgCAIAgCAIAgCAIAgCAjcSx2hhroqPGr+Ubn+ii35tNPSb6+3k31Y1tvWKI6hnS2qviXt8y3b8qNHi2O3p7X0JEuHXxXYn7eu25pBzCHNPUKxhOM1zRe0QZRcXpntzgxskgDzXraXc8MdO4ZVMNc0nyIK8jOMuzPXFrujKsjwIAgCAIAgCAIAgCAIAgCAIAgCAIAgCAIAgCAIAgCAIAgNHG7s2WGPcOeB5T19hJUXMudVMprubqK+exROXU6RxC+Ae+NR3cZIHmuTrj6k0pPW/LOlk/Sh+FdvBnxjCmYfWAa/XIk8bbn9FIy6I0tKL2acbIlam5LRLZVxN2H0ak7t07DzER9At3D8p0qfla/cjZ1EbJR13ZE3d3Xxu95c4nhoO304GyjSsvyp+7fjwS4VU48P5NavaVcNrQ6Wu2OxWNtM6ZafRmcLK7ltdUX3JuMOxCgWPMubwTyRtMn6fVX3C8uV0XGfdFJn4yqluPZlkVqQAgCAIAgCAIAgCAIAgCAIAgCAIAgCAIAgCAIAgCAjsaxhmEW8u3J4Hf9lEy8uGPHcu/hG/Hx5XS1Eo13nW5qu+HSweQn8qinxXIk+jS+/iXMOGUr822ZaGan3lI064DmuHzRBkbjjbnp17he/wD6M5xdd3VPz5MJYCg+ep9UaN3hrqL9og7tE7kHtsNQ9P6KHbjzh1f0+PyJNeTGS6/Uwss31HAaSJ/vYck+S1wrn4RnK6teSz0ctGlgjpnWd4jcCCDsOvWP/EdVcLhsljyb/N/H3/BVyzea5PwVWmX2VeRLXDqP0PmqaMp1yUo9Gi2ahbHT6pnq5uX39aXEucdlnO2dstze2eQrhUunRFtyjTbhto59VzWauJIHqfMcfdXPDIxpg7LHrfbZUZ03bPlgt6LHbYlSuj8FRjj2BE/RW1eRVZ+SSf1IEqpx/MtG0txrCAIAgCAIAgCAIAgCAIAgCAIAgCAIAgCAIAgCAoWe2udiAniBB8o/fUuZ4vzeut9tL+f9l5wzXI/f7/0R2D39KxouDqQeTw79N+nVaMTLrpTUobfub8midjTjLSIvRrqwOvZQ317EpdF1OoYPag4MxrwHAiYcJ2JJGx8iuvxIaoipexzF036raNyhaU7b5GMZ/taB+ApEYRj+VaNcpyl3ezMsjEir7AaV4T8zJ3OmIJ76XAtnziVDuwabe618v8dv2JFeTOHb7+vchcaw2lgljqbL3HgO0gQPJrRPQQe6rszHpxatpbb6Lev7LWyZj22ZE9N9PqVG3s6uM3ZA3MSZO0KpppsyJ9OrLWdlePD4GK5s34bclpMOb244B56ry6qVU+V90ZV2RujvwzouUcSdiGHnXu5vXuDMb9eD9l0fDciV1X4u6KDNoVVmo9idViQwgCAIAgCAIAgCAIAgCAIAgCAIAgCAIAgCAHYICtZjv7S5olr6rdQ4Ik+xjke6qc63EsXLKXVe3X+xPxa8iL5ox6FWo4cy+rAUiD5Bzd/+ZaZ8t1UQxY2y1XJfz++v5LN5M61+Nft/jZZMHyoKDw6rEfy8k+pjYeQme/RWeNwnllux/T7+/jroV9+e5rUS1cK6K0IAgCAg82Ycb+wkctn6GP1A9pVbxPHlbVuPdEzCu9OzqUBhqWTg4SzsRtPoeq5pSnW+ZdC/ahYtdzzDruqTyTyT+SU25vb6sPlrXwOi5Yw82GHDV8zt4PIHT9T7rqOHY7pp1Lu+pz2XarLNomFPIoQBAEAQBAEAQBAEAQBAEAQBAEAQBAEAQBAVLPOJOoUxSYYkAnzkkfp91R8XyZR1VHz3LTh1EZy55LsVbCMCOK6jra2I5538vJVuJh+vtp60WWTl+jpa2aIpm2r/AAncdR/RRpfhl0fbyb0+eP4l3Op5fuXXeEsc/wCbgz5FdbhWytojKXc5nIgoWNLsSKlGgIAgCAICNusDo3LiS3SSZOkkAnuQNifOFFsw6bHuUev6G+GRZHsz3aYRStXAhskcFxJjzE7A+iyrxaq3uK6/qYzvnLuzfUg1BAEAQBAEAQBAEAQBAEAQBAEAQBAEAQBAEAQFazhhJvKXiNElog+USZ9NyD7eaqOKYkrErId0WGBkKuXK+zKSaFSlGxMjbTuD7jZc7yyX+v8ARdc9cvoZ7LDKl7cBoBk9I57+nqdvwt1VM7ZciXX7+/8AZrtyIVx3s6Zh9r/grNrB0H3O5+666ipVVqC8HOWT55ORsLaYBAEAQBAEAQBAEAQBAEAQBAEAQBAEAQBAEAQBAEAQBAEAQBAaeKYizDLbW8+g6laMjIhRDnmbaqZWy5YnO8TzGbqsS2jSbPXTufU9Subuz3bLfIl9NsvasFQWpSZt4Jm11o8NdTZpPJa0NPrt+q3UcUlVpSitfBaNV/DlJbjJ7+J0C1uG3duHtMgjZdFXZGyKlHsyklFxemZVmYhAEAQBAEAQBAEAQBAEAQBAEAQBAEAQBAEAQBAEAQBAEAQBAUvP+pz27fDA9jJn/wCfsuf4zzc0fb7/ANFvwvW37kFgt1Ssnu8SmKk8Htz37qBiZFdLfPHfsTcmqyzXLLRoXJFS4JAiTx6rRZJSk5IkVpxikzpGVKRo4M0GeTz9PyCun4bFxx47OdzJKVrZMKeRQgCAIAgPhOkIA1weJBn0TewfUAQBAEAQBAEAQBAEAQBAEAQBAEAQBAEAQBAEBp4ph7cRttLtux7fuP75gqPkY8L4csjbVbKuXMimX2VqlHhuw5c17Y/93NI+/qqG7hVkeq7fP/Otfqy3r4jF9/v9Nmja/wCHtK01HkgdGgE+0bN9ZPlHK0QhRCX45b+X+e36b+GjbN32LUIl3wrHbe90spuAMCGkRt0Hb2XQ4+ZRZqEH9Cmuxra+s0SymEcIAgCAjMwYr/CrEuAlx4H6/j6hQ87K/p6+Zd/BIxqPWnynOK1xcYzcHd7zzAOwH4AXNc1+TLq23+3+C/UKMePZIxUa1bC7n5nNcDuJ/qsU7KJ9HpoycKro9uh0vLuJ/wAVw/UdnAwfPz/vsunwcl5FXM+/ZnPZVHo2cpKKYRwgCAIAgCAIAgCAIAgCAIAgCAIAgCAIAgCAIClZ7xB3iik0wBz5k7/gj7rnuMXyc1Uu3kuOGUxe5tEBhOBDEaLnOqhkdOvrzxyomJiRui5OWtEzJypVSSUdkdTaaFWW8hQ29PaJPSUdSOsYLWdcYYxzvmgg+xIn7LsMWyU6Yyl3OXuiozaRuqQaggCArWdLM3Vm1zeGyD7xH1iPWFUcXpc4RmvGyw4faoT0/JS7C9fh9WWGOh8/ZUNN9lMtw6F1bTG1akY6z3XtwSZc47n8/ReSnKyTcu7PYxjVHXZHQ8p2ZtMKE7Fxn2gfrJ910vDKXVR+Lz1OfzbFO1tE0rEiBAEAQBAEAQBAEAQBAEAQBAEAQBAEAQBAEAQFYzfg5um+IwSQN/KOsdR37QPNU/E8OVn/AJId/P39+CxwclVvll2KYbV7SIGqerdx9Qufdct6LlWwa7/qZbawLjqf8LRuf69v79VthU2ty7Lv9/f8muy9LpDq2SNxnF9CmGUWta1ogE7k+Z6bqa+KTjFQqWkui8sjR4bF/isfUWGd67HjxA14nfaPwsq+LXRf40mhZwytr8D6lpvswspYP4zNydgD0PWft9QrS7iEI0erHrvsVteJKVvpvoUG5vrnGLgjU90/6RwB6DYBc+7L8mWm2/h4LuNVFEdtL5mGjXrYbWLZc0g7tn6ghYc1lEuVPT9jNwquW9fUtuFYZTx6x1SWkGC0gOHqJ+IekxtwrbHxasuvmfRruvH7/wDCqtusxp8pM2OW6Vq+T8R7QA2fQDf3JCnVcNpre9bItmZZPoTKnkUIAgCAIAgCAIAgCAIAgCAIAgCAIAgCAIAgCAIAgNWvhtG4qan0qbj3cxpP1IWudNc3uUU/ojZG2cVpSf6lezvT8KwY1jQGfFIAgf6e3lP3VTxhNVxS7dfv+5P4c07G5PqVTB61O1uZqMFQER6HbfsqjFurqnuyO0WmTXOcdQejDiNRte7c5rdIJ2G2ywvnGyblFaRlTGUIJN7JZmHPqZeDhMBx++k/fYfRSPQnLF5/Zv8Aj/hE9aMclpkZh98/D6uphjoex9lGpvnTLcCZdTG1akeLio6+uS4y5ztz/wBJOyVsnKXdiEY1R12R0DKFmbXC5Igu3Hp/3K6PhdLrp6+epQ5tina9E4rIhhAEAQBAEAQBAEAQBAEAQBAEAQBAEAQBAEAQBAEAQBAa99aNvbcsdwevUHutV1MboOEjOubhLmRS77KdSmfgbq35a4fdriCPYuVBbwmxfk6/fs/8st6+Ixf5vv8AT/CMuG5Reakv+EddWkn/AIgkfU+xWdPCJt/jel9/T77GN3EVrUf5LjRtm0bYMAGmIg7z3nvKvYVxhDkS6FS5ty5n3Ia9ysy4OziB2cNUehkO+pKg28Lqm+ja+/1/fRLrzZw+/tfse7HLNK2fLvi8oAb9OT6EwsquGUwe2t/2MbM2ya0TisCIEAQBAEAQBAEAQBAEAQBAEAQBAEAQBAEAQBAEAQBAEAQBAEAQBAEAQBAEAQBAEAQBAEAQBAEAQBAEAQBAfHODWyTAHUrxtJbY7kbQx+2r3OhtZpd0Hf0PBUaObRKXKpLZIli3RjzOL0SalEcw3dyyzty97g1o5JWFlka4uU3pGUISnLlitsirDNVvfXQY1xBJgamkAn1/dRKuI0WS5UyTZg3Vx5mjdxbFqWE0Q6q6J4AEk+gW7Iyq6FubNVOPO56gjXwbMNHGHkUy4OG+lwgx3G5BWvGzqsh6j39mZ34llPWXYxX+araxudDnEuBg6Wkge/7LGziNFcuVvr8DOvBusjzJdDNdZht7W0bUdUGl/wAsAkn26e6znnUQgpuXR9jCGJdOTil1XcWeYbe8tXVGvhrBLtQII9uvskM6icHNS6LuJ4lsJKLXV9jUtM4W91dBg1tkwHObDT7zI9wtNfFKJy5eq+Pg2z4fdCPN0/ksCsSCQ9fNFrb3Og1RMwYBIHuBChS4jjxlyuX9yVHCvlHmUSWY8VGAgyDuCFMTTW0RmtdGel6eENjGZaOFVtDtTn/ysEkeskBQcjiFVMuR9X7Il0YVly5l0XxMtpmChc2Hi6w1oMHXsQe0fss682mdfqb0viYTxLYz5NbfwJKnUFWmHNIIIkEcEFSoyUltdjQ009M8167bekXPcGtHJJgLyc4wXNJ6R7GLk9RW2R+I49RsLNtQu1B3y6IOrvG8bKNfm01QUm977a8m6rFtsm4pa132YcGzJSxauWAPY+J0vA39IKwx8+u6fIk0/iZ34c6Y8z018CRxC/p4db66jg1v58gBuVJuvrpjzTekaKqp2S5YLbNLC8xUMUraabjq7OBE+ndaaM6m6XLF9TbdiW1Lcl0NzEcQp4bb66jtI+5PYDqtt19dMeab0aqqZ2y5YI0cJzLQxWvoYSHdA4RMdlooz6bpcsX1+Juuw7alzSXQmFNIpF4zj1HB4FQkuPDWiT/RRMnNqoepvr7LuSKMWy78vY9YNjdLGGE0yZHLXCCFljZdeQnyePHk8vxp0v8AESSkmgIAgCAICPx+zdf4S+mwwSPrBmFFzaZXUShHub8axV2qUuxQf4a8V6bKgp0Q0/M6GzvySSC5c28ezcYWJRS89F/0u/XhqUoNy347/wDDplNwfTBBkdCDM+661NNbRzzWn1IbN1BlxhOl1RtPcEajAJE7KBxKuNlPK5JddrZLwZyhbtR38iuYFhD8TvGPc5hZTgS0tOzTIED9VV4uJbfOMpNajrs148dCfkZEKoOMU9v32S2dbIPDK3iNYWcBxAnqInrKmcUo3y2qSTXv+vQjcPt1uHLtP2NXJtmLi9dcOqNe6Ds07yep7LVw2lysd0pJv/PuZ59vLBVKLSNW6yzcUa7204cyodydPAMiZ3H98rRPh2TByjX1i/l/03QzaZJOfdHzFsBdhFtSqB7JYN9URMzsDz90vwZ48Y2Rktr39/hsU5cbpSg4vr7DA8DGJ2NZ3isL38Bp4Mz8UcApjYPrwm3Jbf8AnfU8yMr0pxXK9L3M1rlevXuWCsQKdPYbjiZgAfqs4cMvnJK1/hX9vv3MZ51UYt1rqy0YtiFKzoEVaraeoECTvvtIHKuci6uEXGctb/UraarJvcI70UOnhFSrbFrPDdSLp8QRG227+m28Erm44t3I4x04999P7l28mtS5pbUvb/RcMCxK3ZbsoMrNe5ojadz5Tyr3EvpjCNMZ7a6FTk03OTslFpMm1PIhSszYcbLEXVm1ms8TYhzgDvzzyOOFQZuNKu12wmlzfr8S3xLlOtVyi3r2PeHZfp1cDLm1PEcCXf5RHOkjTx1Bj3WVOBB0NqW31f4fl2PLcuau01pduvz7m7lXEyW+DV0MgNFNvyuIjcaXGTHfrupPD8h/+ufTWteH8ej6/U05lK/PDr335X6mrmHFDiFXwqIbWpmNWgS7Vq41AwyAJBIIWjNyHc/TrXNF67dXvfv4+BsxaFWuef4ZfHtrX7n3GMtstsODm1dJY4uLqhAku+wMgJlcOjGtSU9NNvb+Ix82UrGnHe+mkYso2zK2Juqmu2pUg7A777EmRv7LHh1UZXOyU05ffUyzrJKtQUNIlM3YS7ErRpaRLCTBIAIPmdlL4liSvinF9UR8HIVUntdyHyzh5usZ8Z76ZLejHNJJiOG8KDg0Tsv9WyS2vZr5eCVl3RhV6cE9P32TObcKOJWjSHAFhJ+IgCD5nZTuJYrvgnF60RMHIVU2mu5WbEOpV3XLn06lRkQ1rmkyYbqIZPwt5MKqqU4z/qJyTa9mn8N9PCLGxxlFUxTSfv8Ar59y44BiRxGzBfpFTeWjtOx0kyAfNXmHkO6G5d/vrruVOTSq56j2+/JDZsw1zLwXDKjWECPicBuO07cSoHEcaSsV8JJP4kvCvTg6ZR2vgZMlWDaQfUFRlRztjoIMbzv6rPheOo81nMm37GOfc5ahytJe5aFblcEAQBAEAQHOMdsKjMWqmpTNQvJ0Ok7diN+g6cLlsmq2N0+ePNvemX+PbB1RUZa13LXk+0fZYPpfyXEgTwNtvL0VxwyqddOp++/kVmdZGy3cSHzlaudirKkNqNAjQT+kzuoPE6rPXViXMvb/AES8CyKqcG9P3NjJWF1LStUqPboDhAbx1njsFt4XjWQnKya0n4+pr4hfCajCL3ryfM54dUrXDKzQHtYN2njmdx1BXnFMe2U42xW0vB7gXQjGVcnpvyeMl4a5l2+uQ1rXAgBvmZ4HAC84Xjz9R3S6L7/Y9z74uKrXXRcFeFUVLOmH1K9xTqhutjBu08czuOx2HsqTilFspxtitpePv3/gtOH3QjGUG9N+THkvDXsvX1i0MYQQGjjczsOwWPDMez1XdJaXt9+D3Pvg4KtPbRcVelUUXMWG1TjLqraYrtcIAjVG0RA4hc7mY9yyHZGPMn9f2LnFvr9FQcuVo9WeXqrcvVGH4Xvc1wYTuQ2dvf8ARK8C7+mlF9209fL7/Y8szK/6iMvC8mnh+BVri+pzSFIU4l2ktmDMz1K004d9k4px5VHXXWu392brcqqMJaltvwdEXUFCUnNWHVBjHjeGKrIAAIJA2iCPXdc/n0XLI9VR5kXGHdX6PpuXKzfyThb7Ci9zxp1xDfSdyFJ4VjWVKUp9N66GjiF8LGlHroxZlsv8Dei4ZLnOeDBBLWkNgE6fiPAAExJXmbV6U1ctvb+ievh1MsSz1Iek+i19e/6G/lrCG2dMVTqD3MALSdmgnUQB69+FvwcRVpWddtdvbzo0ZeQ5tw8J9/fwY85YZUxG0Zo30mS3vPX2/VYcUxrLoRcPHgzwL4VTfN5IfLOFVK2MisWCk1vIAjeIgD8qFg41s71bKPKl9PGuxKy8itU+nF7bJrOdpUvMKinJh0uA5IU7itVllKVfv1REwLIQt3MreXsOfWxqm9lM0msI1EExtzue/ZVmJTZO+Mox5Uu/f76k/KuhGlxlLmb7FkzlZVL7CwKcmHS5o5IVnxSmy2pKHh9UQMC2Fdu5ldwDC6lbGqb20vCayNUTBjnnmVW4uPbO+M1DlS+/3J2TfCNLi5czZtXLDlzHdTR4rngncQYe/cSPnd5ngQttm8PI2vxN/Tu/3fzNcX/U06fRL+F+y+RsZwsX3VzTqsaKtNo+XkcyZjoVs4lTZOyNsFzJePv76GGDbCEZQk9N+T5kzDKlG9fWc3w2uBAb6mdh2CcMx7Fa7ZLSfj6/2GffCUFXF7aLgrwqggCAIAgCAreeDV/hzRTnST8ennyHpyqni7tVa5O3n+Cw4d6fqPn7+CuZepuZi+qhqYzSZ1nb5Tydh8yrMNy9fdK0tdd/Lz9SfluPpat038Pn/gjatqXvIcxzqxdOqSfKI9eqitS6wlFuTff/AESYzitOMko67HTsJpvpYbTFQy8NEzyusxozjTFT766nOXOLsbj2K1nqg+pXpEtLqI5aDG87z7Kp4tGxzjLW4r7/ALFjw6UEpLepGHI9m9mIPe1rmUiDsTtzsN+Y7rHhVc/VlNLUfv8AU94jZFwjFvci7K/Kgp2eqb316UhzqI5DTEmd59uPdUXFlZzxbW4fz/wtuGuCUuupeDFka2ezEKjmhzKRB2Pedh5kDqseFRn6spJaj96MuIzi4RTe5EvnQVThH+XMT8enmP2lTOK+r6P/AI/fr8iLw/0/V/H9CqYDQf8Axlht2vbA+LUZnbedgIKp8XmlfF0Jr3/ks8qUfRatafsaN1TdUqONQVDW1ck7DuIjmVHk29+onz77m6DikuRrl0SeNisXUW3PiGmGCQ0wSfPaJmBupWTK1OCv3y6X38yNjenqTq1vfkl8gsqMpVJ1eHtpB77zHsp3B/U1Lf5fBF4m4bjrv5NXOmt2LNFQPNCNgwxPfpEzHstPE5TV69RNw+H37m3h/L6T5Nc/xNnINKpTbUnUKW2kHv5ey3cHVn4n/wDPj5mvibg3HX5vJb1dlUEBXc7tqvwoCnOmfjjmOntKquLK10rk7eSfw51q38f0K5li3Jx5jqLXsYPnkztG8nbkqswU55MZVJpeSfmSSoasab8FqzfXq2+EE0pBJAJHIB/Ct+J2Wwo3X9fkVuDCuVuplRwKq8Y3S8F9V0kaw8z/ALtu0e6psa2bvgqm/G9/v9P3LTJhH0Zeol8NfsW3OFWrSwc+FIkgOLeQFc8TnbGndf1+RV4Ma5W/jKjgOoY3T8E1NyPE1GZ/mny+6pcWcnfH0d+N7/f6FrkqPoy9TXw1+xfcYsf4lh7qerSTG8TwQYI7HgrpMml21uCeikot9KalrZT8fw9+F2lKlLjSJLn6NpJMkAdABx05VFm1WY8Yw23Hu9dOv8dOxa4tsLpyn05vGzLkem9uKP0axRg7O9dvdZ8K5vWlybUPvX1MeIuPprm1zF4XQlMEAQBAEAQHwiQgKFmy3LMYGthNGPhazYceQ5lc3xFSjkbnHcPCXT76l5gyTp/C9S+JJZCtn0rd5cCGEjSD7zClcHjYoyb/AC+P5I3Epwckl38lsV0VhT873NRlzTZqeyiRLizk77/QdFR8VusjZGO2oedFrw6uDjKWk5eNmLI1Wob2o0Oe6iBtr3jfb0MdljwqyyVskm3D4/PoZcRjBQi2kpfAuqvioKXnO8qfxJtNz306MSSzk9+u/aFQ8SvnG5Qk2ofAt8CqLrc0k5fEy5Dr1XuqNLnOpADSXbwZ4B9Oiz4TbZJyTbcfG/v2MOJQhHlaWn50es14xVoYg2ix/gtIkviefbj0XufmWQuVSfKvLGFjQlW7JLmfsMk4jUuatSm8h7W7h2kA8x0HXnde8MybLJyhLql5POIUQgoyj0b8FqNFpqatI1d4E/VXHKt7K3b1ogs6XrrPDRoAJcYlzQQPY7Sq3imRKqpcq7k3h9UbLPxeCCy/ilZmNMpisazHcy2ANt4HIj6KBiZdnrxhGXNF/D77E3Jx6/Rc3HlaJDOeJVKVyyi1wpscJc8tnrG3p5bqRxLKnCyNSek+retmjAohKMptba7I8ZLxGrXvH0nP8RjRIcRB2MD69ivOGZNk7HW3uK8/X+T3PorjBTS034LgrsqggIbNd+/D8JLqfzEgTEwD1UDiN86aeaHft8iXhVRttUZdipYNiVajitIMrOqh5GprgYBPIjy7iFTY+VaroKE3Let7+/3RZ30VuqTlHWuxc8xXxw7CXPDQ48AHjfv5K9zr3TS5pbZU4tSttUW9FLw7GK1le0yHU3h8amNY0RJ4kNBn7KipzLKpRcWnvukkvp2Le3FrnCW01rs2y6ZivnYdhLntAceBPG/UhXudfKilziupUYtSttUWylYdi9azvaZbUY/WRqY2m1sSeNmjf0VFVmWVyi4yT33Wkvp2Le3GrlCW4ta7Pf8As6QuoKAredMSfZWzGsgayZcQCABHQiFU8Uyp0qMY9N93+hYcPojZJuXjwReVsSqtxnwfE8WmQd9MRtMjbbfZRsHKs9f0lLmj8vgSMyiHo+py8r+ZeFflOEAQBAEAQBAeXsDxBAI80a2ep67HoCAh4EBjr0G3DIe0OHYiVjKEZrUls9jJxe0xRotoMhrQ0dgISMIxWorQlJye2ZFkeGG5tWXTIe0OHmFhOuFi1NbMozlF7iz1RotoU4a0NHYBexhGC1FaR5KTk9s18QwyniLYqNmOD1Wq7GquWrFs2VXTre4M92NjTsKWmm0NH5WVNFdK5YLR5ZbOx7k9mytprMVxQbc0i14DgehWE4RmuWS2jKMnF7Rr2GE0cPcTTYGk9dyfqVqpxaaXuEdGyy+yz872ZL6wp39OKjQ4ff6hZ20V2rU1sxrtnW9xehZWNOwp6abQ0eX7pVRXUtQWhZbOx7k9mytprCA8VaYrUy1wBB5BXkoqS0+x6m09o1bPCqNlULmMDSeu5P34WmrFpqe4R0zZO+ya1JmzXotuKJa4S07EFbZwjOLjJbRrjJxe0R1ll+hZ3Gtrfi5E9PRRasCiuXNGPUkWZds48rfQkq1IV6Ra4Ag7EFSpRUlyyXQjxk4vaNCzwKhZ3GtrPi6E9PRRqsGiuXNGPU32ZVs48sn0JJSyOYLu0ZeUtL2hw/vqtdlULI8s1tGcLJQe4vRiw/C6WHA+GwNnk9fqsKcWqn/1x0ZW32W/nezcW81BAEAQBAEAQBAEAQBAEAQBAEAQBAEAQBAEAQBAEAQBAEAQBAEAQBAEAQBAEAQBAEAQBAEAQBAEAQBAEAQBAEAQBAEAQBAEAQBAEAQBAEAQBAEAQBAEB//Z"/>
          <p:cNvSpPr>
            <a:spLocks noChangeAspect="1" noChangeArrowheads="1"/>
          </p:cNvSpPr>
          <p:nvPr/>
        </p:nvSpPr>
        <p:spPr bwMode="auto">
          <a:xfrm>
            <a:off x="155575" y="-1665288"/>
            <a:ext cx="4991100" cy="3743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73" name="AutoShape 33" descr="data:image/jpeg;base64,/9j/4AAQSkZJRgABAQAAAQABAAD/2wCEAAkGBxQHBhQUExQWFBUXGBsbGRgWFxogGRwdGhgYGh0cIBkdHCkgGyAlGx4YITEnJiorLi4uGiA1ODMsNyotLisBCgoKDg0OGxAQGzUmICY4LC8uNDQvLDQsNDQ0LCwvNDQ0LTUsNC8vNDcsNC80NzQyLCwvLywsLCwsLCwsLCwsNP/AABEIAMIBAwMBEQACEQEDEQH/xAAbAAEAAgMBAQAAAAAAAAAAAAAABQYDBAcCAf/EADgQAAEDAgUCBAUCBAYDAAAAAAEAAhEDBAUGEiExQVETYXGBIjKRobHB0RVS4fAUI0JykvFiosL/xAAaAQEAAgMBAAAAAAAAAAAAAAAABAUCAwYB/8QAMhEAAgICAAUCBAUFAAMBAAAAAAECAwQRBRIhMUETUWFxgfAiMpGhwRSx0eHxIzNCFf/aAAwDAQACEQMRAD8A7igCAIAgCAIAgCAIAgCAIAgCAIAgCAIAgCAIAgCAIAgCAIAgCAIAgCAIAgCAIAgCAIAgCAIAgCAIAgCAIAgCAIAgCAIAgCAIAgCAIAgCAIAgCAIAgCAIAgCAIAgCAIAgCAIAgCAjcSx2hhroqPGr+Ubn+ii35tNPSb6+3k31Y1tvWKI6hnS2qviXt8y3b8qNHi2O3p7X0JEuHXxXYn7eu25pBzCHNPUKxhOM1zRe0QZRcXpntzgxskgDzXraXc8MdO4ZVMNc0nyIK8jOMuzPXFrujKsjwIAgCAIAgCAIAgCAIAgCAIAgCAIAgCAIAgCAIAgCAIAgNHG7s2WGPcOeB5T19hJUXMudVMprubqK+exROXU6RxC+Ae+NR3cZIHmuTrj6k0pPW/LOlk/Sh+FdvBnxjCmYfWAa/XIk8bbn9FIy6I0tKL2acbIlam5LRLZVxN2H0ak7t07DzER9At3D8p0qfla/cjZ1EbJR13ZE3d3Xxu95c4nhoO304GyjSsvyp+7fjwS4VU48P5NavaVcNrQ6Wu2OxWNtM6ZafRmcLK7ltdUX3JuMOxCgWPMubwTyRtMn6fVX3C8uV0XGfdFJn4yqluPZlkVqQAgCAIAgCAIAgCAIAgCAIAgCAIAgCAIAgCAIAgCAjsaxhmEW8u3J4Hf9lEy8uGPHcu/hG/Hx5XS1Eo13nW5qu+HSweQn8qinxXIk+jS+/iXMOGUr822ZaGan3lI064DmuHzRBkbjjbnp17he/wD6M5xdd3VPz5MJYCg+ep9UaN3hrqL9og7tE7kHtsNQ9P6KHbjzh1f0+PyJNeTGS6/Uwss31HAaSJ/vYck+S1wrn4RnK6teSz0ctGlgjpnWd4jcCCDsOvWP/EdVcLhsljyb/N/H3/BVyzea5PwVWmX2VeRLXDqP0PmqaMp1yUo9Gi2ahbHT6pnq5uX39aXEucdlnO2dstze2eQrhUunRFtyjTbhto59VzWauJIHqfMcfdXPDIxpg7LHrfbZUZ03bPlgt6LHbYlSuj8FRjj2BE/RW1eRVZ+SSf1IEqpx/MtG0txrCAIAgCAIAgCAIAgCAIAgCAIAgCAIAgCAIAgCAoWe2udiAniBB8o/fUuZ4vzeut9tL+f9l5wzXI/f7/0R2D39KxouDqQeTw79N+nVaMTLrpTUobfub8midjTjLSIvRrqwOvZQ317EpdF1OoYPag4MxrwHAiYcJ2JJGx8iuvxIaoipexzF036raNyhaU7b5GMZ/taB+ApEYRj+VaNcpyl3ezMsjEir7AaV4T8zJ3OmIJ76XAtnziVDuwabe618v8dv2JFeTOHb7+vchcaw2lgljqbL3HgO0gQPJrRPQQe6rszHpxatpbb6Lev7LWyZj22ZE9N9PqVG3s6uM3ZA3MSZO0KpppsyJ9OrLWdlePD4GK5s34bclpMOb244B56ry6qVU+V90ZV2RujvwzouUcSdiGHnXu5vXuDMb9eD9l0fDciV1X4u6KDNoVVmo9idViQwgCAIAgCAIAgCAIAgCAIAgCAIAgCAIAgCAHYICtZjv7S5olr6rdQ4Ik+xjke6qc63EsXLKXVe3X+xPxa8iL5ox6FWo4cy+rAUiD5Bzd/+ZaZ8t1UQxY2y1XJfz++v5LN5M61+Nft/jZZMHyoKDw6rEfy8k+pjYeQme/RWeNwnllux/T7+/jroV9+e5rUS1cK6K0IAgCAg82Ycb+wkctn6GP1A9pVbxPHlbVuPdEzCu9OzqUBhqWTg4SzsRtPoeq5pSnW+ZdC/ahYtdzzDruqTyTyT+SU25vb6sPlrXwOi5Yw82GHDV8zt4PIHT9T7rqOHY7pp1Lu+pz2XarLNomFPIoQBAEAQBAEAQBAEAQBAEAQBAEAQBAEAQBAVLPOJOoUxSYYkAnzkkfp91R8XyZR1VHz3LTh1EZy55LsVbCMCOK6jra2I5538vJVuJh+vtp60WWTl+jpa2aIpm2r/AAncdR/RRpfhl0fbyb0+eP4l3Op5fuXXeEsc/wCbgz5FdbhWytojKXc5nIgoWNLsSKlGgIAgCAICNusDo3LiS3SSZOkkAnuQNifOFFsw6bHuUev6G+GRZHsz3aYRStXAhskcFxJjzE7A+iyrxaq3uK6/qYzvnLuzfUg1BAEAQBAEAQBAEAQBAEAQBAEAQBAEAQBAEAQFazhhJvKXiNElog+USZ9NyD7eaqOKYkrErId0WGBkKuXK+zKSaFSlGxMjbTuD7jZc7yyX+v8ARdc9cvoZ7LDKl7cBoBk9I57+nqdvwt1VM7ZciXX7+/8AZrtyIVx3s6Zh9r/grNrB0H3O5+666ipVVqC8HOWT55ORsLaYBAEAQBAEAQBAEAQBAEAQBAEAQBAEAQBAEAQBAEAQBAEAQBAaeKYizDLbW8+g6laMjIhRDnmbaqZWy5YnO8TzGbqsS2jSbPXTufU9Subuz3bLfIl9NsvasFQWpSZt4Jm11o8NdTZpPJa0NPrt+q3UcUlVpSitfBaNV/DlJbjJ7+J0C1uG3duHtMgjZdFXZGyKlHsyklFxemZVmYhAEAQBAEAQBAEAQBAEAQBAEAQBAEAQBAEAQBAEAQBAEAQBAUvP+pz27fDA9jJn/wCfsuf4zzc0fb7/ANFvwvW37kFgt1Ssnu8SmKk8Htz37qBiZFdLfPHfsTcmqyzXLLRoXJFS4JAiTx6rRZJSk5IkVpxikzpGVKRo4M0GeTz9PyCun4bFxx47OdzJKVrZMKeRQgCAIAgPhOkIA1weJBn0TewfUAQBAEAQBAEAQBAEAQBAEAQBAEAQBAEAQBAEBp4ph7cRttLtux7fuP75gqPkY8L4csjbVbKuXMimX2VqlHhuw5c17Y/93NI+/qqG7hVkeq7fP/Otfqy3r4jF9/v9Nmja/wCHtK01HkgdGgE+0bN9ZPlHK0QhRCX45b+X+e36b+GjbN32LUIl3wrHbe90spuAMCGkRt0Hb2XQ4+ZRZqEH9Cmuxra+s0SymEcIAgCAjMwYr/CrEuAlx4H6/j6hQ87K/p6+Zd/BIxqPWnynOK1xcYzcHd7zzAOwH4AXNc1+TLq23+3+C/UKMePZIxUa1bC7n5nNcDuJ/qsU7KJ9HpoycKro9uh0vLuJ/wAVw/UdnAwfPz/vsunwcl5FXM+/ZnPZVHo2cpKKYRwgCAIAgCAIAgCAIAgCAIAgCAIAgCAIAgCAIClZ7xB3iik0wBz5k7/gj7rnuMXyc1Uu3kuOGUxe5tEBhOBDEaLnOqhkdOvrzxyomJiRui5OWtEzJypVSSUdkdTaaFWW8hQ29PaJPSUdSOsYLWdcYYxzvmgg+xIn7LsMWyU6Yyl3OXuiozaRuqQaggCArWdLM3Vm1zeGyD7xH1iPWFUcXpc4RmvGyw4faoT0/JS7C9fh9WWGOh8/ZUNN9lMtw6F1bTG1akY6z3XtwSZc47n8/ReSnKyTcu7PYxjVHXZHQ8p2ZtMKE7Fxn2gfrJ910vDKXVR+Lz1OfzbFO1tE0rEiBAEAQBAEAQBAEAQBAEAQBAEAQBAEAQBAEAQFYzfg5um+IwSQN/KOsdR37QPNU/E8OVn/AJId/P39+CxwclVvll2KYbV7SIGqerdx9Qufdct6LlWwa7/qZbawLjqf8LRuf69v79VthU2ty7Lv9/f8muy9LpDq2SNxnF9CmGUWta1ogE7k+Z6bqa+KTjFQqWkui8sjR4bF/isfUWGd67HjxA14nfaPwsq+LXRf40mhZwytr8D6lpvswspYP4zNydgD0PWft9QrS7iEI0erHrvsVteJKVvpvoUG5vrnGLgjU90/6RwB6DYBc+7L8mWm2/h4LuNVFEdtL5mGjXrYbWLZc0g7tn6ghYc1lEuVPT9jNwquW9fUtuFYZTx6x1SWkGC0gOHqJ+IekxtwrbHxasuvmfRruvH7/wDCqtusxp8pM2OW6Vq+T8R7QA2fQDf3JCnVcNpre9bItmZZPoTKnkUIAgCAIAgCAIAgCAIAgCAIAgCAIAgCAIAgCAIAgNWvhtG4qan0qbj3cxpP1IWudNc3uUU/ojZG2cVpSf6lezvT8KwY1jQGfFIAgf6e3lP3VTxhNVxS7dfv+5P4c07G5PqVTB61O1uZqMFQER6HbfsqjFurqnuyO0WmTXOcdQejDiNRte7c5rdIJ2G2ywvnGyblFaRlTGUIJN7JZmHPqZeDhMBx++k/fYfRSPQnLF5/Zv8Aj/hE9aMclpkZh98/D6uphjoex9lGpvnTLcCZdTG1akeLio6+uS4y5ztz/wBJOyVsnKXdiEY1R12R0DKFmbXC5Igu3Hp/3K6PhdLrp6+epQ5tina9E4rIhhAEAQBAEAQBAEAQBAEAQBAEAQBAEAQBAEAQBAEAQBAa99aNvbcsdwevUHutV1MboOEjOubhLmRS77KdSmfgbq35a4fdriCPYuVBbwmxfk6/fs/8st6+Ixf5vv8AT/CMuG5Reakv+EddWkn/AIgkfU+xWdPCJt/jel9/T77GN3EVrUf5LjRtm0bYMAGmIg7z3nvKvYVxhDkS6FS5ty5n3Ia9ysy4OziB2cNUehkO+pKg28Lqm+ja+/1/fRLrzZw+/tfse7HLNK2fLvi8oAb9OT6EwsquGUwe2t/2MbM2ya0TisCIEAQBAEAQBAEAQBAEAQBAEAQBAEAQBAEAQBAEAQBAEAQBAEAQBAEAQBAEAQBAEAQBAEAQBAEAQBAEAQBAfHODWyTAHUrxtJbY7kbQx+2r3OhtZpd0Hf0PBUaObRKXKpLZIli3RjzOL0SalEcw3dyyzty97g1o5JWFlka4uU3pGUISnLlitsirDNVvfXQY1xBJgamkAn1/dRKuI0WS5UyTZg3Vx5mjdxbFqWE0Q6q6J4AEk+gW7Iyq6FubNVOPO56gjXwbMNHGHkUy4OG+lwgx3G5BWvGzqsh6j39mZ34llPWXYxX+araxudDnEuBg6Wkge/7LGziNFcuVvr8DOvBusjzJdDNdZht7W0bUdUGl/wAsAkn26e6znnUQgpuXR9jCGJdOTil1XcWeYbe8tXVGvhrBLtQII9uvskM6icHNS6LuJ4lsJKLXV9jUtM4W91dBg1tkwHObDT7zI9wtNfFKJy5eq+Pg2z4fdCPN0/ksCsSCQ9fNFrb3Og1RMwYBIHuBChS4jjxlyuX9yVHCvlHmUSWY8VGAgyDuCFMTTW0RmtdGel6eENjGZaOFVtDtTn/ysEkeskBQcjiFVMuR9X7Il0YVly5l0XxMtpmChc2Hi6w1oMHXsQe0fss682mdfqb0viYTxLYz5NbfwJKnUFWmHNIIIkEcEFSoyUltdjQ009M8167bekXPcGtHJJgLyc4wXNJ6R7GLk9RW2R+I49RsLNtQu1B3y6IOrvG8bKNfm01QUm977a8m6rFtsm4pa132YcGzJSxauWAPY+J0vA39IKwx8+u6fIk0/iZ34c6Y8z018CRxC/p4db66jg1v58gBuVJuvrpjzTekaKqp2S5YLbNLC8xUMUraabjq7OBE+ndaaM6m6XLF9TbdiW1Lcl0NzEcQp4bb66jtI+5PYDqtt19dMeab0aqqZ2y5YI0cJzLQxWvoYSHdA4RMdlooz6bpcsX1+Juuw7alzSXQmFNIpF4zj1HB4FQkuPDWiT/RRMnNqoepvr7LuSKMWy78vY9YNjdLGGE0yZHLXCCFljZdeQnyePHk8vxp0v8AESSkmgIAgCAICPx+zdf4S+mwwSPrBmFFzaZXUShHub8axV2qUuxQf4a8V6bKgp0Q0/M6GzvySSC5c28ezcYWJRS89F/0u/XhqUoNy347/wDDplNwfTBBkdCDM+661NNbRzzWn1IbN1BlxhOl1RtPcEajAJE7KBxKuNlPK5JddrZLwZyhbtR38iuYFhD8TvGPc5hZTgS0tOzTIED9VV4uJbfOMpNajrs148dCfkZEKoOMU9v32S2dbIPDK3iNYWcBxAnqInrKmcUo3y2qSTXv+vQjcPt1uHLtP2NXJtmLi9dcOqNe6Ds07yep7LVw2lysd0pJv/PuZ59vLBVKLSNW6yzcUa7204cyodydPAMiZ3H98rRPh2TByjX1i/l/03QzaZJOfdHzFsBdhFtSqB7JYN9URMzsDz90vwZ48Y2Rktr39/hsU5cbpSg4vr7DA8DGJ2NZ3isL38Bp4Mz8UcApjYPrwm3Jbf8AnfU8yMr0pxXK9L3M1rlevXuWCsQKdPYbjiZgAfqs4cMvnJK1/hX9vv3MZ51UYt1rqy0YtiFKzoEVaraeoECTvvtIHKuci6uEXGctb/UraarJvcI70UOnhFSrbFrPDdSLp8QRG227+m28Erm44t3I4x04999P7l28mtS5pbUvb/RcMCxK3ZbsoMrNe5ojadz5Tyr3EvpjCNMZ7a6FTk03OTslFpMm1PIhSszYcbLEXVm1ms8TYhzgDvzzyOOFQZuNKu12wmlzfr8S3xLlOtVyi3r2PeHZfp1cDLm1PEcCXf5RHOkjTx1Bj3WVOBB0NqW31f4fl2PLcuau01pduvz7m7lXEyW+DV0MgNFNvyuIjcaXGTHfrupPD8h/+ufTWteH8ej6/U05lK/PDr335X6mrmHFDiFXwqIbWpmNWgS7Vq41AwyAJBIIWjNyHc/TrXNF67dXvfv4+BsxaFWuef4ZfHtrX7n3GMtstsODm1dJY4uLqhAku+wMgJlcOjGtSU9NNvb+Ix82UrGnHe+mkYso2zK2Juqmu2pUg7A777EmRv7LHh1UZXOyU05ffUyzrJKtQUNIlM3YS7ErRpaRLCTBIAIPmdlL4liSvinF9UR8HIVUntdyHyzh5usZ8Z76ZLejHNJJiOG8KDg0Tsv9WyS2vZr5eCVl3RhV6cE9P32TObcKOJWjSHAFhJ+IgCD5nZTuJYrvgnF60RMHIVU2mu5WbEOpV3XLn06lRkQ1rmkyYbqIZPwt5MKqqU4z/qJyTa9mn8N9PCLGxxlFUxTSfv8Ar59y44BiRxGzBfpFTeWjtOx0kyAfNXmHkO6G5d/vrruVOTSq56j2+/JDZsw1zLwXDKjWECPicBuO07cSoHEcaSsV8JJP4kvCvTg6ZR2vgZMlWDaQfUFRlRztjoIMbzv6rPheOo81nMm37GOfc5ahytJe5aFblcEAQBAEAQHOMdsKjMWqmpTNQvJ0Ok7diN+g6cLlsmq2N0+ePNvemX+PbB1RUZa13LXk+0fZYPpfyXEgTwNtvL0VxwyqddOp++/kVmdZGy3cSHzlaudirKkNqNAjQT+kzuoPE6rPXViXMvb/AES8CyKqcG9P3NjJWF1LStUqPboDhAbx1njsFt4XjWQnKya0n4+pr4hfCajCL3ryfM54dUrXDKzQHtYN2njmdx1BXnFMe2U42xW0vB7gXQjGVcnpvyeMl4a5l2+uQ1rXAgBvmZ4HAC84Xjz9R3S6L7/Y9z74uKrXXRcFeFUVLOmH1K9xTqhutjBu08czuOx2HsqTilFspxtitpePv3/gtOH3QjGUG9N+THkvDXsvX1i0MYQQGjjczsOwWPDMez1XdJaXt9+D3Pvg4KtPbRcVelUUXMWG1TjLqraYrtcIAjVG0RA4hc7mY9yyHZGPMn9f2LnFvr9FQcuVo9WeXqrcvVGH4Xvc1wYTuQ2dvf8ARK8C7+mlF9209fL7/Y8szK/6iMvC8mnh+BVri+pzSFIU4l2ktmDMz1K004d9k4px5VHXXWu392brcqqMJaltvwdEXUFCUnNWHVBjHjeGKrIAAIJA2iCPXdc/n0XLI9VR5kXGHdX6PpuXKzfyThb7Ci9zxp1xDfSdyFJ4VjWVKUp9N66GjiF8LGlHroxZlsv8Dei4ZLnOeDBBLWkNgE6fiPAAExJXmbV6U1ctvb+ievh1MsSz1Iek+i19e/6G/lrCG2dMVTqD3MALSdmgnUQB69+FvwcRVpWddtdvbzo0ZeQ5tw8J9/fwY85YZUxG0Zo30mS3vPX2/VYcUxrLoRcPHgzwL4VTfN5IfLOFVK2MisWCk1vIAjeIgD8qFg41s71bKPKl9PGuxKy8itU+nF7bJrOdpUvMKinJh0uA5IU7itVllKVfv1REwLIQt3MreXsOfWxqm9lM0msI1EExtzue/ZVmJTZO+Mox5Uu/f76k/KuhGlxlLmb7FkzlZVL7CwKcmHS5o5IVnxSmy2pKHh9UQMC2Fdu5ldwDC6lbGqb20vCayNUTBjnnmVW4uPbO+M1DlS+/3J2TfCNLi5czZtXLDlzHdTR4rngncQYe/cSPnd5ngQttm8PI2vxN/Tu/3fzNcX/U06fRL+F+y+RsZwsX3VzTqsaKtNo+XkcyZjoVs4lTZOyNsFzJePv76GGDbCEZQk9N+T5kzDKlG9fWc3w2uBAb6mdh2CcMx7Fa7ZLSfj6/2GffCUFXF7aLgrwqggCAIAgCAreeDV/hzRTnST8ennyHpyqni7tVa5O3n+Cw4d6fqPn7+CuZepuZi+qhqYzSZ1nb5Tydh8yrMNy9fdK0tdd/Lz9SfluPpat038Pn/gjatqXvIcxzqxdOqSfKI9eqitS6wlFuTff/AESYzitOMko67HTsJpvpYbTFQy8NEzyusxozjTFT766nOXOLsbj2K1nqg+pXpEtLqI5aDG87z7Kp4tGxzjLW4r7/ALFjw6UEpLepGHI9m9mIPe1rmUiDsTtzsN+Y7rHhVc/VlNLUfv8AU94jZFwjFvci7K/Kgp2eqb316UhzqI5DTEmd59uPdUXFlZzxbW4fz/wtuGuCUuupeDFka2ezEKjmhzKRB2Pedh5kDqseFRn6spJaj96MuIzi4RTe5EvnQVThH+XMT8enmP2lTOK+r6P/AI/fr8iLw/0/V/H9CqYDQf8Axlht2vbA+LUZnbedgIKp8XmlfF0Jr3/ks8qUfRatafsaN1TdUqONQVDW1ck7DuIjmVHk29+onz77m6DikuRrl0SeNisXUW3PiGmGCQ0wSfPaJmBupWTK1OCv3y6X38yNjenqTq1vfkl8gsqMpVJ1eHtpB77zHsp3B/U1Lf5fBF4m4bjrv5NXOmt2LNFQPNCNgwxPfpEzHstPE5TV69RNw+H37m3h/L6T5Nc/xNnINKpTbUnUKW2kHv5ey3cHVn4n/wDPj5mvibg3HX5vJb1dlUEBXc7tqvwoCnOmfjjmOntKquLK10rk7eSfw51q38f0K5li3Jx5jqLXsYPnkztG8nbkqswU55MZVJpeSfmSSoasab8FqzfXq2+EE0pBJAJHIB/Ct+J2Wwo3X9fkVuDCuVuplRwKq8Y3S8F9V0kaw8z/ALtu0e6psa2bvgqm/G9/v9P3LTJhH0Zeol8NfsW3OFWrSwc+FIkgOLeQFc8TnbGndf1+RV4Ma5W/jKjgOoY3T8E1NyPE1GZ/mny+6pcWcnfH0d+N7/f6FrkqPoy9TXw1+xfcYsf4lh7qerSTG8TwQYI7HgrpMml21uCeikot9KalrZT8fw9+F2lKlLjSJLn6NpJMkAdABx05VFm1WY8Yw23Hu9dOv8dOxa4tsLpyn05vGzLkem9uKP0axRg7O9dvdZ8K5vWlybUPvX1MeIuPprm1zF4XQlMEAQBAEAQHwiQgKFmy3LMYGthNGPhazYceQ5lc3xFSjkbnHcPCXT76l5gyTp/C9S+JJZCtn0rd5cCGEjSD7zClcHjYoyb/AC+P5I3Epwckl38lsV0VhT873NRlzTZqeyiRLizk77/QdFR8VusjZGO2oedFrw6uDjKWk5eNmLI1Wob2o0Oe6iBtr3jfb0MdljwqyyVskm3D4/PoZcRjBQi2kpfAuqvioKXnO8qfxJtNz306MSSzk9+u/aFQ8SvnG5Qk2ofAt8CqLrc0k5fEy5Dr1XuqNLnOpADSXbwZ4B9Oiz4TbZJyTbcfG/v2MOJQhHlaWn50es14xVoYg2ix/gtIkviefbj0XufmWQuVSfKvLGFjQlW7JLmfsMk4jUuatSm8h7W7h2kA8x0HXnde8MybLJyhLql5POIUQgoyj0b8FqNFpqatI1d4E/VXHKt7K3b1ogs6XrrPDRoAJcYlzQQPY7Sq3imRKqpcq7k3h9UbLPxeCCy/ilZmNMpisazHcy2ANt4HIj6KBiZdnrxhGXNF/D77E3Jx6/Rc3HlaJDOeJVKVyyi1wpscJc8tnrG3p5bqRxLKnCyNSek+retmjAohKMptba7I8ZLxGrXvH0nP8RjRIcRB2MD69ivOGZNk7HW3uK8/X+T3PorjBTS034LgrsqggIbNd+/D8JLqfzEgTEwD1UDiN86aeaHft8iXhVRttUZdipYNiVajitIMrOqh5GprgYBPIjy7iFTY+VaroKE3Let7+/3RZ30VuqTlHWuxc8xXxw7CXPDQ48AHjfv5K9zr3TS5pbZU4tSttUW9FLw7GK1le0yHU3h8amNY0RJ4kNBn7KipzLKpRcWnvukkvp2Le3FrnCW01rs2y6ZivnYdhLntAceBPG/UhXudfKilziupUYtSttUWylYdi9azvaZbUY/WRqY2m1sSeNmjf0VFVmWVyi4yT33Wkvp2Le3GrlCW4ta7Pf8As6QuoKAredMSfZWzGsgayZcQCABHQiFU8Uyp0qMY9N93+hYcPojZJuXjwReVsSqtxnwfE8WmQd9MRtMjbbfZRsHKs9f0lLmj8vgSMyiHo+py8r+ZeFflOEAQBAEAQBAeXsDxBAI80a2ep67HoCAh4EBjr0G3DIe0OHYiVjKEZrUls9jJxe0xRotoMhrQ0dgISMIxWorQlJye2ZFkeGG5tWXTIe0OHmFhOuFi1NbMozlF7iz1RotoU4a0NHYBexhGC1FaR5KTk9s18QwyniLYqNmOD1Wq7GquWrFs2VXTre4M92NjTsKWmm0NH5WVNFdK5YLR5ZbOx7k9mytprMVxQbc0i14DgehWE4RmuWS2jKMnF7Rr2GE0cPcTTYGk9dyfqVqpxaaXuEdGyy+yz872ZL6wp39OKjQ4ff6hZ20V2rU1sxrtnW9xehZWNOwp6abQ0eX7pVRXUtQWhZbOx7k9mytprCA8VaYrUy1wBB5BXkoqS0+x6m09o1bPCqNlULmMDSeu5P34WmrFpqe4R0zZO+ya1JmzXotuKJa4S07EFbZwjOLjJbRrjJxe0R1ll+hZ3Gtrfi5E9PRRasCiuXNGPUkWZds48rfQkq1IV6Ra4Ag7EFSpRUlyyXQjxk4vaNCzwKhZ3GtrPi6E9PRRqsGiuXNGPU32ZVs48sn0JJSyOYLu0ZeUtL2hw/vqtdlULI8s1tGcLJQe4vRiw/C6WHA+GwNnk9fqsKcWqn/1x0ZW32W/nezcW81BAEAQBAEAQBAEAQBAEAQBAEAQBAEAQBAEAQBAEAQBAEAQBAEAQBAEAQBAEAQBAEAQBAEAQBAEAQBAEAQBAEAQBAEAQBAEAQBAEAQBAEAQBAEAQBAEB//Z"/>
          <p:cNvSpPr>
            <a:spLocks noChangeAspect="1" noChangeArrowheads="1"/>
          </p:cNvSpPr>
          <p:nvPr/>
        </p:nvSpPr>
        <p:spPr bwMode="auto">
          <a:xfrm>
            <a:off x="307975" y="-1512888"/>
            <a:ext cx="4991100" cy="3743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74" name="AutoShape 35" descr="http://blog.kvartunaite.com/wp-content/uploads/2013/09/BJCoffee.jpg"/>
          <p:cNvSpPr>
            <a:spLocks noChangeAspect="1" noChangeArrowheads="1"/>
          </p:cNvSpPr>
          <p:nvPr/>
        </p:nvSpPr>
        <p:spPr bwMode="auto">
          <a:xfrm>
            <a:off x="155575" y="-701675"/>
            <a:ext cx="561975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75" name="AutoShape 37" descr="http://blog.kvartunaite.com/wp-content/uploads/2013/09/BJCoffee.jpg"/>
          <p:cNvSpPr>
            <a:spLocks noChangeAspect="1" noChangeArrowheads="1"/>
          </p:cNvSpPr>
          <p:nvPr/>
        </p:nvSpPr>
        <p:spPr bwMode="auto">
          <a:xfrm>
            <a:off x="307975" y="-549275"/>
            <a:ext cx="5619750"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76" name="AutoShape 39" descr="http://blog.kvartunaite.com/wp-content/uploads/2013/09/BJCoffee.jpg"/>
          <p:cNvSpPr>
            <a:spLocks noChangeAspect="1" noChangeArrowheads="1"/>
          </p:cNvSpPr>
          <p:nvPr/>
        </p:nvSpPr>
        <p:spPr bwMode="auto">
          <a:xfrm>
            <a:off x="307975" y="190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2077" name="TextBox 1"/>
          <p:cNvSpPr txBox="1">
            <a:spLocks noChangeArrowheads="1"/>
          </p:cNvSpPr>
          <p:nvPr/>
        </p:nvSpPr>
        <p:spPr bwMode="auto">
          <a:xfrm>
            <a:off x="128588" y="2578100"/>
            <a:ext cx="2482850" cy="671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bg1"/>
                </a:solidFill>
                <a:latin typeface="Arial" charset="0"/>
              </a:defRPr>
            </a:lvl1pPr>
            <a:lvl2pPr marL="742950" indent="-285750" eaLnBrk="0" hangingPunct="0">
              <a:defRPr>
                <a:solidFill>
                  <a:schemeClr val="bg1"/>
                </a:solidFill>
                <a:latin typeface="Arial" charset="0"/>
              </a:defRPr>
            </a:lvl2pPr>
            <a:lvl3pPr marL="1143000" indent="-228600" eaLnBrk="0" hangingPunct="0">
              <a:defRPr>
                <a:solidFill>
                  <a:schemeClr val="bg1"/>
                </a:solidFill>
                <a:latin typeface="Arial" charset="0"/>
              </a:defRPr>
            </a:lvl3pPr>
            <a:lvl4pPr marL="1600200" indent="-228600" eaLnBrk="0" hangingPunct="0">
              <a:defRPr>
                <a:solidFill>
                  <a:schemeClr val="bg1"/>
                </a:solidFill>
                <a:latin typeface="Arial" charset="0"/>
              </a:defRPr>
            </a:lvl4pPr>
            <a:lvl5pPr marL="2057400" indent="-228600" eaLnBrk="0" hangingPunct="0">
              <a:defRPr>
                <a:solidFill>
                  <a:schemeClr val="bg1"/>
                </a:solidFill>
                <a:latin typeface="Arial" charset="0"/>
              </a:defRPr>
            </a:lvl5pPr>
            <a:lvl6pPr marL="25146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6pPr>
            <a:lvl7pPr marL="29718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7pPr>
            <a:lvl8pPr marL="34290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8pPr>
            <a:lvl9pPr marL="3886200" indent="-228600" defTabSz="449263" eaLnBrk="0" fontAlgn="base" hangingPunct="0">
              <a:lnSpc>
                <a:spcPct val="93000"/>
              </a:lnSpc>
              <a:spcBef>
                <a:spcPct val="0"/>
              </a:spcBef>
              <a:spcAft>
                <a:spcPct val="0"/>
              </a:spcAft>
              <a:buClr>
                <a:srgbClr val="000000"/>
              </a:buClr>
              <a:buSzPct val="100000"/>
              <a:buFont typeface="Arial" charset="0"/>
              <a:defRPr>
                <a:solidFill>
                  <a:schemeClr val="bg1"/>
                </a:solidFill>
                <a:latin typeface="Arial" charset="0"/>
              </a:defRPr>
            </a:lvl9pPr>
          </a:lstStyle>
          <a:p>
            <a:pPr algn="ctr" eaLnBrk="1" hangingPunct="1"/>
            <a:r>
              <a:rPr lang="en-US" altLang="da-DK" sz="1200">
                <a:solidFill>
                  <a:schemeClr val="tx1"/>
                </a:solidFill>
                <a:latin typeface="Verdana" pitchFamily="34" charset="0"/>
                <a:ea typeface="Verdana" pitchFamily="34" charset="0"/>
                <a:cs typeface="Verdana" pitchFamily="34" charset="0"/>
              </a:rPr>
              <a:t>“An expert is a person who has made all the mistakes that can be made in a very narrow field.” </a:t>
            </a:r>
          </a:p>
          <a:p>
            <a:pPr algn="ctr" eaLnBrk="1" hangingPunct="1"/>
            <a:r>
              <a:rPr lang="en-US" altLang="da-DK" sz="700">
                <a:solidFill>
                  <a:schemeClr val="tx1"/>
                </a:solidFill>
                <a:latin typeface="Verdana" pitchFamily="34" charset="0"/>
                <a:ea typeface="Verdana" pitchFamily="34" charset="0"/>
                <a:cs typeface="Verdana" pitchFamily="34" charset="0"/>
              </a:rPr>
              <a:t>Niels Bohr, Danish physicist, 1885-1962</a:t>
            </a:r>
          </a:p>
          <a:p>
            <a:pPr algn="ctr" eaLnBrk="1" hangingPunct="1"/>
            <a:endParaRPr lang="en-US" altLang="da-DK" sz="900">
              <a:solidFill>
                <a:schemeClr val="tx1"/>
              </a:solidFill>
              <a:latin typeface="Verdana" pitchFamily="34" charset="0"/>
              <a:ea typeface="Verdana" pitchFamily="34" charset="0"/>
              <a:cs typeface="Verdana" pitchFamily="34" charset="0"/>
            </a:endParaRPr>
          </a:p>
          <a:p>
            <a:pPr algn="ctr" eaLnBrk="1" hangingPunct="1"/>
            <a:endParaRPr lang="en-US" altLang="da-DK" sz="900">
              <a:solidFill>
                <a:schemeClr val="tx1"/>
              </a:solidFill>
              <a:latin typeface="Verdana" pitchFamily="34" charset="0"/>
              <a:ea typeface="Verdana" pitchFamily="34" charset="0"/>
              <a:cs typeface="Verdana" pitchFamily="34" charset="0"/>
            </a:endParaRPr>
          </a:p>
          <a:p>
            <a:pPr algn="ctr" eaLnBrk="1" hangingPunct="1"/>
            <a:r>
              <a:rPr lang="en-US" altLang="da-DK" sz="1200" b="1" u="sng">
                <a:solidFill>
                  <a:schemeClr val="tx1"/>
                </a:solidFill>
                <a:latin typeface="Verdana" pitchFamily="34" charset="0"/>
                <a:ea typeface="Verdana" pitchFamily="34" charset="0"/>
                <a:cs typeface="Verdana" pitchFamily="34" charset="0"/>
              </a:rPr>
              <a:t>December 4</a:t>
            </a:r>
            <a:r>
              <a:rPr lang="en-US" altLang="da-DK" sz="1200" b="1" u="sng" baseline="30000">
                <a:solidFill>
                  <a:schemeClr val="tx1"/>
                </a:solidFill>
                <a:latin typeface="Verdana" pitchFamily="34" charset="0"/>
                <a:ea typeface="Verdana" pitchFamily="34" charset="0"/>
                <a:cs typeface="Verdana" pitchFamily="34" charset="0"/>
              </a:rPr>
              <a:t>th</a:t>
            </a:r>
            <a:r>
              <a:rPr lang="en-US" altLang="da-DK" sz="1200" b="1" u="sng">
                <a:solidFill>
                  <a:schemeClr val="tx1"/>
                </a:solidFill>
                <a:latin typeface="Verdana" pitchFamily="34" charset="0"/>
                <a:ea typeface="Verdana" pitchFamily="34" charset="0"/>
                <a:cs typeface="Verdana" pitchFamily="34" charset="0"/>
              </a:rPr>
              <a:t> @ 19.oo</a:t>
            </a:r>
          </a:p>
          <a:p>
            <a:pPr algn="ctr" eaLnBrk="1" hangingPunct="1"/>
            <a:r>
              <a:rPr lang="en-US" altLang="da-DK" sz="1200">
                <a:solidFill>
                  <a:schemeClr val="tx1"/>
                </a:solidFill>
                <a:latin typeface="Verdana" pitchFamily="34" charset="0"/>
                <a:ea typeface="Verdana" pitchFamily="34" charset="0"/>
                <a:cs typeface="Verdana" pitchFamily="34" charset="0"/>
              </a:rPr>
              <a:t>IC Dinner of the month</a:t>
            </a:r>
          </a:p>
          <a:p>
            <a:pPr algn="ctr" eaLnBrk="1" hangingPunct="1"/>
            <a:r>
              <a:rPr lang="en-US" altLang="da-DK" sz="900">
                <a:solidFill>
                  <a:schemeClr val="tx1"/>
                </a:solidFill>
                <a:latin typeface="Verdana" pitchFamily="34" charset="0"/>
                <a:ea typeface="Verdana" pitchFamily="34" charset="0"/>
                <a:cs typeface="Verdana" pitchFamily="34" charset="0"/>
              </a:rPr>
              <a:t>Meet new people and try excellent Italian cuisine at our monthly dinner at Simoncini Restaurant (Vestergade 70, 5000 Odense C). Simoncini's is centrally located in Odense  and offers homemade Mediterranean cuisine using organic ingredients. Have dinner with your fellow internationals and make some new friends. Sign up as soon as possible to enjoy the dinner of the month at sgg@sdu.dk </a:t>
            </a:r>
          </a:p>
          <a:p>
            <a:pPr algn="ctr" eaLnBrk="1" hangingPunct="1"/>
            <a:r>
              <a:rPr lang="en-US" altLang="da-DK" sz="900">
                <a:solidFill>
                  <a:schemeClr val="tx1"/>
                </a:solidFill>
                <a:latin typeface="Verdana" pitchFamily="34" charset="0"/>
                <a:ea typeface="Verdana" pitchFamily="34" charset="0"/>
                <a:cs typeface="Verdana" pitchFamily="34" charset="0"/>
              </a:rPr>
              <a:t>Price: 150 kr. </a:t>
            </a:r>
          </a:p>
          <a:p>
            <a:pPr algn="ctr" eaLnBrk="1" hangingPunct="1"/>
            <a:r>
              <a:rPr lang="en-US" altLang="da-DK" sz="900">
                <a:solidFill>
                  <a:schemeClr val="tx1"/>
                </a:solidFill>
                <a:latin typeface="Verdana" pitchFamily="34" charset="0"/>
                <a:ea typeface="Verdana" pitchFamily="34" charset="0"/>
                <a:cs typeface="Verdana" pitchFamily="34" charset="0"/>
              </a:rPr>
              <a:t>(one course/one glass of wine)</a:t>
            </a:r>
          </a:p>
          <a:p>
            <a:pPr algn="ctr" eaLnBrk="1" hangingPunct="1"/>
            <a:endParaRPr lang="en-US" altLang="da-DK" sz="900">
              <a:solidFill>
                <a:schemeClr val="tx1"/>
              </a:solidFill>
              <a:latin typeface="Verdana" pitchFamily="34" charset="0"/>
              <a:ea typeface="Verdana" pitchFamily="34" charset="0"/>
              <a:cs typeface="Verdana" pitchFamily="34" charset="0"/>
            </a:endParaRPr>
          </a:p>
          <a:p>
            <a:pPr algn="ctr" eaLnBrk="1" hangingPunct="1"/>
            <a:r>
              <a:rPr lang="en-US" altLang="da-DK" sz="1200" b="1" u="sng">
                <a:solidFill>
                  <a:schemeClr val="tx1"/>
                </a:solidFill>
                <a:latin typeface="Verdana" pitchFamily="34" charset="0"/>
                <a:ea typeface="Verdana" pitchFamily="34" charset="0"/>
                <a:cs typeface="Verdana" pitchFamily="34" charset="0"/>
              </a:rPr>
              <a:t>December 7</a:t>
            </a:r>
            <a:r>
              <a:rPr lang="en-US" altLang="da-DK" sz="1200" b="1" u="sng" baseline="30000">
                <a:solidFill>
                  <a:schemeClr val="tx1"/>
                </a:solidFill>
                <a:latin typeface="Verdana" pitchFamily="34" charset="0"/>
                <a:ea typeface="Verdana" pitchFamily="34" charset="0"/>
                <a:cs typeface="Verdana" pitchFamily="34" charset="0"/>
              </a:rPr>
              <a:t>th</a:t>
            </a:r>
            <a:r>
              <a:rPr lang="en-US" altLang="da-DK" sz="1200" b="1" u="sng">
                <a:solidFill>
                  <a:schemeClr val="tx1"/>
                </a:solidFill>
                <a:latin typeface="Verdana" pitchFamily="34" charset="0"/>
                <a:ea typeface="Verdana" pitchFamily="34" charset="0"/>
                <a:cs typeface="Verdana" pitchFamily="34" charset="0"/>
              </a:rPr>
              <a:t> @ 1o.45</a:t>
            </a:r>
          </a:p>
          <a:p>
            <a:pPr algn="ctr" eaLnBrk="1" hangingPunct="1"/>
            <a:r>
              <a:rPr lang="en-US" altLang="da-DK" sz="1200">
                <a:solidFill>
                  <a:schemeClr val="tx1"/>
                </a:solidFill>
                <a:latin typeface="Verdana" pitchFamily="34" charset="0"/>
                <a:ea typeface="Verdana" pitchFamily="34" charset="0"/>
                <a:cs typeface="Verdana" pitchFamily="34" charset="0"/>
              </a:rPr>
              <a:t>The International Club invites you to a special Sport Event in the new SDU Fitness! </a:t>
            </a:r>
          </a:p>
          <a:p>
            <a:pPr algn="ctr" eaLnBrk="1" hangingPunct="1"/>
            <a:r>
              <a:rPr lang="en-US" altLang="da-DK" sz="800">
                <a:solidFill>
                  <a:schemeClr val="tx1"/>
                </a:solidFill>
                <a:latin typeface="Verdana" pitchFamily="34" charset="0"/>
                <a:ea typeface="Verdana" pitchFamily="34" charset="0"/>
                <a:cs typeface="Verdana" pitchFamily="34" charset="0"/>
              </a:rPr>
              <a:t>UNIQUE OPPORTUNITY for the SDU International Staff to get a special Introduction Day at the new SDU Fitness Center!!!</a:t>
            </a:r>
          </a:p>
          <a:p>
            <a:pPr algn="ctr" eaLnBrk="1" hangingPunct="1"/>
            <a:r>
              <a:rPr lang="en-US" altLang="da-DK" sz="800">
                <a:solidFill>
                  <a:schemeClr val="tx1"/>
                </a:solidFill>
                <a:latin typeface="Verdana" pitchFamily="34" charset="0"/>
                <a:ea typeface="Verdana" pitchFamily="34" charset="0"/>
                <a:cs typeface="Verdana" pitchFamily="34" charset="0"/>
              </a:rPr>
              <a:t>This is a great chance for you to be introduced to the basics of the fitness training. This could be the beginning of a new passion for some of you! And… Do not worry about your physical condition! You will be in the hands of real professionals.  For the event will be engaged professional Fitness Instructors who will introduce you with care to the basics of the Fitness trainings. We will have also a Zumba Class for all of you! Men are also welcome to try it.  This is your chance! </a:t>
            </a:r>
          </a:p>
          <a:p>
            <a:pPr algn="ctr" eaLnBrk="1" hangingPunct="1"/>
            <a:r>
              <a:rPr lang="en-US" altLang="da-DK" sz="800" i="1">
                <a:solidFill>
                  <a:schemeClr val="tx1"/>
                </a:solidFill>
                <a:latin typeface="Verdana" pitchFamily="34" charset="0"/>
                <a:ea typeface="Verdana" pitchFamily="34" charset="0"/>
                <a:cs typeface="Verdana" pitchFamily="34" charset="0"/>
              </a:rPr>
              <a:t>We meet at 10:00 at the SDU main entrance. </a:t>
            </a:r>
            <a:r>
              <a:rPr lang="en-US" altLang="da-DK" sz="800">
                <a:solidFill>
                  <a:schemeClr val="tx1"/>
                </a:solidFill>
                <a:latin typeface="Verdana" pitchFamily="34" charset="0"/>
                <a:ea typeface="Verdana" pitchFamily="34" charset="0"/>
                <a:cs typeface="Verdana" pitchFamily="34" charset="0"/>
              </a:rPr>
              <a:t>Sign up at mrsa@sdu.dk , as soon as possible . The places are limited!</a:t>
            </a:r>
          </a:p>
          <a:p>
            <a:pPr algn="ctr" eaLnBrk="1" hangingPunct="1"/>
            <a:r>
              <a:rPr lang="en-US" altLang="da-DK" sz="800">
                <a:solidFill>
                  <a:schemeClr val="tx1"/>
                </a:solidFill>
                <a:latin typeface="Verdana" pitchFamily="34" charset="0"/>
                <a:ea typeface="Verdana" pitchFamily="34" charset="0"/>
                <a:cs typeface="Verdana" pitchFamily="34" charset="0"/>
              </a:rPr>
              <a:t>Please, note that you can sign up for one or both activities, so please remember to  indicate your preferences in the sign up e-mail. Thank you!</a:t>
            </a:r>
          </a:p>
          <a:p>
            <a:pPr algn="ctr" eaLnBrk="1" hangingPunct="1"/>
            <a:r>
              <a:rPr lang="en-US" altLang="da-DK" sz="800">
                <a:solidFill>
                  <a:schemeClr val="tx1"/>
                </a:solidFill>
                <a:latin typeface="Verdana" pitchFamily="34" charset="0"/>
                <a:ea typeface="Verdana" pitchFamily="34" charset="0"/>
                <a:cs typeface="Verdana" pitchFamily="34" charset="0"/>
              </a:rPr>
              <a:t>Please note that places are limited.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8550275"/>
            <a:ext cx="6858000" cy="1352550"/>
            <a:chOff x="0" y="5389"/>
            <a:chExt cx="4320" cy="852"/>
          </a:xfrm>
        </p:grpSpPr>
        <p:sp>
          <p:nvSpPr>
            <p:cNvPr id="3102" name="Rectangle 3"/>
            <p:cNvSpPr>
              <a:spLocks noChangeArrowheads="1"/>
            </p:cNvSpPr>
            <p:nvPr/>
          </p:nvSpPr>
          <p:spPr bwMode="auto">
            <a:xfrm flipV="1">
              <a:off x="0" y="5815"/>
              <a:ext cx="4320" cy="426"/>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da-DK" altLang="en-US" sz="1800">
                <a:solidFill>
                  <a:schemeClr val="tx1"/>
                </a:solidFill>
              </a:endParaRPr>
            </a:p>
          </p:txBody>
        </p:sp>
        <p:sp>
          <p:nvSpPr>
            <p:cNvPr id="3103" name="AutoShape 4"/>
            <p:cNvSpPr>
              <a:spLocks noChangeArrowheads="1"/>
            </p:cNvSpPr>
            <p:nvPr/>
          </p:nvSpPr>
          <p:spPr bwMode="auto">
            <a:xfrm flipH="1" flipV="1">
              <a:off x="0" y="5389"/>
              <a:ext cx="4320" cy="771"/>
            </a:xfrm>
            <a:prstGeom prst="wave">
              <a:avLst>
                <a:gd name="adj1" fmla="val 20644"/>
                <a:gd name="adj2" fmla="val 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da-DK" altLang="en-US" sz="1800">
                <a:solidFill>
                  <a:schemeClr val="tx1"/>
                </a:solidFill>
              </a:endParaRPr>
            </a:p>
          </p:txBody>
        </p:sp>
      </p:grpSp>
      <p:sp>
        <p:nvSpPr>
          <p:cNvPr id="3075" name="Text Box 5"/>
          <p:cNvSpPr txBox="1">
            <a:spLocks noChangeArrowheads="1"/>
          </p:cNvSpPr>
          <p:nvPr/>
        </p:nvSpPr>
        <p:spPr bwMode="auto">
          <a:xfrm>
            <a:off x="3213100" y="9269413"/>
            <a:ext cx="1800225"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eaLnBrk="1" hangingPunct="1">
              <a:lnSpc>
                <a:spcPct val="100000"/>
              </a:lnSpc>
              <a:spcBef>
                <a:spcPts val="563"/>
              </a:spcBef>
              <a:buFont typeface="Arial" charset="0"/>
              <a:buNone/>
            </a:pPr>
            <a:r>
              <a:rPr lang="en-GB" altLang="en-US" sz="900" b="1">
                <a:solidFill>
                  <a:schemeClr val="tx1"/>
                </a:solidFill>
              </a:rPr>
              <a:t>Page  2</a:t>
            </a:r>
          </a:p>
        </p:txBody>
      </p:sp>
      <p:sp>
        <p:nvSpPr>
          <p:cNvPr id="3076" name="Rectangle 17"/>
          <p:cNvSpPr>
            <a:spLocks noChangeArrowheads="1"/>
          </p:cNvSpPr>
          <p:nvPr/>
        </p:nvSpPr>
        <p:spPr bwMode="auto">
          <a:xfrm>
            <a:off x="0" y="-19050"/>
            <a:ext cx="6858000" cy="504825"/>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da-DK" altLang="en-US" sz="1800">
              <a:solidFill>
                <a:schemeClr val="tx1"/>
              </a:solidFill>
            </a:endParaRPr>
          </a:p>
        </p:txBody>
      </p:sp>
      <p:sp>
        <p:nvSpPr>
          <p:cNvPr id="3077" name="AutoShape 18"/>
          <p:cNvSpPr>
            <a:spLocks noChangeArrowheads="1"/>
          </p:cNvSpPr>
          <p:nvPr/>
        </p:nvSpPr>
        <p:spPr bwMode="auto">
          <a:xfrm flipH="1">
            <a:off x="0" y="-4763"/>
            <a:ext cx="6858000" cy="914401"/>
          </a:xfrm>
          <a:prstGeom prst="wave">
            <a:avLst>
              <a:gd name="adj1" fmla="val 20644"/>
              <a:gd name="adj2" fmla="val 0"/>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algn="ctr" eaLnBrk="1" hangingPunct="1">
              <a:spcBef>
                <a:spcPct val="0"/>
              </a:spcBef>
              <a:buFont typeface="Arial" charset="0"/>
              <a:buNone/>
            </a:pPr>
            <a:endParaRPr lang="en-US" altLang="en-US" sz="1800">
              <a:solidFill>
                <a:schemeClr val="tx1"/>
              </a:solidFill>
            </a:endParaRPr>
          </a:p>
        </p:txBody>
      </p:sp>
      <p:sp>
        <p:nvSpPr>
          <p:cNvPr id="3078" name="TextBox 27"/>
          <p:cNvSpPr txBox="1">
            <a:spLocks noChangeArrowheads="1"/>
          </p:cNvSpPr>
          <p:nvPr/>
        </p:nvSpPr>
        <p:spPr bwMode="auto">
          <a:xfrm>
            <a:off x="44450" y="-2319338"/>
            <a:ext cx="63373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3079" name="Line 104"/>
          <p:cNvSpPr>
            <a:spLocks noChangeShapeType="1"/>
          </p:cNvSpPr>
          <p:nvPr/>
        </p:nvSpPr>
        <p:spPr bwMode="auto">
          <a:xfrm flipV="1">
            <a:off x="4724400" y="4378325"/>
            <a:ext cx="1441450" cy="0"/>
          </a:xfrm>
          <a:prstGeom prst="line">
            <a:avLst/>
          </a:prstGeom>
          <a:noFill/>
          <a:ln w="76200">
            <a:solidFill>
              <a:schemeClr val="bg1"/>
            </a:solidFill>
            <a:round/>
            <a:headEnd/>
            <a:tailEnd/>
          </a:ln>
          <a:extLst>
            <a:ext uri="{909E8E84-426E-40DD-AFC4-6F175D3DCCD1}">
              <a14:hiddenFill xmlns:a14="http://schemas.microsoft.com/office/drawing/2010/main">
                <a:noFill/>
              </a14:hiddenFill>
            </a:ext>
          </a:extLst>
        </p:spPr>
        <p:txBody>
          <a:bodyPr/>
          <a:lstStyle/>
          <a:p>
            <a:endParaRPr lang="da-DK"/>
          </a:p>
        </p:txBody>
      </p:sp>
      <p:grpSp>
        <p:nvGrpSpPr>
          <p:cNvPr id="3080" name="Group 12"/>
          <p:cNvGrpSpPr>
            <a:grpSpLocks/>
          </p:cNvGrpSpPr>
          <p:nvPr/>
        </p:nvGrpSpPr>
        <p:grpSpPr bwMode="auto">
          <a:xfrm>
            <a:off x="5878513" y="8913813"/>
            <a:ext cx="908050" cy="920750"/>
            <a:chOff x="1824" y="633"/>
            <a:chExt cx="2834" cy="2849"/>
          </a:xfrm>
        </p:grpSpPr>
        <p:sp>
          <p:nvSpPr>
            <p:cNvPr id="3098" name="Puzzle3"/>
            <p:cNvSpPr>
              <a:spLocks noEditPoints="1" noChangeArrowheads="1"/>
            </p:cNvSpPr>
            <p:nvPr/>
          </p:nvSpPr>
          <p:spPr bwMode="auto">
            <a:xfrm>
              <a:off x="3204" y="633"/>
              <a:ext cx="1114" cy="151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69 w 21600"/>
                <a:gd name="T25" fmla="*/ 7718 h 21600"/>
                <a:gd name="T26" fmla="*/ 19157 w 21600"/>
                <a:gd name="T27" fmla="*/ 2023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00CC00"/>
            </a:solidFill>
            <a:ln w="28575">
              <a:solidFill>
                <a:srgbClr val="000000"/>
              </a:solidFill>
              <a:miter lim="800000"/>
              <a:headEnd/>
              <a:tailEnd/>
            </a:ln>
          </p:spPr>
          <p:txBody>
            <a:bodyPr/>
            <a:lstStyle/>
            <a:p>
              <a:endParaRPr lang="da-DK"/>
            </a:p>
          </p:txBody>
        </p:sp>
        <p:sp>
          <p:nvSpPr>
            <p:cNvPr id="3099" name="Puzzle2"/>
            <p:cNvSpPr>
              <a:spLocks noEditPoints="1" noChangeArrowheads="1"/>
            </p:cNvSpPr>
            <p:nvPr/>
          </p:nvSpPr>
          <p:spPr bwMode="auto">
            <a:xfrm>
              <a:off x="2880" y="1736"/>
              <a:ext cx="1778" cy="137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94 w 21600"/>
                <a:gd name="T25" fmla="*/ 6735 h 21600"/>
                <a:gd name="T26" fmla="*/ 16182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008000"/>
            </a:solidFill>
            <a:ln w="28575">
              <a:solidFill>
                <a:srgbClr val="000000"/>
              </a:solidFill>
              <a:miter lim="800000"/>
              <a:headEnd/>
              <a:tailEnd/>
            </a:ln>
          </p:spPr>
          <p:txBody>
            <a:bodyPr/>
            <a:lstStyle/>
            <a:p>
              <a:endParaRPr lang="da-DK"/>
            </a:p>
          </p:txBody>
        </p:sp>
        <p:sp>
          <p:nvSpPr>
            <p:cNvPr id="3100" name="Puzzle4"/>
            <p:cNvSpPr>
              <a:spLocks noEditPoints="1" noChangeArrowheads="1"/>
            </p:cNvSpPr>
            <p:nvPr/>
          </p:nvSpPr>
          <p:spPr bwMode="auto">
            <a:xfrm>
              <a:off x="2192" y="1719"/>
              <a:ext cx="1072" cy="176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5 w 21600"/>
                <a:gd name="T25" fmla="*/ 5660 h 21600"/>
                <a:gd name="T26" fmla="*/ 20210 w 21600"/>
                <a:gd name="T27" fmla="*/ 1597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28575">
              <a:solidFill>
                <a:srgbClr val="000000"/>
              </a:solidFill>
              <a:miter lim="800000"/>
              <a:headEnd/>
              <a:tailEnd/>
            </a:ln>
          </p:spPr>
          <p:txBody>
            <a:bodyPr/>
            <a:lstStyle/>
            <a:p>
              <a:endParaRPr lang="da-DK"/>
            </a:p>
          </p:txBody>
        </p:sp>
        <p:sp>
          <p:nvSpPr>
            <p:cNvPr id="3101" name="Puzzle1"/>
            <p:cNvSpPr>
              <a:spLocks noEditPoints="1" noChangeArrowheads="1"/>
            </p:cNvSpPr>
            <p:nvPr/>
          </p:nvSpPr>
          <p:spPr bwMode="auto">
            <a:xfrm>
              <a:off x="1824" y="1091"/>
              <a:ext cx="1800" cy="105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4 w 21600"/>
                <a:gd name="T25" fmla="*/ 2569 h 21600"/>
                <a:gd name="T26" fmla="*/ 16128 w 21600"/>
                <a:gd name="T27" fmla="*/ 19545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99FF33"/>
            </a:solidFill>
            <a:ln w="28575">
              <a:solidFill>
                <a:srgbClr val="000000"/>
              </a:solidFill>
              <a:miter lim="800000"/>
              <a:headEnd/>
              <a:tailEnd/>
            </a:ln>
          </p:spPr>
          <p:txBody>
            <a:bodyPr/>
            <a:lstStyle/>
            <a:p>
              <a:endParaRPr lang="da-DK"/>
            </a:p>
          </p:txBody>
        </p:sp>
      </p:grpSp>
      <p:sp>
        <p:nvSpPr>
          <p:cNvPr id="3081" name="AutoShape 22" descr="Inline image 1"/>
          <p:cNvSpPr>
            <a:spLocks noChangeAspect="1" noChangeArrowheads="1"/>
          </p:cNvSpPr>
          <p:nvPr/>
        </p:nvSpPr>
        <p:spPr bwMode="auto">
          <a:xfrm>
            <a:off x="155575" y="-1333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3082" name="AutoShape 24" descr="Inline image 1"/>
          <p:cNvSpPr>
            <a:spLocks noChangeAspect="1" noChangeArrowheads="1"/>
          </p:cNvSpPr>
          <p:nvPr/>
        </p:nvSpPr>
        <p:spPr bwMode="auto">
          <a:xfrm>
            <a:off x="307975" y="190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3083" name="AutoShape 26" descr="Inline image 1"/>
          <p:cNvSpPr>
            <a:spLocks noChangeAspect="1" noChangeArrowheads="1"/>
          </p:cNvSpPr>
          <p:nvPr/>
        </p:nvSpPr>
        <p:spPr bwMode="auto">
          <a:xfrm>
            <a:off x="460375" y="17145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3084" name="AutoShape 28" descr="https://mail-attachment.googleusercontent.com/attachment/u/0/?ui=2&amp;ik=90627b3e38&amp;view=att&amp;th=139c18f8ef07bec1&amp;attid=0.1&amp;disp=inline&amp;realattid=f_h72dnipd0&amp;safe=1&amp;zw&amp;saduie=AG9B_P_MbGPLeqG-2b_cgm3cnZG6&amp;sadet=1349084664176&amp;sads=vs-KBU1-fi7vr54UDD1f_eUz6c4"/>
          <p:cNvSpPr>
            <a:spLocks noChangeAspect="1" noChangeArrowheads="1"/>
          </p:cNvSpPr>
          <p:nvPr/>
        </p:nvSpPr>
        <p:spPr bwMode="auto">
          <a:xfrm>
            <a:off x="155575" y="-2820988"/>
            <a:ext cx="7553325" cy="632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3085" name="AutoShape 30" descr="https://mail-attachment.googleusercontent.com/attachment/u/0/?ui=2&amp;ik=90627b3e38&amp;view=att&amp;th=139c18f8ef07bec1&amp;attid=0.1&amp;disp=inline&amp;realattid=f_h72dnipd0&amp;safe=1&amp;zw&amp;saduie=AG9B_P_MbGPLeqG-2b_cgm3cnZG6&amp;sadet=1349084664176&amp;sads=vs-KBU1-fi7vr54UDD1f_eUz6c4"/>
          <p:cNvSpPr>
            <a:spLocks noChangeAspect="1" noChangeArrowheads="1"/>
          </p:cNvSpPr>
          <p:nvPr/>
        </p:nvSpPr>
        <p:spPr bwMode="auto">
          <a:xfrm>
            <a:off x="307975" y="-2668588"/>
            <a:ext cx="7553325" cy="6324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3086" name="TextBox 1"/>
          <p:cNvSpPr txBox="1">
            <a:spLocks noChangeArrowheads="1"/>
          </p:cNvSpPr>
          <p:nvPr/>
        </p:nvSpPr>
        <p:spPr bwMode="auto">
          <a:xfrm>
            <a:off x="5148263" y="2433638"/>
            <a:ext cx="185737"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3087" name="TextBox 1"/>
          <p:cNvSpPr txBox="1">
            <a:spLocks noChangeArrowheads="1"/>
          </p:cNvSpPr>
          <p:nvPr/>
        </p:nvSpPr>
        <p:spPr bwMode="auto">
          <a:xfrm>
            <a:off x="44450" y="419100"/>
            <a:ext cx="3097213" cy="421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algn="ctr">
              <a:spcBef>
                <a:spcPct val="0"/>
              </a:spcBef>
              <a:buFont typeface="Arial" charset="0"/>
              <a:buNone/>
            </a:pPr>
            <a:r>
              <a:rPr lang="en-US" altLang="en-US" sz="1200" b="1" u="sng">
                <a:solidFill>
                  <a:schemeClr val="tx1"/>
                </a:solidFill>
                <a:latin typeface="Verdana" pitchFamily="34" charset="0"/>
                <a:ea typeface="Verdana" pitchFamily="34" charset="0"/>
                <a:cs typeface="Verdana" pitchFamily="34" charset="0"/>
              </a:rPr>
              <a:t>December 10</a:t>
            </a:r>
            <a:r>
              <a:rPr lang="en-US" altLang="en-US" sz="1200" b="1" u="sng" baseline="30000">
                <a:solidFill>
                  <a:schemeClr val="tx1"/>
                </a:solidFill>
                <a:latin typeface="Verdana" pitchFamily="34" charset="0"/>
                <a:ea typeface="Verdana" pitchFamily="34" charset="0"/>
                <a:cs typeface="Verdana" pitchFamily="34" charset="0"/>
              </a:rPr>
              <a:t>th</a:t>
            </a:r>
            <a:r>
              <a:rPr lang="en-US" altLang="en-US" sz="1200" b="1" u="sng">
                <a:solidFill>
                  <a:schemeClr val="tx1"/>
                </a:solidFill>
                <a:latin typeface="Verdana" pitchFamily="34" charset="0"/>
                <a:ea typeface="Verdana" pitchFamily="34" charset="0"/>
                <a:cs typeface="Verdana" pitchFamily="34" charset="0"/>
              </a:rPr>
              <a:t> @18.oo</a:t>
            </a:r>
          </a:p>
          <a:p>
            <a:pPr algn="ctr">
              <a:spcBef>
                <a:spcPct val="0"/>
              </a:spcBef>
              <a:buFont typeface="Arial" charset="0"/>
              <a:buNone/>
            </a:pPr>
            <a:r>
              <a:rPr lang="en-US" altLang="en-US" sz="1200">
                <a:solidFill>
                  <a:schemeClr val="tx1"/>
                </a:solidFill>
                <a:latin typeface="Verdana" pitchFamily="34" charset="0"/>
                <a:ea typeface="Verdana" pitchFamily="34" charset="0"/>
                <a:cs typeface="Verdana" pitchFamily="34" charset="0"/>
              </a:rPr>
              <a:t>Last SDU ladies night out of the year: Vegetarian Potluck</a:t>
            </a:r>
          </a:p>
          <a:p>
            <a:pPr algn="ctr">
              <a:spcBef>
                <a:spcPct val="0"/>
              </a:spcBef>
              <a:buFont typeface="Arial" charset="0"/>
              <a:buNone/>
            </a:pPr>
            <a:endParaRPr lang="en-US" altLang="en-US" sz="900">
              <a:solidFill>
                <a:schemeClr val="tx1"/>
              </a:solidFill>
              <a:latin typeface="Verdana" pitchFamily="34" charset="0"/>
              <a:ea typeface="Verdana" pitchFamily="34" charset="0"/>
              <a:cs typeface="Verdana" pitchFamily="34" charset="0"/>
            </a:endParaRPr>
          </a:p>
          <a:p>
            <a:pPr algn="ctr">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Would you like to help create an SDU women’s network?</a:t>
            </a:r>
          </a:p>
          <a:p>
            <a:pPr algn="ctr">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Gloria has invited us to her house to discuss networking and work/life balance over dinner. Continuing in the scrumptious tradition of the past vegetarian evenings, please bring a dish to share for 4 people (and your own drinks).</a:t>
            </a:r>
          </a:p>
          <a:p>
            <a:pPr algn="ctr">
              <a:spcBef>
                <a:spcPct val="0"/>
              </a:spcBef>
              <a:buFont typeface="Arial" charset="0"/>
              <a:buNone/>
            </a:pPr>
            <a:endParaRPr lang="en-US" altLang="en-US" sz="900">
              <a:solidFill>
                <a:schemeClr val="tx1"/>
              </a:solidFill>
              <a:latin typeface="Verdana" pitchFamily="34" charset="0"/>
              <a:ea typeface="Verdana" pitchFamily="34" charset="0"/>
              <a:cs typeface="Verdana" pitchFamily="34" charset="0"/>
            </a:endParaRPr>
          </a:p>
          <a:p>
            <a:pPr algn="ctr">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More details later on.</a:t>
            </a:r>
          </a:p>
          <a:p>
            <a:pPr algn="ctr">
              <a:spcBef>
                <a:spcPct val="0"/>
              </a:spcBef>
              <a:buFont typeface="Arial" charset="0"/>
              <a:buNone/>
            </a:pPr>
            <a:endParaRPr lang="en-US" altLang="en-US" sz="900">
              <a:solidFill>
                <a:schemeClr val="tx1"/>
              </a:solidFill>
              <a:latin typeface="Verdana" pitchFamily="34" charset="0"/>
              <a:ea typeface="Verdana" pitchFamily="34" charset="0"/>
              <a:cs typeface="Verdana" pitchFamily="34" charset="0"/>
            </a:endParaRPr>
          </a:p>
          <a:p>
            <a:pPr algn="ctr">
              <a:spcBef>
                <a:spcPct val="0"/>
              </a:spcBef>
              <a:buFont typeface="Arial" charset="0"/>
              <a:buNone/>
            </a:pPr>
            <a:endParaRPr lang="en-US" altLang="en-US" sz="900">
              <a:solidFill>
                <a:schemeClr val="tx1"/>
              </a:solidFill>
              <a:latin typeface="Verdana" pitchFamily="34" charset="0"/>
              <a:ea typeface="Verdana" pitchFamily="34" charset="0"/>
              <a:cs typeface="Verdana" pitchFamily="34" charset="0"/>
            </a:endParaRPr>
          </a:p>
          <a:p>
            <a:pPr algn="ctr">
              <a:spcBef>
                <a:spcPct val="0"/>
              </a:spcBef>
              <a:buFont typeface="Arial" charset="0"/>
              <a:buNone/>
            </a:pPr>
            <a:r>
              <a:rPr lang="en-US" altLang="en-US" sz="1200" b="1" u="sng">
                <a:solidFill>
                  <a:schemeClr val="tx1"/>
                </a:solidFill>
                <a:latin typeface="Verdana" pitchFamily="34" charset="0"/>
                <a:ea typeface="Verdana" pitchFamily="34" charset="0"/>
                <a:cs typeface="Verdana" pitchFamily="34" charset="0"/>
              </a:rPr>
              <a:t>December 11</a:t>
            </a:r>
            <a:r>
              <a:rPr lang="en-US" altLang="en-US" sz="1200" b="1" u="sng" baseline="30000">
                <a:solidFill>
                  <a:schemeClr val="tx1"/>
                </a:solidFill>
                <a:latin typeface="Verdana" pitchFamily="34" charset="0"/>
                <a:ea typeface="Verdana" pitchFamily="34" charset="0"/>
                <a:cs typeface="Verdana" pitchFamily="34" charset="0"/>
              </a:rPr>
              <a:t>th</a:t>
            </a:r>
            <a:r>
              <a:rPr lang="en-US" altLang="en-US" sz="1200" b="1" u="sng">
                <a:solidFill>
                  <a:schemeClr val="tx1"/>
                </a:solidFill>
                <a:latin typeface="Verdana" pitchFamily="34" charset="0"/>
                <a:ea typeface="Verdana" pitchFamily="34" charset="0"/>
                <a:cs typeface="Verdana" pitchFamily="34" charset="0"/>
              </a:rPr>
              <a:t> @ 2o.oo</a:t>
            </a:r>
          </a:p>
          <a:p>
            <a:pPr algn="ctr">
              <a:spcBef>
                <a:spcPct val="0"/>
              </a:spcBef>
              <a:buFont typeface="Arial" charset="0"/>
              <a:buNone/>
            </a:pPr>
            <a:r>
              <a:rPr lang="en-US" altLang="en-US" sz="1200">
                <a:solidFill>
                  <a:schemeClr val="tx1"/>
                </a:solidFill>
                <a:latin typeface="Verdana" pitchFamily="34" charset="0"/>
                <a:ea typeface="Verdana" pitchFamily="34" charset="0"/>
                <a:cs typeface="Verdana" pitchFamily="34" charset="0"/>
              </a:rPr>
              <a:t>After dinner drinks and dancing to say goodbye to 2013!</a:t>
            </a:r>
          </a:p>
          <a:p>
            <a:pPr algn="ctr">
              <a:spcBef>
                <a:spcPct val="0"/>
              </a:spcBef>
              <a:buFont typeface="Arial" charset="0"/>
              <a:buNone/>
            </a:pPr>
            <a:endParaRPr lang="en-US" altLang="en-US" sz="900">
              <a:solidFill>
                <a:schemeClr val="tx1"/>
              </a:solidFill>
              <a:latin typeface="Verdana" pitchFamily="34" charset="0"/>
              <a:ea typeface="Verdana" pitchFamily="34" charset="0"/>
              <a:cs typeface="Verdana" pitchFamily="34" charset="0"/>
            </a:endParaRPr>
          </a:p>
          <a:p>
            <a:pPr algn="ctr">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Come join us for after dinner drinks at Nelle’s (Rosenbaek Torv 1, 5000 Odense. C.) Afterwards we will go for a dance in one of the known dancing floor in town.</a:t>
            </a:r>
          </a:p>
          <a:p>
            <a:pPr algn="ctr">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Following the Danish tradition of the “Julefrokost” we meet to say goodbye to the old year that shortly gives entrance to 2014.</a:t>
            </a:r>
          </a:p>
          <a:p>
            <a:pPr algn="ctr">
              <a:spcBef>
                <a:spcPct val="0"/>
              </a:spcBef>
              <a:buFont typeface="Arial" charset="0"/>
              <a:buNone/>
            </a:pPr>
            <a:endParaRPr lang="en-US" altLang="en-US" sz="900">
              <a:solidFill>
                <a:schemeClr val="tx1"/>
              </a:solidFill>
              <a:latin typeface="Verdana" pitchFamily="34" charset="0"/>
              <a:ea typeface="Verdana" pitchFamily="34" charset="0"/>
              <a:cs typeface="Verdana" pitchFamily="34" charset="0"/>
            </a:endParaRPr>
          </a:p>
          <a:p>
            <a:pPr algn="ctr">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More details regarding the “International Julefrokost” very soon.</a:t>
            </a:r>
          </a:p>
        </p:txBody>
      </p:sp>
      <p:sp>
        <p:nvSpPr>
          <p:cNvPr id="3088" name="WordArt 6"/>
          <p:cNvSpPr>
            <a:spLocks noChangeArrowheads="1" noChangeShapeType="1" noTextEdit="1"/>
          </p:cNvSpPr>
          <p:nvPr/>
        </p:nvSpPr>
        <p:spPr bwMode="auto">
          <a:xfrm>
            <a:off x="4508500" y="9197975"/>
            <a:ext cx="1281113" cy="233363"/>
          </a:xfrm>
          <a:prstGeom prst="rect">
            <a:avLst/>
          </a:prstGeom>
        </p:spPr>
        <p:txBody>
          <a:bodyPr wrap="none" fromWordArt="1">
            <a:prstTxWarp prst="textPlain">
              <a:avLst>
                <a:gd name="adj" fmla="val 50000"/>
              </a:avLst>
            </a:prstTxWarp>
          </a:bodyPr>
          <a:lstStyle/>
          <a:p>
            <a:pPr algn="ctr"/>
            <a:r>
              <a:rPr lang="da-DK" sz="3600" kern="10">
                <a:ln w="9360">
                  <a:solidFill>
                    <a:srgbClr val="000000"/>
                  </a:solidFill>
                  <a:miter lim="800000"/>
                  <a:headEnd/>
                  <a:tailEnd/>
                </a:ln>
                <a:solidFill>
                  <a:schemeClr val="tx1"/>
                </a:solidFill>
                <a:latin typeface="Arial"/>
                <a:cs typeface="Arial"/>
              </a:rPr>
              <a:t>Contact us</a:t>
            </a:r>
          </a:p>
        </p:txBody>
      </p:sp>
      <p:sp>
        <p:nvSpPr>
          <p:cNvPr id="3089" name="Rectangle 7"/>
          <p:cNvSpPr>
            <a:spLocks noChangeArrowheads="1"/>
          </p:cNvSpPr>
          <p:nvPr/>
        </p:nvSpPr>
        <p:spPr bwMode="auto">
          <a:xfrm>
            <a:off x="4437063" y="9393238"/>
            <a:ext cx="1919287" cy="3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algn="just" eaLnBrk="1" hangingPunct="1">
              <a:lnSpc>
                <a:spcPct val="100000"/>
              </a:lnSpc>
              <a:spcBef>
                <a:spcPct val="0"/>
              </a:spcBef>
              <a:buFont typeface="Arial" charset="0"/>
              <a:buNone/>
            </a:pPr>
            <a:r>
              <a:rPr lang="en-GB" altLang="en-US" sz="700">
                <a:solidFill>
                  <a:schemeClr val="tx1"/>
                </a:solidFill>
              </a:rPr>
              <a:t>For further information to:</a:t>
            </a:r>
          </a:p>
          <a:p>
            <a:pPr algn="just" eaLnBrk="1" hangingPunct="1">
              <a:lnSpc>
                <a:spcPct val="100000"/>
              </a:lnSpc>
              <a:spcBef>
                <a:spcPct val="0"/>
              </a:spcBef>
              <a:buClr>
                <a:srgbClr val="333399"/>
              </a:buClr>
              <a:buFont typeface="Arial" charset="0"/>
              <a:buNone/>
            </a:pPr>
            <a:r>
              <a:rPr lang="en-GB" altLang="en-US" sz="700">
                <a:solidFill>
                  <a:schemeClr val="tx1"/>
                </a:solidFill>
              </a:rPr>
              <a:t>icnewsletter_odense@yahoo.com</a:t>
            </a:r>
          </a:p>
        </p:txBody>
      </p:sp>
      <p:sp>
        <p:nvSpPr>
          <p:cNvPr id="3090" name="Text Box 8"/>
          <p:cNvSpPr txBox="1">
            <a:spLocks noChangeArrowheads="1"/>
          </p:cNvSpPr>
          <p:nvPr/>
        </p:nvSpPr>
        <p:spPr bwMode="auto">
          <a:xfrm>
            <a:off x="-104775" y="9674225"/>
            <a:ext cx="5189538" cy="23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spcBef>
                <a:spcPts val="8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eaLnBrk="0" hangingPunct="0">
              <a:spcBef>
                <a:spcPts val="7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eaLnBrk="0" hangingPunct="0">
              <a:spcBef>
                <a:spcPts val="6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eaLnBrk="0" hangingPunct="0">
              <a:spcBef>
                <a:spcPts val="5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algn="ctr" eaLnBrk="1" hangingPunct="1">
              <a:lnSpc>
                <a:spcPct val="100000"/>
              </a:lnSpc>
              <a:spcBef>
                <a:spcPct val="0"/>
              </a:spcBef>
              <a:buFont typeface="Tw Cen MT" pitchFamily="34" charset="0"/>
              <a:buNone/>
            </a:pPr>
            <a:r>
              <a:rPr lang="en-GB" altLang="en-US" sz="900" b="1" u="sng">
                <a:solidFill>
                  <a:schemeClr val="tx1"/>
                </a:solidFill>
              </a:rPr>
              <a:t> IC Newsletter’s Staff:</a:t>
            </a:r>
            <a:r>
              <a:rPr lang="en-GB" altLang="en-US" sz="900">
                <a:solidFill>
                  <a:schemeClr val="tx1"/>
                </a:solidFill>
              </a:rPr>
              <a:t>, Evelina Kvartunaite,</a:t>
            </a:r>
            <a:r>
              <a:rPr lang="en-GB" altLang="en-US" sz="900" b="1" i="1">
                <a:solidFill>
                  <a:schemeClr val="tx1"/>
                </a:solidFill>
              </a:rPr>
              <a:t>Editor</a:t>
            </a:r>
            <a:r>
              <a:rPr lang="en-GB" altLang="en-US" sz="900">
                <a:solidFill>
                  <a:schemeClr val="tx1"/>
                </a:solidFill>
              </a:rPr>
              <a:t> and </a:t>
            </a:r>
            <a:r>
              <a:rPr lang="en-GB" altLang="en-US" sz="900" b="1" i="1">
                <a:solidFill>
                  <a:schemeClr val="tx1"/>
                </a:solidFill>
              </a:rPr>
              <a:t>Design;  </a:t>
            </a:r>
            <a:r>
              <a:rPr lang="en-GB" altLang="en-US" sz="900" i="1">
                <a:solidFill>
                  <a:schemeClr val="tx1"/>
                </a:solidFill>
              </a:rPr>
              <a:t>Lorna Campbell, </a:t>
            </a:r>
            <a:r>
              <a:rPr lang="en-GB" altLang="en-US" sz="900" b="1" i="1">
                <a:solidFill>
                  <a:schemeClr val="tx1"/>
                </a:solidFill>
              </a:rPr>
              <a:t>Proofreading.</a:t>
            </a:r>
          </a:p>
        </p:txBody>
      </p:sp>
      <p:sp>
        <p:nvSpPr>
          <p:cNvPr id="3091" name="Line 104"/>
          <p:cNvSpPr>
            <a:spLocks noChangeShapeType="1"/>
          </p:cNvSpPr>
          <p:nvPr/>
        </p:nvSpPr>
        <p:spPr bwMode="auto">
          <a:xfrm flipH="1">
            <a:off x="3224213" y="293688"/>
            <a:ext cx="0" cy="4084637"/>
          </a:xfrm>
          <a:prstGeom prst="line">
            <a:avLst/>
          </a:prstGeom>
          <a:noFill/>
          <a:ln w="15875">
            <a:solidFill>
              <a:srgbClr val="008000"/>
            </a:solidFill>
            <a:round/>
            <a:headEnd/>
            <a:tailEnd/>
          </a:ln>
          <a:extLst>
            <a:ext uri="{909E8E84-426E-40DD-AFC4-6F175D3DCCD1}">
              <a14:hiddenFill xmlns:a14="http://schemas.microsoft.com/office/drawing/2010/main">
                <a:noFill/>
              </a14:hiddenFill>
            </a:ext>
          </a:extLst>
        </p:spPr>
        <p:txBody>
          <a:bodyPr/>
          <a:lstStyle/>
          <a:p>
            <a:endParaRPr lang="da-DK"/>
          </a:p>
        </p:txBody>
      </p:sp>
      <p:sp>
        <p:nvSpPr>
          <p:cNvPr id="3092" name="TextBox 1"/>
          <p:cNvSpPr txBox="1">
            <a:spLocks noChangeArrowheads="1"/>
          </p:cNvSpPr>
          <p:nvPr/>
        </p:nvSpPr>
        <p:spPr bwMode="auto">
          <a:xfrm>
            <a:off x="260350" y="5962650"/>
            <a:ext cx="2881313" cy="2697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algn="ctr" eaLnBrk="1" hangingPunct="1">
              <a:spcBef>
                <a:spcPct val="0"/>
              </a:spcBef>
              <a:buFont typeface="Arial" charset="0"/>
              <a:buNone/>
            </a:pPr>
            <a:r>
              <a:rPr lang="en-US" altLang="en-US" sz="900" u="sng">
                <a:solidFill>
                  <a:schemeClr val="tx1"/>
                </a:solidFill>
                <a:latin typeface="Verdana" pitchFamily="34" charset="0"/>
                <a:ea typeface="Verdana" pitchFamily="34" charset="0"/>
                <a:cs typeface="Verdana" pitchFamily="34" charset="0"/>
              </a:rPr>
              <a:t>Announcement</a:t>
            </a:r>
            <a:endParaRPr lang="en-US" altLang="en-US" sz="900">
              <a:solidFill>
                <a:schemeClr val="tx1"/>
              </a:solidFill>
              <a:latin typeface="Verdana" pitchFamily="34" charset="0"/>
              <a:ea typeface="Verdana" pitchFamily="34" charset="0"/>
              <a:cs typeface="Verdana" pitchFamily="34" charset="0"/>
            </a:endParaRPr>
          </a:p>
          <a:p>
            <a:pPr algn="ctr" eaLnBrk="1" hangingPunct="1">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 </a:t>
            </a:r>
          </a:p>
          <a:p>
            <a:pPr>
              <a:spcBef>
                <a:spcPct val="0"/>
              </a:spcBef>
              <a:buFont typeface="Arial" charset="0"/>
              <a:buNone/>
            </a:pPr>
            <a:r>
              <a:rPr lang="en-US" altLang="en-US" sz="1400" b="1">
                <a:solidFill>
                  <a:schemeClr val="tx1"/>
                </a:solidFill>
                <a:latin typeface="Verdana" pitchFamily="34" charset="0"/>
                <a:ea typeface="Verdana" pitchFamily="34" charset="0"/>
                <a:cs typeface="Verdana" pitchFamily="34" charset="0"/>
              </a:rPr>
              <a:t>Nice Christmas presents</a:t>
            </a:r>
          </a:p>
          <a:p>
            <a:pPr>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 </a:t>
            </a:r>
            <a:endParaRPr lang="en-US" altLang="en-US" sz="1000">
              <a:solidFill>
                <a:schemeClr val="tx1"/>
              </a:solidFill>
              <a:latin typeface="Verdana" pitchFamily="34" charset="0"/>
              <a:ea typeface="Verdana" pitchFamily="34" charset="0"/>
              <a:cs typeface="Verdana" pitchFamily="34" charset="0"/>
            </a:endParaRPr>
          </a:p>
          <a:p>
            <a:pPr>
              <a:spcBef>
                <a:spcPct val="0"/>
              </a:spcBef>
              <a:buFont typeface="Arial" charset="0"/>
              <a:buNone/>
            </a:pPr>
            <a:r>
              <a:rPr lang="en-US" altLang="en-US" sz="800">
                <a:solidFill>
                  <a:schemeClr val="tx1"/>
                </a:solidFill>
                <a:latin typeface="Verdana" pitchFamily="34" charset="0"/>
                <a:ea typeface="Verdana" pitchFamily="34" charset="0"/>
                <a:cs typeface="Verdana" pitchFamily="34" charset="0"/>
              </a:rPr>
              <a:t>The Odense-based scarf web shop www.besosscarves.com is opening every afternoon in week 51, Monday the 16th to Sunday the 22nd from 2pm until 4pm. We have a huge number of Danish designed scarves for both women and men - perfect for last minute Christmas presents!</a:t>
            </a:r>
            <a:br>
              <a:rPr lang="en-US" altLang="en-US" sz="800">
                <a:solidFill>
                  <a:schemeClr val="tx1"/>
                </a:solidFill>
                <a:latin typeface="Verdana" pitchFamily="34" charset="0"/>
                <a:ea typeface="Verdana" pitchFamily="34" charset="0"/>
                <a:cs typeface="Verdana" pitchFamily="34" charset="0"/>
              </a:rPr>
            </a:br>
            <a:r>
              <a:rPr lang="en-US" altLang="en-US" sz="800">
                <a:solidFill>
                  <a:schemeClr val="tx1"/>
                </a:solidFill>
                <a:latin typeface="Verdana" pitchFamily="34" charset="0"/>
                <a:ea typeface="Verdana" pitchFamily="34" charset="0"/>
                <a:cs typeface="Verdana" pitchFamily="34" charset="0"/>
              </a:rPr>
              <a:t/>
            </a:r>
            <a:br>
              <a:rPr lang="en-US" altLang="en-US" sz="800">
                <a:solidFill>
                  <a:schemeClr val="tx1"/>
                </a:solidFill>
                <a:latin typeface="Verdana" pitchFamily="34" charset="0"/>
                <a:ea typeface="Verdana" pitchFamily="34" charset="0"/>
                <a:cs typeface="Verdana" pitchFamily="34" charset="0"/>
              </a:rPr>
            </a:br>
            <a:r>
              <a:rPr lang="en-US" altLang="en-US" sz="800">
                <a:solidFill>
                  <a:schemeClr val="tx1"/>
                </a:solidFill>
                <a:latin typeface="Verdana" pitchFamily="34" charset="0"/>
                <a:ea typeface="Verdana" pitchFamily="34" charset="0"/>
                <a:cs typeface="Verdana" pitchFamily="34" charset="0"/>
              </a:rPr>
              <a:t>You can get your Christmas gift wrapped (for free) and take it home with you! We hope to see you in our Showroom, Vestergade 39, 4. sal., Odense C.</a:t>
            </a:r>
            <a:br>
              <a:rPr lang="en-US" altLang="en-US" sz="800">
                <a:solidFill>
                  <a:schemeClr val="tx1"/>
                </a:solidFill>
                <a:latin typeface="Verdana" pitchFamily="34" charset="0"/>
                <a:ea typeface="Verdana" pitchFamily="34" charset="0"/>
                <a:cs typeface="Verdana" pitchFamily="34" charset="0"/>
              </a:rPr>
            </a:br>
            <a:r>
              <a:rPr lang="en-US" altLang="en-US" sz="800">
                <a:solidFill>
                  <a:schemeClr val="tx1"/>
                </a:solidFill>
                <a:latin typeface="Verdana" pitchFamily="34" charset="0"/>
                <a:ea typeface="Verdana" pitchFamily="34" charset="0"/>
                <a:cs typeface="Verdana" pitchFamily="34" charset="0"/>
              </a:rPr>
              <a:t/>
            </a:r>
            <a:br>
              <a:rPr lang="en-US" altLang="en-US" sz="800">
                <a:solidFill>
                  <a:schemeClr val="tx1"/>
                </a:solidFill>
                <a:latin typeface="Verdana" pitchFamily="34" charset="0"/>
                <a:ea typeface="Verdana" pitchFamily="34" charset="0"/>
                <a:cs typeface="Verdana" pitchFamily="34" charset="0"/>
              </a:rPr>
            </a:br>
            <a:r>
              <a:rPr lang="en-US" altLang="en-US" sz="800">
                <a:solidFill>
                  <a:schemeClr val="tx1"/>
                </a:solidFill>
                <a:latin typeface="Verdana" pitchFamily="34" charset="0"/>
                <a:ea typeface="Verdana" pitchFamily="34" charset="0"/>
                <a:cs typeface="Verdana" pitchFamily="34" charset="0"/>
              </a:rPr>
              <a:t>All Christmas gifts can be exchanged until 15.1.13.</a:t>
            </a:r>
            <a:r>
              <a:rPr lang="en-US" altLang="en-US" sz="1000">
                <a:solidFill>
                  <a:schemeClr val="tx1"/>
                </a:solidFill>
                <a:latin typeface="Verdana" pitchFamily="34" charset="0"/>
                <a:ea typeface="Verdana" pitchFamily="34" charset="0"/>
                <a:cs typeface="Verdana" pitchFamily="34" charset="0"/>
              </a:rPr>
              <a:t/>
            </a:r>
            <a:br>
              <a:rPr lang="en-US" altLang="en-US" sz="1000">
                <a:solidFill>
                  <a:schemeClr val="tx1"/>
                </a:solidFill>
                <a:latin typeface="Verdana" pitchFamily="34" charset="0"/>
                <a:ea typeface="Verdana" pitchFamily="34" charset="0"/>
                <a:cs typeface="Verdana" pitchFamily="34" charset="0"/>
              </a:rPr>
            </a:br>
            <a:r>
              <a:rPr lang="en-US" altLang="en-US" sz="800">
                <a:solidFill>
                  <a:schemeClr val="tx1"/>
                </a:solidFill>
                <a:latin typeface="Verdana" pitchFamily="34" charset="0"/>
                <a:ea typeface="Verdana" pitchFamily="34" charset="0"/>
                <a:cs typeface="Verdana" pitchFamily="34" charset="0"/>
              </a:rPr>
              <a:t/>
            </a:r>
            <a:br>
              <a:rPr lang="en-US" altLang="en-US" sz="800">
                <a:solidFill>
                  <a:schemeClr val="tx1"/>
                </a:solidFill>
                <a:latin typeface="Verdana" pitchFamily="34" charset="0"/>
                <a:ea typeface="Verdana" pitchFamily="34" charset="0"/>
                <a:cs typeface="Verdana" pitchFamily="34" charset="0"/>
              </a:rPr>
            </a:br>
            <a:r>
              <a:rPr lang="en-US" altLang="en-US" sz="800">
                <a:solidFill>
                  <a:schemeClr val="tx1"/>
                </a:solidFill>
                <a:latin typeface="Verdana" pitchFamily="34" charset="0"/>
                <a:ea typeface="Verdana" pitchFamily="34" charset="0"/>
                <a:cs typeface="Verdana" pitchFamily="34" charset="0"/>
              </a:rPr>
              <a:t>---</a:t>
            </a:r>
            <a:br>
              <a:rPr lang="en-US" altLang="en-US" sz="800">
                <a:solidFill>
                  <a:schemeClr val="tx1"/>
                </a:solidFill>
                <a:latin typeface="Verdana" pitchFamily="34" charset="0"/>
                <a:ea typeface="Verdana" pitchFamily="34" charset="0"/>
                <a:cs typeface="Verdana" pitchFamily="34" charset="0"/>
              </a:rPr>
            </a:br>
            <a:r>
              <a:rPr lang="en-US" altLang="en-US" sz="800">
                <a:solidFill>
                  <a:schemeClr val="tx1"/>
                </a:solidFill>
                <a:latin typeface="Verdana" pitchFamily="34" charset="0"/>
                <a:ea typeface="Verdana" pitchFamily="34" charset="0"/>
                <a:cs typeface="Verdana" pitchFamily="34" charset="0"/>
              </a:rPr>
              <a:t>Hannah West</a:t>
            </a:r>
            <a:br>
              <a:rPr lang="en-US" altLang="en-US" sz="800">
                <a:solidFill>
                  <a:schemeClr val="tx1"/>
                </a:solidFill>
                <a:latin typeface="Verdana" pitchFamily="34" charset="0"/>
                <a:ea typeface="Verdana" pitchFamily="34" charset="0"/>
                <a:cs typeface="Verdana" pitchFamily="34" charset="0"/>
              </a:rPr>
            </a:br>
            <a:r>
              <a:rPr lang="en-US" altLang="en-US" sz="800">
                <a:solidFill>
                  <a:schemeClr val="tx1"/>
                </a:solidFill>
                <a:latin typeface="Verdana" pitchFamily="34" charset="0"/>
                <a:ea typeface="Verdana" pitchFamily="34" charset="0"/>
                <a:cs typeface="Verdana" pitchFamily="34" charset="0"/>
              </a:rPr>
              <a:t>E: hannah.c.west@gmail.com</a:t>
            </a:r>
          </a:p>
          <a:p>
            <a:pPr>
              <a:spcBef>
                <a:spcPct val="0"/>
              </a:spcBef>
              <a:buFont typeface="Arial" charset="0"/>
              <a:buNone/>
            </a:pPr>
            <a:r>
              <a:rPr lang="en-US" altLang="en-US" sz="800">
                <a:solidFill>
                  <a:schemeClr val="tx1"/>
                </a:solidFill>
                <a:latin typeface="Verdana" pitchFamily="34" charset="0"/>
                <a:ea typeface="Verdana" pitchFamily="34" charset="0"/>
                <a:cs typeface="Verdana" pitchFamily="34" charset="0"/>
              </a:rPr>
              <a:t>T: +45 2782 2757</a:t>
            </a:r>
          </a:p>
          <a:p>
            <a:pPr eaLnBrk="1" hangingPunct="1">
              <a:spcBef>
                <a:spcPct val="0"/>
              </a:spcBef>
              <a:buFont typeface="Arial" charset="0"/>
              <a:buNone/>
            </a:pPr>
            <a:endParaRPr lang="en-US" altLang="en-US" sz="500">
              <a:solidFill>
                <a:schemeClr val="tx1"/>
              </a:solidFill>
              <a:latin typeface="Verdana" pitchFamily="34" charset="0"/>
              <a:ea typeface="Verdana" pitchFamily="34" charset="0"/>
              <a:cs typeface="Verdana" pitchFamily="34" charset="0"/>
            </a:endParaRPr>
          </a:p>
        </p:txBody>
      </p:sp>
      <p:sp>
        <p:nvSpPr>
          <p:cNvPr id="3093" name="AutoShape 30" descr="http://blog.kvartunaite.com/wp-content/uploads/2013/10/foryoursafety_threadless_01.jpg"/>
          <p:cNvSpPr>
            <a:spLocks noChangeAspect="1" noChangeArrowheads="1"/>
          </p:cNvSpPr>
          <p:nvPr/>
        </p:nvSpPr>
        <p:spPr bwMode="auto">
          <a:xfrm>
            <a:off x="155575" y="-3060700"/>
            <a:ext cx="548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3094" name="AutoShape 32" descr="http://blog.kvartunaite.com/wp-content/uploads/2013/10/foryoursafety_threadless_01.jpg"/>
          <p:cNvSpPr>
            <a:spLocks noChangeAspect="1" noChangeArrowheads="1"/>
          </p:cNvSpPr>
          <p:nvPr/>
        </p:nvSpPr>
        <p:spPr bwMode="auto">
          <a:xfrm>
            <a:off x="155575" y="-2643188"/>
            <a:ext cx="4733925" cy="5924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endParaRPr lang="en-US" altLang="en-US" sz="1800">
              <a:solidFill>
                <a:schemeClr val="bg1"/>
              </a:solidFill>
            </a:endParaRPr>
          </a:p>
        </p:txBody>
      </p:sp>
      <p:sp>
        <p:nvSpPr>
          <p:cNvPr id="3095" name="TextBox 1"/>
          <p:cNvSpPr txBox="1">
            <a:spLocks noChangeArrowheads="1"/>
          </p:cNvSpPr>
          <p:nvPr/>
        </p:nvSpPr>
        <p:spPr bwMode="auto">
          <a:xfrm>
            <a:off x="3357563" y="1452563"/>
            <a:ext cx="3429000" cy="782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800"/>
              </a:spcBef>
              <a:buChar char="•"/>
              <a:defRPr sz="3200">
                <a:solidFill>
                  <a:srgbClr val="000000"/>
                </a:solidFill>
                <a:latin typeface="Arial" charset="0"/>
              </a:defRPr>
            </a:lvl1pPr>
            <a:lvl2pPr marL="742950" indent="-285750" eaLnBrk="0" hangingPunct="0">
              <a:spcBef>
                <a:spcPts val="700"/>
              </a:spcBef>
              <a:buChar char="–"/>
              <a:defRPr sz="2800">
                <a:solidFill>
                  <a:srgbClr val="000000"/>
                </a:solidFill>
                <a:latin typeface="Arial" charset="0"/>
              </a:defRPr>
            </a:lvl2pPr>
            <a:lvl3pPr marL="1143000" indent="-228600" eaLnBrk="0" hangingPunct="0">
              <a:spcBef>
                <a:spcPts val="600"/>
              </a:spcBef>
              <a:buChar char="•"/>
              <a:defRPr sz="2400">
                <a:solidFill>
                  <a:srgbClr val="000000"/>
                </a:solidFill>
                <a:latin typeface="Arial" charset="0"/>
              </a:defRPr>
            </a:lvl3pPr>
            <a:lvl4pPr marL="1600200" indent="-228600" eaLnBrk="0" hangingPunct="0">
              <a:spcBef>
                <a:spcPts val="500"/>
              </a:spcBef>
              <a:buChar char="–"/>
              <a:defRPr sz="2000">
                <a:solidFill>
                  <a:srgbClr val="000000"/>
                </a:solidFill>
                <a:latin typeface="Arial" charset="0"/>
              </a:defRPr>
            </a:lvl4pPr>
            <a:lvl5pPr marL="2057400" indent="-228600" eaLnBrk="0" hangingPunct="0">
              <a:spcBef>
                <a:spcPts val="500"/>
              </a:spcBef>
              <a:buChar char="»"/>
              <a:defRPr sz="2000">
                <a:solidFill>
                  <a:srgbClr val="000000"/>
                </a:solidFill>
                <a:latin typeface="Arial" charset="0"/>
              </a:defRPr>
            </a:lvl5pPr>
            <a:lvl6pPr marL="25146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6pPr>
            <a:lvl7pPr marL="29718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7pPr>
            <a:lvl8pPr marL="34290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8pPr>
            <a:lvl9pPr marL="3886200" indent="-228600" defTabSz="449263" eaLnBrk="0" fontAlgn="base" hangingPunct="0">
              <a:lnSpc>
                <a:spcPct val="93000"/>
              </a:lnSpc>
              <a:spcBef>
                <a:spcPts val="500"/>
              </a:spcBef>
              <a:spcAft>
                <a:spcPct val="0"/>
              </a:spcAft>
              <a:buClr>
                <a:srgbClr val="000000"/>
              </a:buClr>
              <a:buSzPct val="100000"/>
              <a:buFont typeface="Arial" charset="0"/>
              <a:buChar char="»"/>
              <a:defRPr sz="2000">
                <a:solidFill>
                  <a:srgbClr val="000000"/>
                </a:solidFill>
                <a:latin typeface="Arial" charset="0"/>
              </a:defRPr>
            </a:lvl9pPr>
          </a:lstStyle>
          <a:p>
            <a:pPr eaLnBrk="1" hangingPunct="1">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If you grow up the type of woman men want to look at,</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can let them look at you.</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But do not mistake eyes for hands,</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Or windows for mirrors.</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Let them see what a woman looks like.</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They may not have ever seen one before.</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If you grow up the type of woman men want to touch,</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can let them touch you.</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Sometimes it is not you they are reaching for.</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Sometimes it is a bottle, a door, a sandwich, a Pulitzer, another woman -</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But their hands found you first.</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Do not mistake yourself for a guardian, or a muse, or a promise, or a victim or a snack.</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are a woman -</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Skin and bones, veins and nerves, hair and sweat</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are not made of metaphors,</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Not apologies, not excuses.</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If you grow up the type of woman men want to hold,</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can let them hold you.</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All day they practice keeping their bodies upright.</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Even after all this evolving it still feels unnatural,</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Still strains the muscles, holds firm the arms and spine.</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Only some men will want to learn what it feels like to curl themselves into a question mark around you,</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Admit they don’t have the answers they thought they would by now.</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Some men will want to hold you like the answer.</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are not the answer.</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are not the problem.</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are not the poem, or the punch line, or the riddle, or the joke.</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Woman, if you grow up the type of woman men want to love,</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can let them love you.</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Being loved is not the same thing as loving.</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When you fall in love,</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It is discovering the ocean after years of puddle jumping.</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It is realizing you have hands.</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It is reaching for the tightrope after the crowds have all gone home.</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Do not spend time wondering if you are the type of woman men will hurt.</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If he leaves you with a car alarm heart.</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learn to sing along.</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It is hard to stop loving the ocean,</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Even after it’s left you gasping, salty.</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So forgive yourself for the decisions you’ve made,</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The ones you still call mistakes when you tuck them in at night,</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And know this.</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Know you are the type of woman who is searching for a place to call yours.</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Let the statues crumble.</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have always been the place.</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are a woman who can build it yourself.</a:t>
            </a:r>
            <a:br>
              <a:rPr lang="en-US" altLang="en-US" sz="900">
                <a:solidFill>
                  <a:schemeClr val="tx1"/>
                </a:solidFill>
                <a:latin typeface="Verdana" pitchFamily="34" charset="0"/>
                <a:ea typeface="Verdana" pitchFamily="34" charset="0"/>
                <a:cs typeface="Verdana" pitchFamily="34" charset="0"/>
              </a:rPr>
            </a:br>
            <a:r>
              <a:rPr lang="en-US" altLang="en-US" sz="900">
                <a:solidFill>
                  <a:schemeClr val="tx1"/>
                </a:solidFill>
                <a:latin typeface="Verdana" pitchFamily="34" charset="0"/>
                <a:ea typeface="Verdana" pitchFamily="34" charset="0"/>
                <a:cs typeface="Verdana" pitchFamily="34" charset="0"/>
              </a:rPr>
              <a:t>You are born to build.</a:t>
            </a:r>
          </a:p>
          <a:p>
            <a:pPr eaLnBrk="1" hangingPunct="1">
              <a:spcBef>
                <a:spcPct val="0"/>
              </a:spcBef>
              <a:buFont typeface="Arial" charset="0"/>
              <a:buNone/>
            </a:pPr>
            <a:r>
              <a:rPr lang="en-US" altLang="en-US" sz="900">
                <a:solidFill>
                  <a:schemeClr val="tx1"/>
                </a:solidFill>
                <a:latin typeface="Verdana" pitchFamily="34" charset="0"/>
                <a:ea typeface="Verdana" pitchFamily="34" charset="0"/>
                <a:cs typeface="Verdana" pitchFamily="34" charset="0"/>
              </a:rPr>
              <a:t>- Sarah Kay</a:t>
            </a:r>
          </a:p>
          <a:p>
            <a:pPr eaLnBrk="1" hangingPunct="1">
              <a:spcBef>
                <a:spcPct val="0"/>
              </a:spcBef>
              <a:buFont typeface="Arial" charset="0"/>
              <a:buNone/>
            </a:pPr>
            <a:endParaRPr lang="en-US" altLang="en-US" sz="900">
              <a:solidFill>
                <a:schemeClr val="tx1"/>
              </a:solidFill>
              <a:latin typeface="Verdana" pitchFamily="34" charset="0"/>
              <a:ea typeface="Verdana" pitchFamily="34" charset="0"/>
              <a:cs typeface="Verdana" pitchFamily="34" charset="0"/>
            </a:endParaRPr>
          </a:p>
        </p:txBody>
      </p:sp>
      <p:pic>
        <p:nvPicPr>
          <p:cNvPr id="3096" name="Picture 31" descr="http://www.swedelink.com.au/Christmas%20Party/Red-Christmas-decorations-christmas-22228015-1920-1200.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60350" y="4349750"/>
            <a:ext cx="2789238" cy="174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33" descr="http://blog.kvartunaite.com/wp-content/uploads/2013/11/tumblr_mvxgzoYyY71qz6f9yo6_500.jpg"/>
          <p:cNvPicPr>
            <a:picLocks noChangeAspect="1" noChangeArrowheads="1"/>
          </p:cNvPicPr>
          <p:nvPr/>
        </p:nvPicPr>
        <p:blipFill>
          <a:blip r:embed="rId4">
            <a:extLst>
              <a:ext uri="{28A0092B-C50C-407E-A947-70E740481C1C}">
                <a14:useLocalDpi xmlns:a14="http://schemas.microsoft.com/office/drawing/2010/main" val="0"/>
              </a:ext>
            </a:extLst>
          </a:blip>
          <a:srcRect t="8566" b="55952"/>
          <a:stretch>
            <a:fillRect/>
          </a:stretch>
        </p:blipFill>
        <p:spPr bwMode="auto">
          <a:xfrm>
            <a:off x="3381375" y="238125"/>
            <a:ext cx="3263900"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93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5910</TotalTime>
  <Words>536</Words>
  <Application>Microsoft Office PowerPoint</Application>
  <PresentationFormat>Brugerdefineret</PresentationFormat>
  <Paragraphs>62</Paragraphs>
  <Slides>2</Slides>
  <Notes>2</Notes>
  <HiddenSlides>0</HiddenSlides>
  <MMClips>0</MMClips>
  <ScaleCrop>false</ScaleCrop>
  <HeadingPairs>
    <vt:vector size="4" baseType="variant">
      <vt:variant>
        <vt:lpstr>Tema</vt:lpstr>
      </vt:variant>
      <vt:variant>
        <vt:i4>1</vt:i4>
      </vt:variant>
      <vt:variant>
        <vt:lpstr>Diastitler</vt:lpstr>
      </vt:variant>
      <vt:variant>
        <vt:i4>2</vt:i4>
      </vt:variant>
    </vt:vector>
  </HeadingPairs>
  <TitlesOfParts>
    <vt:vector size="3" baseType="lpstr">
      <vt:lpstr>Standarddesign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RFA</dc:creator>
  <cp:lastModifiedBy>Kim Andersen</cp:lastModifiedBy>
  <cp:revision>434</cp:revision>
  <dcterms:modified xsi:type="dcterms:W3CDTF">2013-12-03T08:42:42Z</dcterms:modified>
</cp:coreProperties>
</file>